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96.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96.xml"/>
  <Override ContentType="application/vnd.openxmlformats-officedocument.presentationml.slideLayout+xml" PartName="/ppt/slideLayouts/slideLayout102.xml"/>
  <Override ContentType="application/vnd.openxmlformats-officedocument.presentationml.slideLayout+xml" PartName="/ppt/slideLayouts/slideLayout188.xml"/>
  <Override ContentType="application/vnd.openxmlformats-officedocument.presentationml.slideLayout+xml" PartName="/ppt/slideLayouts/slideLayout165.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92.xml"/>
  <Override ContentType="application/vnd.openxmlformats-officedocument.presentationml.slideLayout+xml" PartName="/ppt/slideLayouts/slideLayout150.xml"/>
  <Override ContentType="application/vnd.openxmlformats-officedocument.presentationml.slideLayout+xml" PartName="/ppt/slideLayouts/slideLayout193.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26.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142.xml"/>
  <Override ContentType="application/vnd.openxmlformats-officedocument.presentationml.slideLayout+xml" PartName="/ppt/slideLayouts/slideLayout12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45.xml"/>
  <Override ContentType="application/vnd.openxmlformats-officedocument.presentationml.slideLayout+xml" PartName="/ppt/slideLayouts/slideLayout189.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18.xml"/>
  <Override ContentType="application/vnd.openxmlformats-officedocument.presentationml.slideLayout+xml" PartName="/ppt/slideLayouts/slideLayout195.xml"/>
  <Override ContentType="application/vnd.openxmlformats-officedocument.presentationml.slideLayout+xml" PartName="/ppt/slideLayouts/slideLayout85.xml"/>
  <Override ContentType="application/vnd.openxmlformats-officedocument.presentationml.slideLayout+xml" PartName="/ppt/slideLayouts/slideLayout20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7.xml"/>
  <Override ContentType="application/vnd.openxmlformats-officedocument.presentationml.slideLayout+xml" PartName="/ppt/slideLayouts/slideLayout107.xml"/>
  <Override ContentType="application/vnd.openxmlformats-officedocument.presentationml.slideLayout+xml" PartName="/ppt/slideLayouts/slideLayout124.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203.xml"/>
  <Override ContentType="application/vnd.openxmlformats-officedocument.presentationml.slideLayout+xml" PartName="/ppt/slideLayouts/slideLayout190.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31.xml"/>
  <Override ContentType="application/vnd.openxmlformats-officedocument.presentationml.slideLayout+xml" PartName="/ppt/slideLayouts/slideLayout80.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56.xml"/>
  <Override ContentType="application/vnd.openxmlformats-officedocument.presentationml.slideLayout+xml" PartName="/ppt/slideLayouts/slideLayout199.xml"/>
  <Override ContentType="application/vnd.openxmlformats-officedocument.presentationml.slideLayout+xml" PartName="/ppt/slideLayouts/slideLayout173.xml"/>
  <Override ContentType="application/vnd.openxmlformats-officedocument.presentationml.slideLayout+xml" PartName="/ppt/slideLayouts/slideLayout171.xml"/>
  <Override ContentType="application/vnd.openxmlformats-officedocument.presentationml.slideLayout+xml" PartName="/ppt/slideLayouts/slideLayout198.xml"/>
  <Override ContentType="application/vnd.openxmlformats-officedocument.presentationml.slideLayout+xml" PartName="/ppt/slideLayouts/slideLayout120.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94.xml"/>
  <Override ContentType="application/vnd.openxmlformats-officedocument.presentationml.slideLayout+xml" PartName="/ppt/slideLayouts/slideLayout71.xml"/>
  <Override ContentType="application/vnd.openxmlformats-officedocument.presentationml.slideLayout+xml" PartName="/ppt/slideLayouts/slideLayout151.xml"/>
  <Override ContentType="application/vnd.openxmlformats-officedocument.presentationml.slideLayout+xml" PartName="/ppt/slideLayouts/slideLayout201.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204.xml"/>
  <Override ContentType="application/vnd.openxmlformats-officedocument.presentationml.slideLayout+xml" PartName="/ppt/slideLayouts/slideLayout183.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90.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51.xml"/>
  <Override ContentType="application/vnd.openxmlformats-officedocument.presentationml.slideLayout+xml" PartName="/ppt/slideLayouts/slideLayout94.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87.xml"/>
  <Override ContentType="application/vnd.openxmlformats-officedocument.presentationml.slideLayout+xml" PartName="/ppt/slideLayouts/slideLayout19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200.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97.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101.xml"/>
  <Override ContentType="application/vnd.openxmlformats-officedocument.presentationml.slideLayout+xml" PartName="/ppt/slideLayouts/slideLayout179.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115.xml"/>
  <Override ContentType="application/vnd.openxmlformats-officedocument.presentationml.slideLayout+xml" PartName="/ppt/slideLayouts/slideLayout192.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100.xml"/>
  <Override ContentType="application/vnd.openxmlformats-officedocument.presentationml.slideLayout+xml" PartName="/ppt/slideLayouts/slideLayout143.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86.xml"/>
  <Override ContentType="application/vnd.openxmlformats-officedocument.presentationml.slideLayout+xml" PartName="/ppt/slideLayouts/slideLayout160.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852" r:id="rId4"/>
    <p:sldMasterId id="2147483853" r:id="rId5"/>
    <p:sldMasterId id="2147483854" r:id="rId6"/>
    <p:sldMasterId id="2147483855" r:id="rId7"/>
    <p:sldMasterId id="214748385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Lst>
  <p:sldSz cy="5143500" cx="9144000"/>
  <p:notesSz cx="6858000" cy="9144000"/>
  <p:embeddedFontLst>
    <p:embeddedFont>
      <p:font typeface="Proxima Nova"/>
      <p:regular r:id="rId29"/>
      <p:bold r:id="rId30"/>
      <p:italic r:id="rId31"/>
      <p:boldItalic r:id="rId32"/>
    </p:embeddedFont>
    <p:embeddedFont>
      <p:font typeface="Poppins"/>
      <p:regular r:id="rId33"/>
      <p:bold r:id="rId34"/>
      <p:italic r:id="rId35"/>
      <p:boldItalic r:id="rId36"/>
    </p:embeddedFont>
    <p:embeddedFont>
      <p:font typeface="Cabin"/>
      <p:regular r:id="rId37"/>
      <p:bold r:id="rId38"/>
      <p:italic r:id="rId39"/>
      <p:boldItalic r:id="rId40"/>
    </p:embeddedFont>
    <p:embeddedFont>
      <p:font typeface="Montserrat"/>
      <p:regular r:id="rId41"/>
      <p:bold r:id="rId42"/>
      <p:italic r:id="rId43"/>
      <p:boldItalic r:id="rId44"/>
    </p:embeddedFont>
    <p:embeddedFont>
      <p:font typeface="Paytone One"/>
      <p:regular r:id="rId45"/>
    </p:embeddedFont>
    <p:embeddedFont>
      <p:font typeface="Montserrat Medium"/>
      <p:regular r:id="rId46"/>
      <p:bold r:id="rId47"/>
      <p:italic r:id="rId48"/>
      <p:boldItalic r:id="rId49"/>
    </p:embeddedFont>
    <p:embeddedFont>
      <p:font typeface="Barlow Condensed"/>
      <p:regular r:id="rId50"/>
      <p:bold r:id="rId51"/>
      <p:italic r:id="rId52"/>
      <p:boldItalic r:id="rId53"/>
    </p:embeddedFont>
    <p:embeddedFont>
      <p:font typeface="Proxima Nova Semibold"/>
      <p:regular r:id="rId54"/>
      <p:bold r:id="rId55"/>
      <p:boldItalic r:id="rId56"/>
    </p:embeddedFont>
    <p:embeddedFont>
      <p:font typeface="Helvetica Neue Light"/>
      <p:regular r:id="rId57"/>
      <p:bold r:id="rId58"/>
      <p:italic r:id="rId59"/>
      <p:boldItalic r:id="rId60"/>
    </p:embeddedFont>
    <p:embeddedFont>
      <p:font typeface="Merriweather"/>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abin-boldItalic.fntdata"/><Relationship Id="rId42" Type="http://schemas.openxmlformats.org/officeDocument/2006/relationships/font" Target="fonts/Montserrat-bold.fntdata"/><Relationship Id="rId41" Type="http://schemas.openxmlformats.org/officeDocument/2006/relationships/font" Target="fonts/Montserrat-regular.fntdata"/><Relationship Id="rId44" Type="http://schemas.openxmlformats.org/officeDocument/2006/relationships/font" Target="fonts/Montserrat-boldItalic.fntdata"/><Relationship Id="rId43" Type="http://schemas.openxmlformats.org/officeDocument/2006/relationships/font" Target="fonts/Montserrat-italic.fntdata"/><Relationship Id="rId46" Type="http://schemas.openxmlformats.org/officeDocument/2006/relationships/font" Target="fonts/MontserratMedium-regular.fntdata"/><Relationship Id="rId45" Type="http://schemas.openxmlformats.org/officeDocument/2006/relationships/font" Target="fonts/PaytoneOn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font" Target="fonts/MontserratMedium-italic.fntdata"/><Relationship Id="rId47" Type="http://schemas.openxmlformats.org/officeDocument/2006/relationships/font" Target="fonts/MontserratMedium-bold.fntdata"/><Relationship Id="rId49" Type="http://schemas.openxmlformats.org/officeDocument/2006/relationships/font" Target="fonts/MontserratMedium-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font" Target="fonts/ProximaNova-italic.fntdata"/><Relationship Id="rId30" Type="http://schemas.openxmlformats.org/officeDocument/2006/relationships/font" Target="fonts/ProximaNova-bold.fntdata"/><Relationship Id="rId33" Type="http://schemas.openxmlformats.org/officeDocument/2006/relationships/font" Target="fonts/Poppins-regular.fntdata"/><Relationship Id="rId32" Type="http://schemas.openxmlformats.org/officeDocument/2006/relationships/font" Target="fonts/ProximaNova-boldItalic.fntdata"/><Relationship Id="rId35" Type="http://schemas.openxmlformats.org/officeDocument/2006/relationships/font" Target="fonts/Poppins-italic.fntdata"/><Relationship Id="rId34" Type="http://schemas.openxmlformats.org/officeDocument/2006/relationships/font" Target="fonts/Poppins-bold.fntdata"/><Relationship Id="rId37" Type="http://schemas.openxmlformats.org/officeDocument/2006/relationships/font" Target="fonts/Cabin-regular.fntdata"/><Relationship Id="rId36" Type="http://schemas.openxmlformats.org/officeDocument/2006/relationships/font" Target="fonts/Poppins-boldItalic.fntdata"/><Relationship Id="rId39" Type="http://schemas.openxmlformats.org/officeDocument/2006/relationships/font" Target="fonts/Cabin-italic.fntdata"/><Relationship Id="rId38" Type="http://schemas.openxmlformats.org/officeDocument/2006/relationships/font" Target="fonts/Cabin-bold.fntdata"/><Relationship Id="rId62" Type="http://schemas.openxmlformats.org/officeDocument/2006/relationships/font" Target="fonts/Merriweather-bold.fntdata"/><Relationship Id="rId61" Type="http://schemas.openxmlformats.org/officeDocument/2006/relationships/font" Target="fonts/Merriweather-regular.fntdata"/><Relationship Id="rId20" Type="http://schemas.openxmlformats.org/officeDocument/2006/relationships/slide" Target="slides/slide11.xml"/><Relationship Id="rId64" Type="http://schemas.openxmlformats.org/officeDocument/2006/relationships/font" Target="fonts/Merriweather-boldItalic.fntdata"/><Relationship Id="rId63" Type="http://schemas.openxmlformats.org/officeDocument/2006/relationships/font" Target="fonts/Merriweather-italic.fntdata"/><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60" Type="http://schemas.openxmlformats.org/officeDocument/2006/relationships/font" Target="fonts/HelveticaNeueLight-boldItalic.fntdata"/><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font" Target="fonts/ProximaNova-regular.fntdata"/><Relationship Id="rId51" Type="http://schemas.openxmlformats.org/officeDocument/2006/relationships/font" Target="fonts/BarlowCondensed-bold.fntdata"/><Relationship Id="rId50" Type="http://schemas.openxmlformats.org/officeDocument/2006/relationships/font" Target="fonts/BarlowCondensed-regular.fntdata"/><Relationship Id="rId53" Type="http://schemas.openxmlformats.org/officeDocument/2006/relationships/font" Target="fonts/BarlowCondensed-boldItalic.fntdata"/><Relationship Id="rId52" Type="http://schemas.openxmlformats.org/officeDocument/2006/relationships/font" Target="fonts/BarlowCondensed-italic.fntdata"/><Relationship Id="rId11" Type="http://schemas.openxmlformats.org/officeDocument/2006/relationships/slide" Target="slides/slide2.xml"/><Relationship Id="rId55" Type="http://schemas.openxmlformats.org/officeDocument/2006/relationships/font" Target="fonts/ProximaNovaSemibold-bold.fntdata"/><Relationship Id="rId10" Type="http://schemas.openxmlformats.org/officeDocument/2006/relationships/slide" Target="slides/slide1.xml"/><Relationship Id="rId54" Type="http://schemas.openxmlformats.org/officeDocument/2006/relationships/font" Target="fonts/ProximaNovaSemibold-regular.fntdata"/><Relationship Id="rId13" Type="http://schemas.openxmlformats.org/officeDocument/2006/relationships/slide" Target="slides/slide4.xml"/><Relationship Id="rId57" Type="http://schemas.openxmlformats.org/officeDocument/2006/relationships/font" Target="fonts/HelveticaNeueLight-regular.fntdata"/><Relationship Id="rId12" Type="http://schemas.openxmlformats.org/officeDocument/2006/relationships/slide" Target="slides/slide3.xml"/><Relationship Id="rId56" Type="http://schemas.openxmlformats.org/officeDocument/2006/relationships/font" Target="fonts/ProximaNovaSemibold-boldItalic.fntdata"/><Relationship Id="rId15" Type="http://schemas.openxmlformats.org/officeDocument/2006/relationships/slide" Target="slides/slide6.xml"/><Relationship Id="rId59" Type="http://schemas.openxmlformats.org/officeDocument/2006/relationships/font" Target="fonts/HelveticaNeueLight-italic.fntdata"/><Relationship Id="rId14" Type="http://schemas.openxmlformats.org/officeDocument/2006/relationships/slide" Target="slides/slide5.xml"/><Relationship Id="rId58" Type="http://schemas.openxmlformats.org/officeDocument/2006/relationships/font" Target="fonts/HelveticaNeueLight-bold.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enor.com/view/taylorswift-gif-5059444"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enor.com/view/taylorswift-gif-5059444"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phy.com/gifs/animation-yoga-exercise-3oKIPavRPgJYaNI97W"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enor.com/view/taylorswift-gif-5059444"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0vuaCHEAs-4"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2" name="Shape 2822"/>
        <p:cNvGrpSpPr/>
        <p:nvPr/>
      </p:nvGrpSpPr>
      <p:grpSpPr>
        <a:xfrm>
          <a:off x="0" y="0"/>
          <a:ext cx="0" cy="0"/>
          <a:chOff x="0" y="0"/>
          <a:chExt cx="0" cy="0"/>
        </a:xfrm>
      </p:grpSpPr>
      <p:sp>
        <p:nvSpPr>
          <p:cNvPr id="2823" name="Google Shape;2823;g275b171ffdd_0_3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4" name="Google Shape;2824;g275b171ffdd_0_3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solidFill>
                  <a:schemeClr val="dk1"/>
                </a:solidFill>
              </a:rPr>
              <a:t>NOTES SECTION GUIDE:</a:t>
            </a:r>
            <a:endParaRPr b="1" u="sng">
              <a:solidFill>
                <a:schemeClr val="dk1"/>
              </a:solidFill>
            </a:endParaRPr>
          </a:p>
          <a:p>
            <a:pPr indent="-298450" lvl="0" marL="457200" rtl="0" algn="l">
              <a:spcBef>
                <a:spcPts val="0"/>
              </a:spcBef>
              <a:spcAft>
                <a:spcPts val="0"/>
              </a:spcAft>
              <a:buClr>
                <a:schemeClr val="dk1"/>
              </a:buClr>
              <a:buSzPts val="1100"/>
              <a:buChar char="●"/>
            </a:pPr>
            <a:r>
              <a:rPr i="1" lang="en">
                <a:solidFill>
                  <a:schemeClr val="dk1"/>
                </a:solidFill>
              </a:rPr>
              <a:t>Italic Text – Notes for instructors</a:t>
            </a:r>
            <a:endParaRPr i="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Normal Text – Verbal Instruction (as you get familiar with the content, you are welcome to use your own voice, but feel free to use the verbal instruction notes we have included here as a guide)</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b="1" u="sng">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8" name="Shape 2888"/>
        <p:cNvGrpSpPr/>
        <p:nvPr/>
      </p:nvGrpSpPr>
      <p:grpSpPr>
        <a:xfrm>
          <a:off x="0" y="0"/>
          <a:ext cx="0" cy="0"/>
          <a:chOff x="0" y="0"/>
          <a:chExt cx="0" cy="0"/>
        </a:xfrm>
      </p:grpSpPr>
      <p:sp>
        <p:nvSpPr>
          <p:cNvPr id="2889" name="Google Shape;2889;g275b171ffdd_0_4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0" name="Google Shape;2890;g275b171ffdd_0_4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When you practice self-care and you are kind to yourself, you develop a positive attitude towards others. You learn to be understanding and empathetic towards their feelings and needs. This helps you build strong and healthy relationships with your friends, family, and classmates.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None/>
            </a:pPr>
            <a:r>
              <a:rPr lang="en"/>
              <a:t>Now that we have a good list of self-care ideas, l</a:t>
            </a:r>
            <a:r>
              <a:rPr lang="en"/>
              <a:t>et’s learn more about the benefits.</a:t>
            </a:r>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rPr i="1" lang="en" sz="800">
                <a:solidFill>
                  <a:schemeClr val="dk1"/>
                </a:solidFill>
              </a:rPr>
              <a:t>Source: National Institute of Mental Health. (2022). Caring for Your Mental Health. https://www.nimh.nih.gov/health/topics/caring-for-your-mental-health</a:t>
            </a:r>
            <a:endParaRPr i="1" sz="800">
              <a:solidFill>
                <a:schemeClr val="dk1"/>
              </a:solidFill>
            </a:endParaRPr>
          </a:p>
          <a:p>
            <a:pPr indent="0" lvl="0" marL="0" rtl="0" algn="l">
              <a:spcBef>
                <a:spcPts val="0"/>
              </a:spcBef>
              <a:spcAft>
                <a:spcPts val="0"/>
              </a:spcAft>
              <a:buNone/>
            </a:pPr>
            <a:r>
              <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3" name="Shape 2893"/>
        <p:cNvGrpSpPr/>
        <p:nvPr/>
      </p:nvGrpSpPr>
      <p:grpSpPr>
        <a:xfrm>
          <a:off x="0" y="0"/>
          <a:ext cx="0" cy="0"/>
          <a:chOff x="0" y="0"/>
          <a:chExt cx="0" cy="0"/>
        </a:xfrm>
      </p:grpSpPr>
      <p:sp>
        <p:nvSpPr>
          <p:cNvPr id="2894" name="Google Shape;2894;g275b171ffdd_0_4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5" name="Google Shape;2895;g275b171ffdd_0_4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a:t>Have a volunteer read the </a:t>
            </a:r>
            <a:r>
              <a:rPr i="1" lang="en"/>
              <a:t>slide.</a:t>
            </a:r>
            <a:endParaRPr i="1"/>
          </a:p>
          <a:p>
            <a:pPr indent="0" lvl="0" marL="0" rtl="0" algn="l">
              <a:lnSpc>
                <a:spcPct val="115000"/>
              </a:lnSpc>
              <a:spcBef>
                <a:spcPts val="0"/>
              </a:spcBef>
              <a:spcAft>
                <a:spcPts val="0"/>
              </a:spcAft>
              <a:buNone/>
            </a:pPr>
            <a:r>
              <a:t/>
            </a:r>
            <a:endParaRPr i="1"/>
          </a:p>
          <a:p>
            <a:pPr indent="0" lvl="0" marL="0" rtl="0" algn="l">
              <a:lnSpc>
                <a:spcPct val="115000"/>
              </a:lnSpc>
              <a:spcBef>
                <a:spcPts val="0"/>
              </a:spcBef>
              <a:spcAft>
                <a:spcPts val="0"/>
              </a:spcAft>
              <a:buNone/>
            </a:pPr>
            <a:r>
              <a:rPr i="1" lang="en"/>
              <a:t>It boosts your confidence!</a:t>
            </a:r>
            <a:endParaRPr i="1"/>
          </a:p>
          <a:p>
            <a:pPr indent="0" lvl="0" marL="0" rtl="0" algn="l">
              <a:lnSpc>
                <a:spcPct val="115000"/>
              </a:lnSpc>
              <a:spcBef>
                <a:spcPts val="0"/>
              </a:spcBef>
              <a:spcAft>
                <a:spcPts val="0"/>
              </a:spcAft>
              <a:buClr>
                <a:schemeClr val="dk1"/>
              </a:buClr>
              <a:buSzPts val="1100"/>
              <a:buFont typeface="Arial"/>
              <a:buNone/>
            </a:pPr>
            <a:r>
              <a:rPr i="1" lang="en"/>
              <a:t>When you are kind to yourself, you start to believe in yourself more.</a:t>
            </a:r>
            <a:endParaRPr i="1"/>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rPr lang="en" sz="800"/>
              <a:t>Image Credit: </a:t>
            </a:r>
            <a:r>
              <a:rPr lang="en" sz="800" u="sng">
                <a:solidFill>
                  <a:schemeClr val="hlink"/>
                </a:solidFill>
                <a:hlinkClick r:id="rId2"/>
              </a:rPr>
              <a:t>Tenor</a:t>
            </a:r>
            <a:endParaRPr sz="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0" name="Shape 2900"/>
        <p:cNvGrpSpPr/>
        <p:nvPr/>
      </p:nvGrpSpPr>
      <p:grpSpPr>
        <a:xfrm>
          <a:off x="0" y="0"/>
          <a:ext cx="0" cy="0"/>
          <a:chOff x="0" y="0"/>
          <a:chExt cx="0" cy="0"/>
        </a:xfrm>
      </p:grpSpPr>
      <p:sp>
        <p:nvSpPr>
          <p:cNvPr id="2901" name="Google Shape;2901;g275b171ffdd_0_4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2" name="Google Shape;2902;g275b171ffdd_0_4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rPr>
              <a:t>Have a volunteer read the slide.</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It helps you learn and grow.</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When you're kind to yourself, you understand that making mistakes is a part of learning.</a:t>
            </a:r>
            <a:endParaRPr i="1">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Image Credit: </a:t>
            </a:r>
            <a:r>
              <a:rPr lang="en" sz="900" u="sng">
                <a:solidFill>
                  <a:schemeClr val="hlink"/>
                </a:solidFill>
                <a:hlinkClick r:id="rId2"/>
              </a:rPr>
              <a:t>Tenor</a:t>
            </a:r>
            <a:endParaRPr sz="900">
              <a:solidFill>
                <a:schemeClr val="dk1"/>
              </a:solidFill>
            </a:endParaRPr>
          </a:p>
          <a:p>
            <a:pPr indent="0" lvl="0" marL="0" rtl="0" algn="l">
              <a:spcBef>
                <a:spcPts val="0"/>
              </a:spcBef>
              <a:spcAft>
                <a:spcPts val="0"/>
              </a:spcAft>
              <a:buNone/>
            </a:pPr>
            <a:r>
              <a:t/>
            </a:r>
            <a:endParaRPr i="1"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7" name="Shape 2907"/>
        <p:cNvGrpSpPr/>
        <p:nvPr/>
      </p:nvGrpSpPr>
      <p:grpSpPr>
        <a:xfrm>
          <a:off x="0" y="0"/>
          <a:ext cx="0" cy="0"/>
          <a:chOff x="0" y="0"/>
          <a:chExt cx="0" cy="0"/>
        </a:xfrm>
      </p:grpSpPr>
      <p:sp>
        <p:nvSpPr>
          <p:cNvPr id="2908" name="Google Shape;2908;g275b171ffdd_0_4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9" name="Google Shape;2909;g275b171ffdd_0_4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a:solidFill>
                  <a:schemeClr val="dk1"/>
                </a:solidFill>
              </a:rPr>
              <a:t>Have a volunteer read the slide.</a:t>
            </a:r>
            <a:endParaRPr i="1">
              <a:solidFill>
                <a:schemeClr val="dk1"/>
              </a:solidFill>
            </a:endParaRPr>
          </a:p>
          <a:p>
            <a:pPr indent="0" lvl="0" marL="0" rtl="0" algn="l">
              <a:lnSpc>
                <a:spcPct val="115000"/>
              </a:lnSpc>
              <a:spcBef>
                <a:spcPts val="0"/>
              </a:spcBef>
              <a:spcAft>
                <a:spcPts val="0"/>
              </a:spcAft>
              <a:buNone/>
            </a:pPr>
            <a:r>
              <a:t/>
            </a:r>
            <a:endParaRPr i="1">
              <a:solidFill>
                <a:schemeClr val="dk1"/>
              </a:solidFill>
            </a:endParaRPr>
          </a:p>
          <a:p>
            <a:pPr indent="0" lvl="0" marL="0" rtl="0" algn="l">
              <a:lnSpc>
                <a:spcPct val="115000"/>
              </a:lnSpc>
              <a:spcBef>
                <a:spcPts val="0"/>
              </a:spcBef>
              <a:spcAft>
                <a:spcPts val="0"/>
              </a:spcAft>
              <a:buNone/>
            </a:pPr>
            <a:r>
              <a:rPr i="1" lang="en">
                <a:solidFill>
                  <a:schemeClr val="dk1"/>
                </a:solidFill>
              </a:rPr>
              <a:t>It improves your well-being.</a:t>
            </a:r>
            <a:endParaRPr i="1">
              <a:solidFill>
                <a:schemeClr val="dk1"/>
              </a:solidFill>
            </a:endParaRPr>
          </a:p>
          <a:p>
            <a:pPr indent="0" lvl="0" marL="0" rtl="0" algn="l">
              <a:lnSpc>
                <a:spcPct val="115000"/>
              </a:lnSpc>
              <a:spcBef>
                <a:spcPts val="0"/>
              </a:spcBef>
              <a:spcAft>
                <a:spcPts val="0"/>
              </a:spcAft>
              <a:buNone/>
            </a:pPr>
            <a:r>
              <a:rPr i="1" lang="en">
                <a:solidFill>
                  <a:schemeClr val="dk1"/>
                </a:solidFill>
              </a:rPr>
              <a:t>Being kind to yourself means taking care of your physical and emotional needs.</a:t>
            </a:r>
            <a:endParaRPr i="1">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900">
                <a:solidFill>
                  <a:schemeClr val="dk1"/>
                </a:solidFill>
              </a:rPr>
              <a:t>Image Credit: </a:t>
            </a:r>
            <a:r>
              <a:rPr i="1" lang="en" sz="1000" u="sng">
                <a:solidFill>
                  <a:schemeClr val="hlink"/>
                </a:solidFill>
                <a:hlinkClick r:id="rId2"/>
              </a:rPr>
              <a:t>Anchor Point on Giphy</a:t>
            </a:r>
            <a:endParaRPr sz="700">
              <a:solidFill>
                <a:schemeClr val="dk1"/>
              </a:solidFill>
            </a:endParaRPr>
          </a:p>
          <a:p>
            <a:pPr indent="0" lvl="0" marL="0" rtl="0" algn="l">
              <a:spcBef>
                <a:spcPts val="0"/>
              </a:spcBef>
              <a:spcAft>
                <a:spcPts val="0"/>
              </a:spcAft>
              <a:buNone/>
            </a:pPr>
            <a:r>
              <a:t/>
            </a:r>
            <a:endParaRPr i="1"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4" name="Shape 2914"/>
        <p:cNvGrpSpPr/>
        <p:nvPr/>
      </p:nvGrpSpPr>
      <p:grpSpPr>
        <a:xfrm>
          <a:off x="0" y="0"/>
          <a:ext cx="0" cy="0"/>
          <a:chOff x="0" y="0"/>
          <a:chExt cx="0" cy="0"/>
        </a:xfrm>
      </p:grpSpPr>
      <p:sp>
        <p:nvSpPr>
          <p:cNvPr id="2915" name="Google Shape;2915;g275b171ffdd_0_4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6" name="Google Shape;2916;g275b171ffdd_0_4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rPr>
              <a:t>Have a volunteer read the slide.</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It creates a positive mindset.</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When you're kind to yourself, you focus on the good things about yourself and your life.</a:t>
            </a:r>
            <a:endParaRPr i="1">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Image Credit: </a:t>
            </a:r>
            <a:r>
              <a:rPr lang="en" sz="900" u="sng">
                <a:solidFill>
                  <a:schemeClr val="hlink"/>
                </a:solidFill>
                <a:hlinkClick r:id="rId2"/>
              </a:rPr>
              <a:t>Tenor</a:t>
            </a:r>
            <a:endParaRPr sz="9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i="1"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1" name="Shape 2921"/>
        <p:cNvGrpSpPr/>
        <p:nvPr/>
      </p:nvGrpSpPr>
      <p:grpSpPr>
        <a:xfrm>
          <a:off x="0" y="0"/>
          <a:ext cx="0" cy="0"/>
          <a:chOff x="0" y="0"/>
          <a:chExt cx="0" cy="0"/>
        </a:xfrm>
      </p:grpSpPr>
      <p:sp>
        <p:nvSpPr>
          <p:cNvPr id="2922" name="Google Shape;2922;g27981e410ac_0_9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3" name="Google Shape;2923;g27981e410ac_0_9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Meet our new classmates, Erik, Diego, and Lela. We are going to read through a scenario for each one of them. A “scenario” is an example event or situation. We will then recommend an area of self-care they could practice to help them with their situation. </a:t>
            </a:r>
            <a:endParaRPr>
              <a:solidFill>
                <a:schemeClr val="dk1"/>
              </a:solidFill>
            </a:endParaRPr>
          </a:p>
          <a:p>
            <a:pPr indent="0" lvl="0" marL="0" rtl="0" algn="l">
              <a:spcBef>
                <a:spcPts val="0"/>
              </a:spcBef>
              <a:spcAft>
                <a:spcPts val="0"/>
              </a:spcAft>
              <a:buClr>
                <a:schemeClr val="dk1"/>
              </a:buClr>
              <a:buSzPts val="1100"/>
              <a:buFont typeface="Arial"/>
              <a:buNone/>
            </a:pPr>
            <a:r>
              <a:t/>
            </a:r>
            <a:endParaRPr i="1">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Whole class activity. Invite a student to read Erik’s scenario aloud. </a:t>
            </a:r>
            <a:endParaRPr i="1">
              <a:solidFill>
                <a:schemeClr val="dk1"/>
              </a:solidFill>
            </a:endParaRPr>
          </a:p>
          <a:p>
            <a:pPr indent="0" lvl="0" marL="0" rtl="0" algn="l">
              <a:spcBef>
                <a:spcPts val="0"/>
              </a:spcBef>
              <a:spcAft>
                <a:spcPts val="0"/>
              </a:spcAft>
              <a:buClr>
                <a:schemeClr val="dk1"/>
              </a:buClr>
              <a:buSzPts val="1100"/>
              <a:buFont typeface="Arial"/>
              <a:buNone/>
            </a:pPr>
            <a:r>
              <a:t/>
            </a:r>
            <a:endParaRPr i="1">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Erik the Gamer</a:t>
            </a:r>
            <a:endParaRPr i="1">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Erik doesn’t have many friends. The kids at school think he’s mean but he’s actually really nervous.  He spends his nights and weekends playing video games because he feels like no one likes him. His parents try to encourage him with family game nights, but Erik isn’t interested. </a:t>
            </a:r>
            <a:endParaRPr i="1">
              <a:solidFill>
                <a:schemeClr val="dk1"/>
              </a:solidFill>
            </a:endParaRPr>
          </a:p>
          <a:p>
            <a:pPr indent="0" lvl="0" marL="0" rtl="0" algn="l">
              <a:spcBef>
                <a:spcPts val="0"/>
              </a:spcBef>
              <a:spcAft>
                <a:spcPts val="0"/>
              </a:spcAft>
              <a:buClr>
                <a:schemeClr val="dk1"/>
              </a:buClr>
              <a:buSzPts val="1100"/>
              <a:buFont typeface="Arial"/>
              <a:buNone/>
            </a:pPr>
            <a:r>
              <a:t/>
            </a:r>
            <a:endParaRPr i="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Based on Erik’s story, what area of self care does he need to work on?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Wait for response: Social </a:t>
            </a:r>
            <a:endParaRPr i="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need three volunteers to find an activity on the Social poster that might help Erik.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Have the three volunteers walk to the Social poster and read their choice out loud.</a:t>
            </a:r>
            <a:endParaRPr i="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i="1">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0" name="Shape 2930"/>
        <p:cNvGrpSpPr/>
        <p:nvPr/>
      </p:nvGrpSpPr>
      <p:grpSpPr>
        <a:xfrm>
          <a:off x="0" y="0"/>
          <a:ext cx="0" cy="0"/>
          <a:chOff x="0" y="0"/>
          <a:chExt cx="0" cy="0"/>
        </a:xfrm>
      </p:grpSpPr>
      <p:sp>
        <p:nvSpPr>
          <p:cNvPr id="2931" name="Google Shape;2931;g2dc956164e2_0_2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2" name="Google Shape;2932;g2dc956164e2_0_2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dk1"/>
                </a:solidFill>
              </a:rPr>
              <a:t>Invite a student to read Diego’s scenario aloud.</a:t>
            </a:r>
            <a:endParaRPr i="1">
              <a:solidFill>
                <a:schemeClr val="dk1"/>
              </a:solidFill>
            </a:endParaRPr>
          </a:p>
          <a:p>
            <a:pPr indent="0" lvl="0" marL="0" rtl="0" algn="l">
              <a:spcBef>
                <a:spcPts val="0"/>
              </a:spcBef>
              <a:spcAft>
                <a:spcPts val="0"/>
              </a:spcAft>
              <a:buNone/>
            </a:pPr>
            <a:r>
              <a:t/>
            </a:r>
            <a:endParaRPr i="1">
              <a:solidFill>
                <a:schemeClr val="dk1"/>
              </a:solidFill>
            </a:endParaRPr>
          </a:p>
          <a:p>
            <a:pPr indent="0" lvl="0" marL="0" rtl="0" algn="l">
              <a:spcBef>
                <a:spcPts val="0"/>
              </a:spcBef>
              <a:spcAft>
                <a:spcPts val="0"/>
              </a:spcAft>
              <a:buNone/>
            </a:pPr>
            <a:r>
              <a:rPr i="1" lang="en">
                <a:solidFill>
                  <a:schemeClr val="dk1"/>
                </a:solidFill>
              </a:rPr>
              <a:t>Diego’s School Stress</a:t>
            </a:r>
            <a:endParaRPr i="1">
              <a:solidFill>
                <a:schemeClr val="dk1"/>
              </a:solidFill>
            </a:endParaRPr>
          </a:p>
          <a:p>
            <a:pPr indent="0" lvl="0" marL="0" rtl="0" algn="l">
              <a:spcBef>
                <a:spcPts val="0"/>
              </a:spcBef>
              <a:spcAft>
                <a:spcPts val="0"/>
              </a:spcAft>
              <a:buNone/>
            </a:pPr>
            <a:r>
              <a:rPr i="1" lang="en">
                <a:solidFill>
                  <a:schemeClr val="dk1"/>
                </a:solidFill>
              </a:rPr>
              <a:t>Diego is a straight “A” student. He wants to get into a STEM middle school, so he is always studying and has disconnected from all his friends. He’s now experiencing stomach aches and headaches from the extra stress. </a:t>
            </a:r>
            <a:endParaRPr i="1">
              <a:solidFill>
                <a:schemeClr val="dk1"/>
              </a:solidFill>
            </a:endParaRPr>
          </a:p>
          <a:p>
            <a:pPr indent="0" lvl="0" marL="0" rtl="0" algn="l">
              <a:spcBef>
                <a:spcPts val="0"/>
              </a:spcBef>
              <a:spcAft>
                <a:spcPts val="0"/>
              </a:spcAft>
              <a:buNone/>
            </a:pPr>
            <a:r>
              <a:t/>
            </a:r>
            <a:endParaRPr i="1">
              <a:solidFill>
                <a:schemeClr val="dk1"/>
              </a:solidFill>
            </a:endParaRPr>
          </a:p>
          <a:p>
            <a:pPr indent="0" lvl="0" marL="0" rtl="0" algn="l">
              <a:spcBef>
                <a:spcPts val="0"/>
              </a:spcBef>
              <a:spcAft>
                <a:spcPts val="0"/>
              </a:spcAft>
              <a:buNone/>
            </a:pPr>
            <a:r>
              <a:rPr lang="en">
                <a:solidFill>
                  <a:schemeClr val="dk1"/>
                </a:solidFill>
              </a:rPr>
              <a:t>In your groups, I want you to discuss which of the areas of self-care Diego could benefit from: Physical, emotional, social or spiritual. You will also need to choose a corresponding activity from that list for Diego to try. I will give you a few minutes to discuss. Please also choose a spokesperson for your group.</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i="1" lang="en">
                <a:solidFill>
                  <a:schemeClr val="dk1"/>
                </a:solidFill>
              </a:rPr>
              <a:t>When students are finished discussing, instruct their spokesperson to get up and stand in the corner of self-care their group chooses. If groups choose different areas of self-care, have their spokesperson explain their reasoning. </a:t>
            </a:r>
            <a:endParaRPr i="1">
              <a:solidFill>
                <a:schemeClr val="dk1"/>
              </a:solidFill>
            </a:endParaRPr>
          </a:p>
          <a:p>
            <a:pPr indent="0" lvl="0" marL="0" rtl="0" algn="l">
              <a:spcBef>
                <a:spcPts val="0"/>
              </a:spcBef>
              <a:spcAft>
                <a:spcPts val="0"/>
              </a:spcAft>
              <a:buNone/>
            </a:pPr>
            <a:r>
              <a:t/>
            </a:r>
            <a:endParaRPr i="1">
              <a:solidFill>
                <a:schemeClr val="dk1"/>
              </a:solidFill>
            </a:endParaRPr>
          </a:p>
          <a:p>
            <a:pPr indent="0" lvl="0" marL="0" rtl="0" algn="l">
              <a:spcBef>
                <a:spcPts val="0"/>
              </a:spcBef>
              <a:spcAft>
                <a:spcPts val="0"/>
              </a:spcAft>
              <a:buNone/>
            </a:pPr>
            <a:r>
              <a:rPr i="1" lang="en">
                <a:solidFill>
                  <a:schemeClr val="dk1"/>
                </a:solidFill>
              </a:rPr>
              <a:t>Did any groups struggle to pick only one area? </a:t>
            </a:r>
            <a:endParaRPr i="1">
              <a:solidFill>
                <a:schemeClr val="dk1"/>
              </a:solidFill>
            </a:endParaRPr>
          </a:p>
          <a:p>
            <a:pPr indent="0" lvl="0" marL="0" rtl="0" algn="l">
              <a:spcBef>
                <a:spcPts val="0"/>
              </a:spcBef>
              <a:spcAft>
                <a:spcPts val="0"/>
              </a:spcAft>
              <a:buNone/>
            </a:pPr>
            <a:r>
              <a:rPr i="1" lang="en">
                <a:solidFill>
                  <a:schemeClr val="dk1"/>
                </a:solidFill>
              </a:rPr>
              <a:t>Allow for responses.</a:t>
            </a:r>
            <a:endParaRPr i="1">
              <a:solidFill>
                <a:schemeClr val="dk1"/>
              </a:solidFill>
            </a:endParaRPr>
          </a:p>
          <a:p>
            <a:pPr indent="0" lvl="0" marL="0" rtl="0" algn="l">
              <a:spcBef>
                <a:spcPts val="0"/>
              </a:spcBef>
              <a:spcAft>
                <a:spcPts val="0"/>
              </a:spcAft>
              <a:buNone/>
            </a:pPr>
            <a:r>
              <a:t/>
            </a:r>
            <a:endParaRPr i="1">
              <a:solidFill>
                <a:schemeClr val="dk1"/>
              </a:solidFill>
            </a:endParaRPr>
          </a:p>
          <a:p>
            <a:pPr indent="0" lvl="0" marL="0" rtl="0" algn="l">
              <a:spcBef>
                <a:spcPts val="0"/>
              </a:spcBef>
              <a:spcAft>
                <a:spcPts val="0"/>
              </a:spcAft>
              <a:buNone/>
            </a:pPr>
            <a:r>
              <a:rPr lang="en">
                <a:solidFill>
                  <a:schemeClr val="dk1"/>
                </a:solidFill>
              </a:rPr>
              <a:t>It is common for more than one area of self-care to be lacking. Creating a balance between all four areas is important.</a:t>
            </a:r>
            <a:endParaRPr>
              <a:solidFill>
                <a:schemeClr val="dk1"/>
              </a:solidFill>
            </a:endParaRPr>
          </a:p>
          <a:p>
            <a:pPr indent="0" lvl="0" marL="0" rtl="0" algn="l">
              <a:spcBef>
                <a:spcPts val="0"/>
              </a:spcBef>
              <a:spcAft>
                <a:spcPts val="0"/>
              </a:spcAft>
              <a:buNone/>
            </a:pPr>
            <a:r>
              <a:t/>
            </a:r>
            <a:endParaRPr i="1">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Ask each spokesperson to read one of the self-care activities from the list that their group chose.</a:t>
            </a:r>
            <a:endParaRPr i="1">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9" name="Shape 2939"/>
        <p:cNvGrpSpPr/>
        <p:nvPr/>
      </p:nvGrpSpPr>
      <p:grpSpPr>
        <a:xfrm>
          <a:off x="0" y="0"/>
          <a:ext cx="0" cy="0"/>
          <a:chOff x="0" y="0"/>
          <a:chExt cx="0" cy="0"/>
        </a:xfrm>
      </p:grpSpPr>
      <p:sp>
        <p:nvSpPr>
          <p:cNvPr id="2940" name="Google Shape;2940;g2dc956164e2_0_2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1" name="Google Shape;2941;g2dc956164e2_0_2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dk1"/>
                </a:solidFill>
              </a:rPr>
              <a:t>Invite a student to read Lela’s scenario aloud.</a:t>
            </a:r>
            <a:endParaRPr i="1">
              <a:solidFill>
                <a:schemeClr val="dk1"/>
              </a:solidFill>
            </a:endParaRPr>
          </a:p>
          <a:p>
            <a:pPr indent="0" lvl="0" marL="0" rtl="0" algn="l">
              <a:spcBef>
                <a:spcPts val="0"/>
              </a:spcBef>
              <a:spcAft>
                <a:spcPts val="0"/>
              </a:spcAft>
              <a:buNone/>
            </a:pPr>
            <a:r>
              <a:t/>
            </a:r>
            <a:endParaRPr i="1">
              <a:solidFill>
                <a:schemeClr val="dk1"/>
              </a:solidFill>
            </a:endParaRPr>
          </a:p>
          <a:p>
            <a:pPr indent="0" lvl="0" marL="0" rtl="0" algn="l">
              <a:spcBef>
                <a:spcPts val="0"/>
              </a:spcBef>
              <a:spcAft>
                <a:spcPts val="0"/>
              </a:spcAft>
              <a:buNone/>
            </a:pPr>
            <a:r>
              <a:rPr i="1" lang="en">
                <a:solidFill>
                  <a:schemeClr val="dk1"/>
                </a:solidFill>
              </a:rPr>
              <a:t>Lela’s Volleyball Pressure</a:t>
            </a:r>
            <a:endParaRPr i="1">
              <a:solidFill>
                <a:schemeClr val="dk1"/>
              </a:solidFill>
            </a:endParaRPr>
          </a:p>
          <a:p>
            <a:pPr indent="0" lvl="0" marL="0" rtl="0" algn="l">
              <a:spcBef>
                <a:spcPts val="0"/>
              </a:spcBef>
              <a:spcAft>
                <a:spcPts val="0"/>
              </a:spcAft>
              <a:buNone/>
            </a:pPr>
            <a:r>
              <a:rPr i="1" lang="en">
                <a:solidFill>
                  <a:schemeClr val="dk1"/>
                </a:solidFill>
              </a:rPr>
              <a:t>Lela just made the team and she has become so popular that she wants to impress the coach and all her new friends. She focuses on this so much that she begins ignoring her own needs. </a:t>
            </a:r>
            <a:endParaRPr i="1">
              <a:solidFill>
                <a:schemeClr val="dk1"/>
              </a:solidFill>
            </a:endParaRPr>
          </a:p>
          <a:p>
            <a:pPr indent="0" lvl="0" marL="0" rtl="0" algn="l">
              <a:spcBef>
                <a:spcPts val="0"/>
              </a:spcBef>
              <a:spcAft>
                <a:spcPts val="0"/>
              </a:spcAft>
              <a:buNone/>
            </a:pPr>
            <a:r>
              <a:t/>
            </a:r>
            <a:endParaRPr i="1">
              <a:solidFill>
                <a:schemeClr val="dk1"/>
              </a:solidFill>
            </a:endParaRPr>
          </a:p>
          <a:p>
            <a:pPr indent="0" lvl="0" marL="0" rtl="0" algn="l">
              <a:spcBef>
                <a:spcPts val="0"/>
              </a:spcBef>
              <a:spcAft>
                <a:spcPts val="0"/>
              </a:spcAft>
              <a:buNone/>
            </a:pPr>
            <a:r>
              <a:rPr lang="en">
                <a:solidFill>
                  <a:schemeClr val="dk1"/>
                </a:solidFill>
              </a:rPr>
              <a:t>In your groups, discuss which of the areas of self-care Lela could benefit from: Physical, emotional, social or spiritual. Remember to also choose a corresponding activity from that list for Lela to try.  I will give you a few minutes to discuss. Please also choose a new spokesperson for your group.</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i="1" lang="en">
                <a:solidFill>
                  <a:schemeClr val="dk1"/>
                </a:solidFill>
              </a:rPr>
              <a:t>When students are finished discussing, instruct their spokesperson to get up and stand in the corner of self-care their group chooses. If groups choose different areas of self-care, have their spokesperson explain their reasoning. Ask each spokesperson to read one of the self-care activities from the list that their group chose.</a:t>
            </a:r>
            <a:endParaRPr>
              <a:solidFill>
                <a:schemeClr val="dk1"/>
              </a:solidFill>
            </a:endParaRPr>
          </a:p>
          <a:p>
            <a:pPr indent="0" lvl="0" marL="0" rtl="0" algn="l">
              <a:spcBef>
                <a:spcPts val="0"/>
              </a:spcBef>
              <a:spcAft>
                <a:spcPts val="0"/>
              </a:spcAft>
              <a:buNone/>
            </a:pPr>
            <a:r>
              <a:t/>
            </a:r>
            <a:endParaRPr i="1">
              <a:solidFill>
                <a:schemeClr val="dk1"/>
              </a:solidFill>
            </a:endParaRPr>
          </a:p>
          <a:p>
            <a:pPr indent="0" lvl="0" marL="0" rtl="0" algn="l">
              <a:spcBef>
                <a:spcPts val="0"/>
              </a:spcBef>
              <a:spcAft>
                <a:spcPts val="0"/>
              </a:spcAft>
              <a:buNone/>
            </a:pPr>
            <a:r>
              <a:t/>
            </a:r>
            <a:endParaRPr i="1">
              <a:solidFill>
                <a:schemeClr val="dk1"/>
              </a:solidFill>
            </a:endParaRPr>
          </a:p>
          <a:p>
            <a:pPr indent="0" lvl="0" marL="0" rtl="0" algn="l">
              <a:spcBef>
                <a:spcPts val="0"/>
              </a:spcBef>
              <a:spcAft>
                <a:spcPts val="0"/>
              </a:spcAft>
              <a:buNone/>
            </a:pPr>
            <a:r>
              <a:t/>
            </a:r>
            <a:endParaRPr i="1">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8" name="Shape 2948"/>
        <p:cNvGrpSpPr/>
        <p:nvPr/>
      </p:nvGrpSpPr>
      <p:grpSpPr>
        <a:xfrm>
          <a:off x="0" y="0"/>
          <a:ext cx="0" cy="0"/>
          <a:chOff x="0" y="0"/>
          <a:chExt cx="0" cy="0"/>
        </a:xfrm>
      </p:grpSpPr>
      <p:sp>
        <p:nvSpPr>
          <p:cNvPr id="2949" name="Google Shape;2949;g20a8a3b7be2_0_2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0" name="Google Shape;2950;g20a8a3b7be2_0_2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rPr>
              <a:t>Distribute the</a:t>
            </a:r>
            <a:r>
              <a:rPr i="1" lang="en">
                <a:solidFill>
                  <a:schemeClr val="dk1"/>
                </a:solidFill>
              </a:rPr>
              <a:t> </a:t>
            </a:r>
            <a:r>
              <a:rPr b="1" i="1" lang="en">
                <a:solidFill>
                  <a:schemeClr val="dk1"/>
                </a:solidFill>
              </a:rPr>
              <a:t>Self-Care Road Map Handouts</a:t>
            </a:r>
            <a:r>
              <a:rPr i="1" lang="en">
                <a:solidFill>
                  <a:schemeClr val="dk1"/>
                </a:solidFill>
              </a:rPr>
              <a:t> to each student.  After students complete their plan, they can be placed inside of a journal or posted around the classroom (whichever the student chooses). Depending on time, this can also be a homework activity</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W</a:t>
            </a:r>
            <a:r>
              <a:rPr lang="en"/>
              <a:t>e are going to end our time today by each creating a personalized self-care “road map.” You can use ideas from our class lists, or from your own preferences. Feel free to write or draw.</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i="1"/>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4" name="Shape 2954"/>
        <p:cNvGrpSpPr/>
        <p:nvPr/>
      </p:nvGrpSpPr>
      <p:grpSpPr>
        <a:xfrm>
          <a:off x="0" y="0"/>
          <a:ext cx="0" cy="0"/>
          <a:chOff x="0" y="0"/>
          <a:chExt cx="0" cy="0"/>
        </a:xfrm>
      </p:grpSpPr>
      <p:sp>
        <p:nvSpPr>
          <p:cNvPr id="2955" name="Google Shape;2955;g2df69b184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6" name="Google Shape;2956;g2df69b184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Now that you have some ideas for your own self-care, leave it in a safe place so you can look at this when you need a reminder. You can also add more activities as we go throughout 5th grade. WE have done a great job today and continue to become better people everyday.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To end our time together today (and for all You Belong Here lessons), let’s end by reciting our closing quote all together.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Repeat after me: </a:t>
            </a:r>
            <a:endParaRPr>
              <a:solidFill>
                <a:schemeClr val="dk1"/>
              </a:solidFill>
            </a:endParaRPr>
          </a:p>
          <a:p>
            <a:pPr indent="0" lvl="0" marL="0" rtl="0" algn="l">
              <a:lnSpc>
                <a:spcPct val="115000"/>
              </a:lnSpc>
              <a:spcBef>
                <a:spcPts val="1000"/>
              </a:spcBef>
              <a:spcAft>
                <a:spcPts val="0"/>
              </a:spcAft>
              <a:buClr>
                <a:schemeClr val="dk1"/>
              </a:buClr>
              <a:buSzPts val="1100"/>
              <a:buFont typeface="Arial"/>
              <a:buNone/>
            </a:pPr>
            <a:r>
              <a:rPr lang="en">
                <a:solidFill>
                  <a:schemeClr val="dk1"/>
                </a:solidFill>
              </a:rPr>
              <a:t>Alone, we can do so little;</a:t>
            </a:r>
            <a:endParaRPr>
              <a:solidFill>
                <a:schemeClr val="dk1"/>
              </a:solidFill>
            </a:endParaRPr>
          </a:p>
          <a:p>
            <a:pPr indent="0" lvl="0" marL="0" rtl="0" algn="l">
              <a:lnSpc>
                <a:spcPct val="115000"/>
              </a:lnSpc>
              <a:spcBef>
                <a:spcPts val="1000"/>
              </a:spcBef>
              <a:spcAft>
                <a:spcPts val="0"/>
              </a:spcAft>
              <a:buClr>
                <a:schemeClr val="dk1"/>
              </a:buClr>
              <a:buSzPts val="1100"/>
              <a:buFont typeface="Arial"/>
              <a:buNone/>
            </a:pPr>
            <a:r>
              <a:rPr lang="en">
                <a:solidFill>
                  <a:schemeClr val="dk1"/>
                </a:solidFill>
              </a:rPr>
              <a:t>Together, we can do so much.</a:t>
            </a:r>
            <a:endParaRPr>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b="1" u="sng">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0" name="Shape 2830"/>
        <p:cNvGrpSpPr/>
        <p:nvPr/>
      </p:nvGrpSpPr>
      <p:grpSpPr>
        <a:xfrm>
          <a:off x="0" y="0"/>
          <a:ext cx="0" cy="0"/>
          <a:chOff x="0" y="0"/>
          <a:chExt cx="0" cy="0"/>
        </a:xfrm>
      </p:grpSpPr>
      <p:sp>
        <p:nvSpPr>
          <p:cNvPr id="2831" name="Google Shape;2831;g20a8a3b7be2_0_2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2" name="Google Shape;2832;g20a8a3b7be2_0_2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As 5th graders, it’s easy to be more focused on your friends, than on yourself. Today we are going to explore why when you prioritize being kind to yourself and intentionally caring for your well-being, you make better connections with others. </a:t>
            </a:r>
            <a:endParaRPr>
              <a:solidFill>
                <a:schemeClr val="dk1"/>
              </a:solidFill>
            </a:endParaRPr>
          </a:p>
          <a:p>
            <a:pPr indent="0" lvl="0" marL="0" rtl="0" algn="l">
              <a:spcBef>
                <a:spcPts val="0"/>
              </a:spcBef>
              <a:spcAft>
                <a:spcPts val="0"/>
              </a:spcAft>
              <a:buClr>
                <a:schemeClr val="dk1"/>
              </a:buClr>
              <a:buSzPts val="1100"/>
              <a:buFont typeface="Arial"/>
              <a:buNone/>
            </a:pPr>
            <a:r>
              <a:t/>
            </a:r>
            <a:endParaRPr i="1">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Read the objectives or have a student volunteer read them outloud.</a:t>
            </a:r>
            <a:endParaRPr i="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Today we are going to: </a:t>
            </a:r>
            <a:endParaRPr>
              <a:solidFill>
                <a:schemeClr val="dk1"/>
              </a:solidFill>
            </a:endParaRPr>
          </a:p>
          <a:p>
            <a:pPr indent="0" lvl="0" marL="0" rtl="0" algn="l">
              <a:lnSpc>
                <a:spcPct val="150000"/>
              </a:lnSpc>
              <a:spcBef>
                <a:spcPts val="0"/>
              </a:spcBef>
              <a:spcAft>
                <a:spcPts val="0"/>
              </a:spcAft>
              <a:buNone/>
            </a:pPr>
            <a:r>
              <a:t/>
            </a:r>
            <a:endParaRPr>
              <a:solidFill>
                <a:schemeClr val="dk1"/>
              </a:solidFill>
            </a:endParaRPr>
          </a:p>
          <a:p>
            <a:pPr indent="0" lvl="0" marL="0" rtl="0" algn="l">
              <a:lnSpc>
                <a:spcPct val="150000"/>
              </a:lnSpc>
              <a:spcBef>
                <a:spcPts val="0"/>
              </a:spcBef>
              <a:spcAft>
                <a:spcPts val="0"/>
              </a:spcAft>
              <a:buNone/>
            </a:pPr>
            <a:r>
              <a:rPr lang="en">
                <a:solidFill>
                  <a:schemeClr val="dk1"/>
                </a:solidFill>
              </a:rPr>
              <a:t>Identify and categorize different areas of self-care</a:t>
            </a:r>
            <a:endParaRPr>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rPr>
              <a:t>Learn how kindness to ourselves increases our connection to others</a:t>
            </a:r>
            <a:endParaRPr>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rPr>
              <a:t>Develop a self-care plan for ourselves</a:t>
            </a:r>
            <a:endParaRPr>
              <a:solidFill>
                <a:schemeClr val="dk1"/>
              </a:solidFill>
            </a:endParaRPr>
          </a:p>
          <a:p>
            <a:pPr indent="0" lvl="0" marL="0" rtl="0" algn="l">
              <a:spcBef>
                <a:spcPts val="0"/>
              </a:spcBef>
              <a:spcAft>
                <a:spcPts val="0"/>
              </a:spcAft>
              <a:buNone/>
            </a:pPr>
            <a:r>
              <a:t/>
            </a:r>
            <a:endParaRPr i="1"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7" name="Shape 2837"/>
        <p:cNvGrpSpPr/>
        <p:nvPr/>
      </p:nvGrpSpPr>
      <p:grpSpPr>
        <a:xfrm>
          <a:off x="0" y="0"/>
          <a:ext cx="0" cy="0"/>
          <a:chOff x="0" y="0"/>
          <a:chExt cx="0" cy="0"/>
        </a:xfrm>
      </p:grpSpPr>
      <p:sp>
        <p:nvSpPr>
          <p:cNvPr id="2838" name="Google Shape;2838;g2dc956164e2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39" name="Google Shape;2839;g2dc956164e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rPr>
              <a:t>If students contributed additional community agreements in Lesson 0, display and refer to that list from the chart paper.</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Because we are doing this very special type of learning together, we’re going to take a minute to review and remind ourselves of the community agreements we created together in our last lesson.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Share what you feel comfortable sharing – we want to hear your stories.  If a story is really private, I will ask you to wait and share it with me later. We’re also going to let others tell their own stories, so if I hear a story that belongs to someone else, I will remind you to share about your own experience and let that person own and share their own story.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Mistakes will happen, it is ok for us to make mistakes as we learn new information.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Be kind to yourself and others, we want everyone to feel comfortable sharing and exploring and learning together.  What is easy for you may be difficult for someone else, and what is easy for someone else may be difficult for you. We are all different.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Listen when others speak, ask questions about their ideas - be curious!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Can we agree to these? Thumbs up if we can agree to use these agreements to build our solid foundation!</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0" name="Shape 2850"/>
        <p:cNvGrpSpPr/>
        <p:nvPr/>
      </p:nvGrpSpPr>
      <p:grpSpPr>
        <a:xfrm>
          <a:off x="0" y="0"/>
          <a:ext cx="0" cy="0"/>
          <a:chOff x="0" y="0"/>
          <a:chExt cx="0" cy="0"/>
        </a:xfrm>
      </p:grpSpPr>
      <p:sp>
        <p:nvSpPr>
          <p:cNvPr id="2851" name="Google Shape;2851;g2dc956164e2_0_1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2" name="Google Shape;2852;g2dc956164e2_0_1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rPr>
              <a:t>Invite students to stand up next to their seats.</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Right now, we’re going to get our brains ready for our learning today by doing a mindful movement activity. Remember, mindfulness, meditation, and movement are the 3 “M’s” that allow us to take care of our brains, hearts, and spirits. When we are better aligned, we are more prepared for learning.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8" name="Shape 2858"/>
        <p:cNvGrpSpPr/>
        <p:nvPr/>
      </p:nvGrpSpPr>
      <p:grpSpPr>
        <a:xfrm>
          <a:off x="0" y="0"/>
          <a:ext cx="0" cy="0"/>
          <a:chOff x="0" y="0"/>
          <a:chExt cx="0" cy="0"/>
        </a:xfrm>
      </p:grpSpPr>
      <p:sp>
        <p:nvSpPr>
          <p:cNvPr id="2859" name="Google Shape;2859;g275b171ffdd_0_19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60" name="Google Shape;2860;g275b171ffdd_0_19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rPr>
              <a:t>Play video</a:t>
            </a:r>
            <a:r>
              <a:rPr lang="en">
                <a:solidFill>
                  <a:schemeClr val="dk1"/>
                </a:solidFill>
              </a:rPr>
              <a:t>-</a:t>
            </a:r>
            <a:r>
              <a:rPr lang="en" u="sng">
                <a:solidFill>
                  <a:schemeClr val="hlink"/>
                </a:solidFill>
                <a:hlinkClick r:id="rId2"/>
              </a:rPr>
              <a:t>https://youtu.be/0vuaCHEAs-4</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Following the exercise, ask students to look at their </a:t>
            </a:r>
            <a:r>
              <a:rPr b="1" i="1" lang="en">
                <a:solidFill>
                  <a:schemeClr val="dk1"/>
                </a:solidFill>
              </a:rPr>
              <a:t>Feelings Wheel handouts</a:t>
            </a:r>
            <a:r>
              <a:rPr i="1" lang="en">
                <a:solidFill>
                  <a:schemeClr val="dk1"/>
                </a:solidFill>
              </a:rPr>
              <a:t>, and share one emotion they feel with a shoulder partner (allow about 2 minutes).</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3" name="Shape 2863"/>
        <p:cNvGrpSpPr/>
        <p:nvPr/>
      </p:nvGrpSpPr>
      <p:grpSpPr>
        <a:xfrm>
          <a:off x="0" y="0"/>
          <a:ext cx="0" cy="0"/>
          <a:chOff x="0" y="0"/>
          <a:chExt cx="0" cy="0"/>
        </a:xfrm>
      </p:grpSpPr>
      <p:sp>
        <p:nvSpPr>
          <p:cNvPr id="2864" name="Google Shape;2864;g275b171ffdd_0_4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5" name="Google Shape;2865;g275b171ffdd_0_4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t>Ask for a volunteer to read the quote on the slide.</a:t>
            </a:r>
            <a:endParaRPr i="1"/>
          </a:p>
          <a:p>
            <a:pPr indent="0" lvl="0" marL="0" rtl="0" algn="l">
              <a:lnSpc>
                <a:spcPct val="115000"/>
              </a:lnSpc>
              <a:spcBef>
                <a:spcPts val="0"/>
              </a:spcBef>
              <a:spcAft>
                <a:spcPts val="0"/>
              </a:spcAft>
              <a:buClr>
                <a:schemeClr val="dk1"/>
              </a:buClr>
              <a:buSzPts val="1100"/>
              <a:buFont typeface="Arial"/>
              <a:buNone/>
            </a:pPr>
            <a:r>
              <a:rPr i="1" lang="en"/>
              <a:t>“Speak to yourself with compassion on the inside and you will radiate peace on the outside.”</a:t>
            </a:r>
            <a:r>
              <a:rPr i="1" lang="en"/>
              <a:t> </a:t>
            </a:r>
            <a:endParaRPr i="1"/>
          </a:p>
          <a:p>
            <a:pPr indent="0" lvl="0" marL="0" rtl="0" algn="l">
              <a:lnSpc>
                <a:spcPct val="115000"/>
              </a:lnSpc>
              <a:spcBef>
                <a:spcPts val="0"/>
              </a:spcBef>
              <a:spcAft>
                <a:spcPts val="0"/>
              </a:spcAft>
              <a:buClr>
                <a:schemeClr val="dk1"/>
              </a:buClr>
              <a:buSzPts val="1100"/>
              <a:buFont typeface="Arial"/>
              <a:buNone/>
            </a:pPr>
            <a:r>
              <a:t/>
            </a:r>
            <a:endParaRPr i="1"/>
          </a:p>
          <a:p>
            <a:pPr indent="0" lvl="0" marL="0" rtl="0" algn="l">
              <a:lnSpc>
                <a:spcPct val="115000"/>
              </a:lnSpc>
              <a:spcBef>
                <a:spcPts val="0"/>
              </a:spcBef>
              <a:spcAft>
                <a:spcPts val="0"/>
              </a:spcAft>
              <a:buClr>
                <a:schemeClr val="dk1"/>
              </a:buClr>
              <a:buSzPts val="1100"/>
              <a:buFont typeface="Arial"/>
              <a:buNone/>
            </a:pPr>
            <a:r>
              <a:rPr lang="en"/>
              <a:t>How would you interpret this quote? </a:t>
            </a:r>
            <a:endParaRPr/>
          </a:p>
          <a:p>
            <a:pPr indent="0" lvl="0" marL="0" rtl="0" algn="l">
              <a:lnSpc>
                <a:spcPct val="115000"/>
              </a:lnSpc>
              <a:spcBef>
                <a:spcPts val="0"/>
              </a:spcBef>
              <a:spcAft>
                <a:spcPts val="0"/>
              </a:spcAft>
              <a:buClr>
                <a:schemeClr val="dk1"/>
              </a:buClr>
              <a:buSzPts val="1100"/>
              <a:buFont typeface="Arial"/>
              <a:buNone/>
            </a:pPr>
            <a:r>
              <a:rPr i="1" lang="en"/>
              <a:t>Allow students to share and respond. </a:t>
            </a:r>
            <a:endParaRPr i="1"/>
          </a:p>
          <a:p>
            <a:pPr indent="0" lvl="0" marL="0" rtl="0" algn="l">
              <a:lnSpc>
                <a:spcPct val="115000"/>
              </a:lnSpc>
              <a:spcBef>
                <a:spcPts val="0"/>
              </a:spcBef>
              <a:spcAft>
                <a:spcPts val="0"/>
              </a:spcAft>
              <a:buClr>
                <a:schemeClr val="dk1"/>
              </a:buClr>
              <a:buSzPts val="1100"/>
              <a:buFont typeface="Arial"/>
              <a:buNone/>
            </a:pPr>
            <a:r>
              <a:t/>
            </a:r>
            <a:endParaRPr i="1"/>
          </a:p>
          <a:p>
            <a:pPr indent="0" lvl="0" marL="0" rtl="0" algn="l">
              <a:lnSpc>
                <a:spcPct val="115000"/>
              </a:lnSpc>
              <a:spcBef>
                <a:spcPts val="0"/>
              </a:spcBef>
              <a:spcAft>
                <a:spcPts val="0"/>
              </a:spcAft>
              <a:buClr>
                <a:schemeClr val="dk1"/>
              </a:buClr>
              <a:buSzPts val="1100"/>
              <a:buFont typeface="Arial"/>
              <a:buNone/>
            </a:pPr>
            <a:r>
              <a:rPr lang="en"/>
              <a:t>Self-kindness is an important quality that means being kind and gentle towards yourself. Just like we show kindness to others, it's also essential to be kind to ourselves. When we prioritize our own physical, emotional, social and spiritual health, we are better prepared to be a good friend, student, child, and a better person overall.</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Self-kindness involves recognizing our limits, setting boundaries, and engaging in activities that promote our overall well-being. </a:t>
            </a:r>
            <a:r>
              <a:rPr lang="en">
                <a:solidFill>
                  <a:schemeClr val="dk1"/>
                </a:solidFill>
              </a:rPr>
              <a:t>One important way to be kind to ourselves is to care for ourselves.</a:t>
            </a:r>
            <a:endParaRPr/>
          </a:p>
          <a:p>
            <a:pPr indent="0" lvl="0" marL="0" rtl="0" algn="l">
              <a:lnSpc>
                <a:spcPct val="115000"/>
              </a:lnSpc>
              <a:spcBef>
                <a:spcPts val="0"/>
              </a:spcBef>
              <a:spcAft>
                <a:spcPts val="0"/>
              </a:spcAft>
              <a:buClr>
                <a:schemeClr val="dk1"/>
              </a:buClr>
              <a:buSzPts val="1100"/>
              <a:buFont typeface="Arial"/>
              <a:buNone/>
            </a:pPr>
            <a:r>
              <a:t/>
            </a:r>
            <a:endParaRPr sz="1200"/>
          </a:p>
          <a:p>
            <a:pPr indent="0" lvl="0" marL="0" rtl="0" algn="l">
              <a:lnSpc>
                <a:spcPct val="115000"/>
              </a:lnSpc>
              <a:spcBef>
                <a:spcPts val="0"/>
              </a:spcBef>
              <a:spcAft>
                <a:spcPts val="0"/>
              </a:spcAft>
              <a:buClr>
                <a:schemeClr val="dk1"/>
              </a:buClr>
              <a:buSzPts val="1100"/>
              <a:buFont typeface="Arial"/>
              <a:buNone/>
            </a:pPr>
            <a:r>
              <a:t/>
            </a:r>
            <a:endParaRPr sz="1200"/>
          </a:p>
          <a:p>
            <a:pPr indent="0" lvl="0" marL="0" rtl="0" algn="l">
              <a:lnSpc>
                <a:spcPct val="115000"/>
              </a:lnSpc>
              <a:spcBef>
                <a:spcPts val="0"/>
              </a:spcBef>
              <a:spcAft>
                <a:spcPts val="0"/>
              </a:spcAft>
              <a:buClr>
                <a:schemeClr val="dk1"/>
              </a:buClr>
              <a:buSzPts val="1100"/>
              <a:buFont typeface="Arial"/>
              <a:buNone/>
            </a:pPr>
            <a:r>
              <a:rPr i="1" lang="en" sz="900">
                <a:solidFill>
                  <a:schemeClr val="dk1"/>
                </a:solidFill>
              </a:rPr>
              <a:t>Source: Torres-Soto, N. Y., Corral-Verdugo, V., &amp; Corral-Frías, N. S. (2022). The relationship between self-care, positive family environment, and human wellbeing. Wellbeing, Space and Society, 3, 100076. https://doi.org/10.1016/j.wss.2022.100076.</a:t>
            </a:r>
            <a:endParaRPr i="1"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9" name="Shape 2869"/>
        <p:cNvGrpSpPr/>
        <p:nvPr/>
      </p:nvGrpSpPr>
      <p:grpSpPr>
        <a:xfrm>
          <a:off x="0" y="0"/>
          <a:ext cx="0" cy="0"/>
          <a:chOff x="0" y="0"/>
          <a:chExt cx="0" cy="0"/>
        </a:xfrm>
      </p:grpSpPr>
      <p:sp>
        <p:nvSpPr>
          <p:cNvPr id="2870" name="Google Shape;2870;g20a0b24184c_0_19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1" name="Google Shape;2871;g20a0b24184c_0_19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Self-care. Raise your hand if you have ever heard of this term?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See if anyone raises their hand.</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How would you explain it to someone who has never heard of it? </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Invite a few students to respond.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Self-care means taking the time to do things that help you live well and improve your physical, emotional, social and spiritual health. Self-care can help you manage stress, lower your risk of getting sick, and increase your energy.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On the journey to becoming a middle school student, you are going to notice that your focus will shift to many different areas of your life like, school, relationships (dating, friends, etc.), sports, social media, gaming, and many other important things. However, in order to be your best self, it is important to take care of yourself. Even small acts of self-care in your daily life can have a big impact.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900">
                <a:solidFill>
                  <a:schemeClr val="dk1"/>
                </a:solidFill>
              </a:rPr>
              <a:t>Source: National Institute of Mental Health. (2022). Caring for Your Mental Health. https://www.nimh.nih.gov/health/topics/caring-for-your-mental-health</a:t>
            </a:r>
            <a:endParaRPr i="1" sz="900">
              <a:solidFill>
                <a:schemeClr val="dk1"/>
              </a:solidFill>
            </a:endParaRPr>
          </a:p>
          <a:p>
            <a:pPr indent="0" lvl="0" marL="0" rtl="0" algn="l">
              <a:lnSpc>
                <a:spcPct val="115000"/>
              </a:lnSpc>
              <a:spcBef>
                <a:spcPts val="2100"/>
              </a:spcBef>
              <a:spcAft>
                <a:spcPts val="0"/>
              </a:spcAft>
              <a:buClr>
                <a:schemeClr val="dk1"/>
              </a:buClr>
              <a:buSzPts val="1100"/>
              <a:buFont typeface="Arial"/>
              <a:buNone/>
            </a:pPr>
            <a:r>
              <a:t/>
            </a:r>
            <a:endParaRPr i="1">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4" name="Shape 2874"/>
        <p:cNvGrpSpPr/>
        <p:nvPr/>
      </p:nvGrpSpPr>
      <p:grpSpPr>
        <a:xfrm>
          <a:off x="0" y="0"/>
          <a:ext cx="0" cy="0"/>
          <a:chOff x="0" y="0"/>
          <a:chExt cx="0" cy="0"/>
        </a:xfrm>
      </p:grpSpPr>
      <p:sp>
        <p:nvSpPr>
          <p:cNvPr id="2875" name="Google Shape;2875;g2dc956164e2_0_2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6" name="Google Shape;2876;g2dc956164e2_0_2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rPr>
              <a:t>Split students up into groups of four. </a:t>
            </a:r>
            <a:r>
              <a:rPr i="1" lang="en">
                <a:solidFill>
                  <a:schemeClr val="dk1"/>
                </a:solidFill>
              </a:rPr>
              <a:t>Direct students’ attention to the four labeled corners (Emotional, Physical, Social, Spiritual) around the room. Use the </a:t>
            </a:r>
            <a:r>
              <a:rPr b="1" i="1" lang="en">
                <a:solidFill>
                  <a:schemeClr val="dk1"/>
                </a:solidFill>
              </a:rPr>
              <a:t>Self-Care Strategies Printouts</a:t>
            </a:r>
            <a:r>
              <a:rPr i="1" lang="en">
                <a:solidFill>
                  <a:schemeClr val="dk1"/>
                </a:solidFill>
              </a:rPr>
              <a:t> or your own pieces of paper.</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 are going to focus on “Self-Care” for today’s activity. When you look around the room you see 4 different posters. </a:t>
            </a:r>
            <a:r>
              <a:rPr lang="en">
                <a:solidFill>
                  <a:schemeClr val="dk1"/>
                </a:solidFill>
              </a:rPr>
              <a:t>Each poster is labeled Emotional, Physical, Social, and Spiritual</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 your assigned groups, you will need to brainstorm 4-5 activities that can be done to increase self care for EACH of the four areas posted around the room. There can be NO duplicate activities. Once your team is done brainstorming, choose one person to add one activity to each sheet. IF the activity is ALREADY listed, another activity from your team list will need to be added. You have about 5 minutes to come up with possibilities before we add to the posters. And remember, NO DUPLICATES!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9" name="Shape 2879"/>
        <p:cNvGrpSpPr/>
        <p:nvPr/>
      </p:nvGrpSpPr>
      <p:grpSpPr>
        <a:xfrm>
          <a:off x="0" y="0"/>
          <a:ext cx="0" cy="0"/>
          <a:chOff x="0" y="0"/>
          <a:chExt cx="0" cy="0"/>
        </a:xfrm>
      </p:grpSpPr>
      <p:sp>
        <p:nvSpPr>
          <p:cNvPr id="2880" name="Google Shape;2880;g20a8a3b7be2_0_2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1" name="Google Shape;2881;g20a8a3b7be2_0_2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a few </a:t>
            </a:r>
            <a:r>
              <a:rPr lang="en"/>
              <a:t>examples</a:t>
            </a:r>
            <a:r>
              <a:rPr lang="en"/>
              <a:t> to get us started:</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t>CLICK</a:t>
            </a:r>
            <a:endParaRPr i="1"/>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Physical: Is about taking care of your body and staying healthy. </a:t>
            </a:r>
            <a:r>
              <a:rPr i="1" lang="en">
                <a:solidFill>
                  <a:schemeClr val="dk1"/>
                </a:solidFill>
              </a:rPr>
              <a:t>CLICK </a:t>
            </a:r>
            <a:r>
              <a:rPr lang="en"/>
              <a:t>Dance party</a:t>
            </a:r>
            <a:endParaRPr/>
          </a:p>
          <a:p>
            <a:pPr indent="0" lvl="0" marL="0" rtl="0" algn="l">
              <a:spcBef>
                <a:spcPts val="0"/>
              </a:spcBef>
              <a:spcAft>
                <a:spcPts val="0"/>
              </a:spcAft>
              <a:buNone/>
            </a:pPr>
            <a:r>
              <a:t/>
            </a:r>
            <a:endParaRPr i="1">
              <a:solidFill>
                <a:schemeClr val="dk1"/>
              </a:solidFill>
            </a:endParaRPr>
          </a:p>
          <a:p>
            <a:pPr indent="0" lvl="0" marL="0" rtl="0" algn="l">
              <a:spcBef>
                <a:spcPts val="0"/>
              </a:spcBef>
              <a:spcAft>
                <a:spcPts val="0"/>
              </a:spcAft>
              <a:buNone/>
            </a:pPr>
            <a:r>
              <a:rPr i="1" lang="en">
                <a:solidFill>
                  <a:schemeClr val="dk1"/>
                </a:solidFill>
              </a:rPr>
              <a:t>CLICK</a:t>
            </a:r>
            <a:endParaRPr i="1">
              <a:solidFill>
                <a:schemeClr val="dk1"/>
              </a:solidFill>
            </a:endParaRPr>
          </a:p>
          <a:p>
            <a:pPr indent="0" lvl="0" marL="0" rtl="0" algn="l">
              <a:spcBef>
                <a:spcPts val="0"/>
              </a:spcBef>
              <a:spcAft>
                <a:spcPts val="0"/>
              </a:spcAft>
              <a:buNone/>
            </a:pPr>
            <a:r>
              <a:t/>
            </a:r>
            <a:endParaRPr i="1">
              <a:solidFill>
                <a:schemeClr val="dk1"/>
              </a:solidFill>
            </a:endParaRPr>
          </a:p>
          <a:p>
            <a:pPr indent="-298450" lvl="0" marL="457200" rtl="0" algn="l">
              <a:spcBef>
                <a:spcPts val="0"/>
              </a:spcBef>
              <a:spcAft>
                <a:spcPts val="0"/>
              </a:spcAft>
              <a:buSzPts val="1100"/>
              <a:buChar char="●"/>
            </a:pPr>
            <a:r>
              <a:rPr lang="en"/>
              <a:t>Emotional: Is about your feelings and understanding how they affect you and others. </a:t>
            </a:r>
            <a:r>
              <a:rPr i="1" lang="en">
                <a:solidFill>
                  <a:schemeClr val="dk1"/>
                </a:solidFill>
              </a:rPr>
              <a:t>CLICK </a:t>
            </a:r>
            <a:r>
              <a:rPr lang="en"/>
              <a:t>Journal writing</a:t>
            </a:r>
            <a:endParaRPr/>
          </a:p>
          <a:p>
            <a:pPr indent="0" lvl="0" marL="0" rtl="0" algn="l">
              <a:spcBef>
                <a:spcPts val="0"/>
              </a:spcBef>
              <a:spcAft>
                <a:spcPts val="0"/>
              </a:spcAft>
              <a:buNone/>
            </a:pPr>
            <a:r>
              <a:t/>
            </a:r>
            <a:endParaRPr i="1">
              <a:solidFill>
                <a:schemeClr val="dk1"/>
              </a:solidFill>
            </a:endParaRPr>
          </a:p>
          <a:p>
            <a:pPr indent="0" lvl="0" marL="0" rtl="0" algn="l">
              <a:spcBef>
                <a:spcPts val="0"/>
              </a:spcBef>
              <a:spcAft>
                <a:spcPts val="0"/>
              </a:spcAft>
              <a:buNone/>
            </a:pPr>
            <a:r>
              <a:rPr i="1" lang="en">
                <a:solidFill>
                  <a:schemeClr val="dk1"/>
                </a:solidFill>
              </a:rPr>
              <a:t>CLICK</a:t>
            </a:r>
            <a:endParaRPr i="1">
              <a:solidFill>
                <a:schemeClr val="dk1"/>
              </a:solidFill>
            </a:endParaRPr>
          </a:p>
          <a:p>
            <a:pPr indent="0" lvl="0" marL="0" rtl="0" algn="l">
              <a:spcBef>
                <a:spcPts val="0"/>
              </a:spcBef>
              <a:spcAft>
                <a:spcPts val="0"/>
              </a:spcAft>
              <a:buNone/>
            </a:pPr>
            <a:r>
              <a:t/>
            </a:r>
            <a:endParaRPr i="1">
              <a:solidFill>
                <a:schemeClr val="dk1"/>
              </a:solidFill>
            </a:endParaRPr>
          </a:p>
          <a:p>
            <a:pPr indent="-298450" lvl="0" marL="457200" rtl="0" algn="l">
              <a:spcBef>
                <a:spcPts val="0"/>
              </a:spcBef>
              <a:spcAft>
                <a:spcPts val="0"/>
              </a:spcAft>
              <a:buSzPts val="1100"/>
              <a:buChar char="●"/>
            </a:pPr>
            <a:r>
              <a:rPr lang="en"/>
              <a:t>Social: How you interact with others and build relationships </a:t>
            </a:r>
            <a:r>
              <a:rPr i="1" lang="en">
                <a:solidFill>
                  <a:schemeClr val="dk1"/>
                </a:solidFill>
              </a:rPr>
              <a:t>CLICK </a:t>
            </a:r>
            <a:r>
              <a:rPr lang="en"/>
              <a:t>Going to a movie with friends</a:t>
            </a:r>
            <a:endParaRPr/>
          </a:p>
          <a:p>
            <a:pPr indent="0" lvl="0" marL="457200" rtl="0" algn="l">
              <a:spcBef>
                <a:spcPts val="0"/>
              </a:spcBef>
              <a:spcAft>
                <a:spcPts val="0"/>
              </a:spcAft>
              <a:buNone/>
            </a:pPr>
            <a:r>
              <a:t/>
            </a:r>
            <a:endParaRPr/>
          </a:p>
          <a:p>
            <a:pPr indent="0" lvl="0" marL="0" rtl="0" algn="l">
              <a:spcBef>
                <a:spcPts val="0"/>
              </a:spcBef>
              <a:spcAft>
                <a:spcPts val="0"/>
              </a:spcAft>
              <a:buNone/>
            </a:pPr>
            <a:r>
              <a:rPr i="1" lang="en">
                <a:solidFill>
                  <a:schemeClr val="dk1"/>
                </a:solidFill>
              </a:rPr>
              <a:t>CLICK</a:t>
            </a:r>
            <a:endParaRPr i="1">
              <a:solidFill>
                <a:schemeClr val="dk1"/>
              </a:solidFill>
            </a:endParaRPr>
          </a:p>
          <a:p>
            <a:pPr indent="0" lvl="0" marL="0" rtl="0" algn="l">
              <a:spcBef>
                <a:spcPts val="0"/>
              </a:spcBef>
              <a:spcAft>
                <a:spcPts val="0"/>
              </a:spcAft>
              <a:buNone/>
            </a:pPr>
            <a:r>
              <a:t/>
            </a:r>
            <a:endParaRPr i="1">
              <a:solidFill>
                <a:schemeClr val="dk1"/>
              </a:solidFill>
            </a:endParaRPr>
          </a:p>
          <a:p>
            <a:pPr indent="-298450" lvl="0" marL="457200" rtl="0" algn="l">
              <a:spcBef>
                <a:spcPts val="0"/>
              </a:spcBef>
              <a:spcAft>
                <a:spcPts val="0"/>
              </a:spcAft>
              <a:buSzPts val="1100"/>
              <a:buChar char="●"/>
            </a:pPr>
            <a:r>
              <a:rPr lang="en"/>
              <a:t>Spiritual</a:t>
            </a:r>
            <a:r>
              <a:rPr lang="en"/>
              <a:t>: Is </a:t>
            </a:r>
            <a:r>
              <a:rPr lang="en">
                <a:solidFill>
                  <a:schemeClr val="dk1"/>
                </a:solidFill>
              </a:rPr>
              <a:t>a</a:t>
            </a:r>
            <a:r>
              <a:rPr lang="en">
                <a:solidFill>
                  <a:schemeClr val="dk1"/>
                </a:solidFill>
              </a:rPr>
              <a:t>bout your beliefs, values, and finding meaning in life. </a:t>
            </a:r>
            <a:r>
              <a:rPr i="1" lang="en">
                <a:solidFill>
                  <a:schemeClr val="dk1"/>
                </a:solidFill>
              </a:rPr>
              <a:t>CLICK </a:t>
            </a:r>
            <a:r>
              <a:rPr lang="en"/>
              <a:t>Meditate in the park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i="1"/>
          </a:p>
          <a:p>
            <a:pPr indent="0" lvl="0" marL="0" rtl="0" algn="l">
              <a:spcBef>
                <a:spcPts val="0"/>
              </a:spcBef>
              <a:spcAft>
                <a:spcPts val="0"/>
              </a:spcAft>
              <a:buNone/>
            </a:pPr>
            <a:r>
              <a:rPr i="1" lang="en"/>
              <a:t>Allow students 5 minutes to work in their groups. When the five minutes are finished, the designated scribes can add their group’s self-care ideas to the 4 lists in the classroom. </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
              <a:t>Read through each list to the class. Feel free to leave the posters hanging in your classroom. </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
              <a:t>Have students remain </a:t>
            </a:r>
            <a:r>
              <a:rPr i="1" lang="en"/>
              <a:t>seated</a:t>
            </a:r>
            <a:r>
              <a:rPr i="1" lang="en"/>
              <a:t> with their groups. They will do another group activity together.</a:t>
            </a:r>
            <a:endParaRPr i="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14.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3.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4.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6.png"/><Relationship Id="rId4" Type="http://schemas.openxmlformats.org/officeDocument/2006/relationships/image" Target="../media/image27.png"/><Relationship Id="rId5" Type="http://schemas.openxmlformats.org/officeDocument/2006/relationships/image" Target="../media/image13.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5.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hyperlink" Target="http://www.missingkids.org/gethelpnow/csam-resources" TargetMode="Externa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7.gif"/></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4.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3.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4.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16.png"/><Relationship Id="rId4" Type="http://schemas.openxmlformats.org/officeDocument/2006/relationships/image" Target="../media/image27.png"/><Relationship Id="rId5" Type="http://schemas.openxmlformats.org/officeDocument/2006/relationships/image" Target="../media/image13.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5.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4.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hyperlink" Target="http://www.missingkids.org/gethelpnow/csam-resources" TargetMode="Externa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7.gif"/></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14.pn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png"/><Relationship Id="rId3" Type="http://schemas.openxmlformats.org/officeDocument/2006/relationships/image" Target="../media/image4.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16.png"/><Relationship Id="rId4" Type="http://schemas.openxmlformats.org/officeDocument/2006/relationships/image" Target="../media/image27.png"/><Relationship Id="rId5" Type="http://schemas.openxmlformats.org/officeDocument/2006/relationships/image" Target="../media/image13.pn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5.pn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hyperlink" Target="http://www.missingkids.org/gethelpnow/csam-resources" TargetMode="External"/><Relationship Id="rId5" Type="http://schemas.openxmlformats.org/officeDocument/2006/relationships/hyperlink" Target="http://www.rainn.org" TargetMode="External"/><Relationship Id="rId6" Type="http://schemas.openxmlformats.org/officeDocument/2006/relationships/hyperlink" Target="http://www.loveisrespect.org" TargetMode="External"/><Relationship Id="rId7" Type="http://schemas.openxmlformats.org/officeDocument/2006/relationships/hyperlink" Target="http://www.brownboiproject.org" TargetMode="Externa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7.gif"/></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6.png"/><Relationship Id="rId4" Type="http://schemas.openxmlformats.org/officeDocument/2006/relationships/image" Target="../media/image27.png"/><Relationship Id="rId5"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hyperlink" Target="http://www.missingkids.org/gethelpnow/csam-resources"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gi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6.png"/><Relationship Id="rId4" Type="http://schemas.openxmlformats.org/officeDocument/2006/relationships/image" Target="../media/image27.png"/><Relationship Id="rId5" Type="http://schemas.openxmlformats.org/officeDocument/2006/relationships/image" Target="../media/image1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hyperlink" Target="http://www.missingkids.org/gethelpnow/csam-resources" TargetMode="Externa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7.gif"/></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Light">
  <p:cSld name="Title Slide">
    <p:spTree>
      <p:nvGrpSpPr>
        <p:cNvPr id="6" name="Shape 6"/>
        <p:cNvGrpSpPr/>
        <p:nvPr/>
      </p:nvGrpSpPr>
      <p:grpSpPr>
        <a:xfrm>
          <a:off x="0" y="0"/>
          <a:ext cx="0" cy="0"/>
          <a:chOff x="0" y="0"/>
          <a:chExt cx="0" cy="0"/>
        </a:xfrm>
      </p:grpSpPr>
      <p:sp>
        <p:nvSpPr>
          <p:cNvPr id="7" name="Google Shape;7;p2"/>
          <p:cNvSpPr/>
          <p:nvPr/>
        </p:nvSpPr>
        <p:spPr>
          <a:xfrm>
            <a:off x="3028950" y="0"/>
            <a:ext cx="3086100" cy="6288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8" name="Google Shape;8;p2"/>
          <p:cNvPicPr preferRelativeResize="0"/>
          <p:nvPr/>
        </p:nvPicPr>
        <p:blipFill>
          <a:blip r:embed="rId2">
            <a:alphaModFix/>
          </a:blip>
          <a:stretch>
            <a:fillRect/>
          </a:stretch>
        </p:blipFill>
        <p:spPr>
          <a:xfrm>
            <a:off x="4199372" y="1106306"/>
            <a:ext cx="745256" cy="725081"/>
          </a:xfrm>
          <a:prstGeom prst="rect">
            <a:avLst/>
          </a:prstGeom>
          <a:noFill/>
          <a:ln>
            <a:noFill/>
          </a:ln>
        </p:spPr>
      </p:pic>
      <p:sp>
        <p:nvSpPr>
          <p:cNvPr id="9" name="Google Shape;9;p2"/>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200"/>
              <a:buFont typeface="Poppins"/>
              <a:buNone/>
              <a:defRPr b="1" sz="4200">
                <a:solidFill>
                  <a:srgbClr val="43919B"/>
                </a:solidFill>
                <a:latin typeface="Poppins"/>
                <a:ea typeface="Poppins"/>
                <a:cs typeface="Poppins"/>
                <a:sym typeface="Poppins"/>
              </a:defRPr>
            </a:lvl1pPr>
            <a:lvl2pPr lvl="1" rtl="0">
              <a:spcBef>
                <a:spcPts val="0"/>
              </a:spcBef>
              <a:spcAft>
                <a:spcPts val="0"/>
              </a:spcAft>
              <a:buSzPts val="1500"/>
              <a:buFont typeface="Poppins"/>
              <a:buNone/>
              <a:defRPr b="1" sz="1500">
                <a:latin typeface="Poppins"/>
                <a:ea typeface="Poppins"/>
                <a:cs typeface="Poppins"/>
                <a:sym typeface="Poppins"/>
              </a:defRPr>
            </a:lvl2pPr>
            <a:lvl3pPr lvl="2" rtl="0">
              <a:spcBef>
                <a:spcPts val="0"/>
              </a:spcBef>
              <a:spcAft>
                <a:spcPts val="0"/>
              </a:spcAft>
              <a:buSzPts val="1500"/>
              <a:buFont typeface="Poppins"/>
              <a:buNone/>
              <a:defRPr b="1" sz="1500">
                <a:latin typeface="Poppins"/>
                <a:ea typeface="Poppins"/>
                <a:cs typeface="Poppins"/>
                <a:sym typeface="Poppins"/>
              </a:defRPr>
            </a:lvl3pPr>
            <a:lvl4pPr lvl="3" rtl="0">
              <a:spcBef>
                <a:spcPts val="0"/>
              </a:spcBef>
              <a:spcAft>
                <a:spcPts val="0"/>
              </a:spcAft>
              <a:buSzPts val="1500"/>
              <a:buFont typeface="Poppins"/>
              <a:buNone/>
              <a:defRPr b="1" sz="1500">
                <a:latin typeface="Poppins"/>
                <a:ea typeface="Poppins"/>
                <a:cs typeface="Poppins"/>
                <a:sym typeface="Poppins"/>
              </a:defRPr>
            </a:lvl4pPr>
            <a:lvl5pPr lvl="4" rtl="0">
              <a:spcBef>
                <a:spcPts val="0"/>
              </a:spcBef>
              <a:spcAft>
                <a:spcPts val="0"/>
              </a:spcAft>
              <a:buSzPts val="1500"/>
              <a:buFont typeface="Poppins"/>
              <a:buNone/>
              <a:defRPr b="1" sz="1500">
                <a:latin typeface="Poppins"/>
                <a:ea typeface="Poppins"/>
                <a:cs typeface="Poppins"/>
                <a:sym typeface="Poppins"/>
              </a:defRPr>
            </a:lvl5pPr>
            <a:lvl6pPr lvl="5" rtl="0">
              <a:spcBef>
                <a:spcPts val="0"/>
              </a:spcBef>
              <a:spcAft>
                <a:spcPts val="0"/>
              </a:spcAft>
              <a:buSzPts val="1500"/>
              <a:buFont typeface="Poppins"/>
              <a:buNone/>
              <a:defRPr b="1" sz="1500">
                <a:latin typeface="Poppins"/>
                <a:ea typeface="Poppins"/>
                <a:cs typeface="Poppins"/>
                <a:sym typeface="Poppins"/>
              </a:defRPr>
            </a:lvl6pPr>
            <a:lvl7pPr lvl="6" rtl="0">
              <a:spcBef>
                <a:spcPts val="0"/>
              </a:spcBef>
              <a:spcAft>
                <a:spcPts val="0"/>
              </a:spcAft>
              <a:buSzPts val="1500"/>
              <a:buFont typeface="Poppins"/>
              <a:buNone/>
              <a:defRPr b="1" sz="1500">
                <a:latin typeface="Poppins"/>
                <a:ea typeface="Poppins"/>
                <a:cs typeface="Poppins"/>
                <a:sym typeface="Poppins"/>
              </a:defRPr>
            </a:lvl7pPr>
            <a:lvl8pPr lvl="7" rtl="0">
              <a:spcBef>
                <a:spcPts val="0"/>
              </a:spcBef>
              <a:spcAft>
                <a:spcPts val="0"/>
              </a:spcAft>
              <a:buSzPts val="1500"/>
              <a:buFont typeface="Poppins"/>
              <a:buNone/>
              <a:defRPr b="1" sz="1500">
                <a:latin typeface="Poppins"/>
                <a:ea typeface="Poppins"/>
                <a:cs typeface="Poppins"/>
                <a:sym typeface="Poppins"/>
              </a:defRPr>
            </a:lvl8pPr>
            <a:lvl9pPr lvl="8" rtl="0">
              <a:spcBef>
                <a:spcPts val="0"/>
              </a:spcBef>
              <a:spcAft>
                <a:spcPts val="0"/>
              </a:spcAft>
              <a:buSzPts val="1500"/>
              <a:buFont typeface="Poppins"/>
              <a:buNone/>
              <a:defRPr b="1" sz="1500">
                <a:latin typeface="Poppins"/>
                <a:ea typeface="Poppins"/>
                <a:cs typeface="Poppins"/>
                <a:sym typeface="Poppins"/>
              </a:defRPr>
            </a:lvl9pPr>
          </a:lstStyle>
          <a:p/>
        </p:txBody>
      </p:sp>
      <p:sp>
        <p:nvSpPr>
          <p:cNvPr id="10" name="Google Shape;10;p2"/>
          <p:cNvSpPr txBox="1"/>
          <p:nvPr>
            <p:ph idx="1"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algn="ctr">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1pPr>
            <a:lvl2pPr lvl="1">
              <a:spcBef>
                <a:spcPts val="0"/>
              </a:spcBef>
              <a:spcAft>
                <a:spcPts val="0"/>
              </a:spcAft>
              <a:buSzPts val="1700"/>
              <a:buFont typeface="Cabin"/>
              <a:buNone/>
              <a:defRPr b="1" sz="1700">
                <a:latin typeface="Cabin"/>
                <a:ea typeface="Cabin"/>
                <a:cs typeface="Cabin"/>
                <a:sym typeface="Cabin"/>
              </a:defRPr>
            </a:lvl2pPr>
            <a:lvl3pPr lvl="2">
              <a:spcBef>
                <a:spcPts val="0"/>
              </a:spcBef>
              <a:spcAft>
                <a:spcPts val="0"/>
              </a:spcAft>
              <a:buSzPts val="1700"/>
              <a:buFont typeface="Cabin"/>
              <a:buNone/>
              <a:defRPr b="1" sz="1700">
                <a:latin typeface="Cabin"/>
                <a:ea typeface="Cabin"/>
                <a:cs typeface="Cabin"/>
                <a:sym typeface="Cabin"/>
              </a:defRPr>
            </a:lvl3pPr>
            <a:lvl4pPr lvl="3">
              <a:spcBef>
                <a:spcPts val="0"/>
              </a:spcBef>
              <a:spcAft>
                <a:spcPts val="0"/>
              </a:spcAft>
              <a:buSzPts val="1700"/>
              <a:buFont typeface="Cabin"/>
              <a:buNone/>
              <a:defRPr b="1" sz="1700">
                <a:latin typeface="Cabin"/>
                <a:ea typeface="Cabin"/>
                <a:cs typeface="Cabin"/>
                <a:sym typeface="Cabin"/>
              </a:defRPr>
            </a:lvl4pPr>
            <a:lvl5pPr lvl="4">
              <a:spcBef>
                <a:spcPts val="0"/>
              </a:spcBef>
              <a:spcAft>
                <a:spcPts val="0"/>
              </a:spcAft>
              <a:buSzPts val="1700"/>
              <a:buFont typeface="Cabin"/>
              <a:buNone/>
              <a:defRPr b="1" sz="1700">
                <a:latin typeface="Cabin"/>
                <a:ea typeface="Cabin"/>
                <a:cs typeface="Cabin"/>
                <a:sym typeface="Cabin"/>
              </a:defRPr>
            </a:lvl5pPr>
            <a:lvl6pPr lvl="5">
              <a:spcBef>
                <a:spcPts val="0"/>
              </a:spcBef>
              <a:spcAft>
                <a:spcPts val="0"/>
              </a:spcAft>
              <a:buSzPts val="1700"/>
              <a:buFont typeface="Cabin"/>
              <a:buNone/>
              <a:defRPr b="1" sz="1700">
                <a:latin typeface="Cabin"/>
                <a:ea typeface="Cabin"/>
                <a:cs typeface="Cabin"/>
                <a:sym typeface="Cabin"/>
              </a:defRPr>
            </a:lvl6pPr>
            <a:lvl7pPr lvl="6">
              <a:spcBef>
                <a:spcPts val="0"/>
              </a:spcBef>
              <a:spcAft>
                <a:spcPts val="0"/>
              </a:spcAft>
              <a:buSzPts val="1700"/>
              <a:buFont typeface="Cabin"/>
              <a:buNone/>
              <a:defRPr b="1" sz="1700">
                <a:latin typeface="Cabin"/>
                <a:ea typeface="Cabin"/>
                <a:cs typeface="Cabin"/>
                <a:sym typeface="Cabin"/>
              </a:defRPr>
            </a:lvl7pPr>
            <a:lvl8pPr lvl="7">
              <a:spcBef>
                <a:spcPts val="0"/>
              </a:spcBef>
              <a:spcAft>
                <a:spcPts val="0"/>
              </a:spcAft>
              <a:buSzPts val="1700"/>
              <a:buFont typeface="Cabin"/>
              <a:buNone/>
              <a:defRPr b="1" sz="1700">
                <a:latin typeface="Cabin"/>
                <a:ea typeface="Cabin"/>
                <a:cs typeface="Cabin"/>
                <a:sym typeface="Cabin"/>
              </a:defRPr>
            </a:lvl8pPr>
            <a:lvl9pPr lvl="8">
              <a:spcBef>
                <a:spcPts val="0"/>
              </a:spcBef>
              <a:spcAft>
                <a:spcPts val="0"/>
              </a:spcAft>
              <a:buSzPts val="1700"/>
              <a:buFont typeface="Cabin"/>
              <a:buNone/>
              <a:defRPr b="1" sz="1700">
                <a:latin typeface="Cabin"/>
                <a:ea typeface="Cabin"/>
                <a:cs typeface="Cabin"/>
                <a:sym typeface="Cabin"/>
              </a:defRPr>
            </a:lvl9pPr>
          </a:lstStyle>
          <a:p/>
        </p:txBody>
      </p:sp>
      <p:sp>
        <p:nvSpPr>
          <p:cNvPr id="11" name="Google Shape;11;p2"/>
          <p:cNvSpPr txBox="1"/>
          <p:nvPr>
            <p:ph idx="2"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rgbClr val="43919B"/>
              </a:buClr>
              <a:buSzPts val="1900"/>
              <a:buFont typeface="Cabin"/>
              <a:buNone/>
              <a:defRPr b="1" sz="1900">
                <a:solidFill>
                  <a:srgbClr val="43919B"/>
                </a:solidFill>
                <a:latin typeface="Cabin"/>
                <a:ea typeface="Cabin"/>
                <a:cs typeface="Cabin"/>
                <a:sym typeface="Cabin"/>
              </a:defRPr>
            </a:lvl1pPr>
            <a:lvl2pPr lvl="1"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Yellow">
  <p:cSld name="6_Custom Layout">
    <p:bg>
      <p:bgPr>
        <a:solidFill>
          <a:schemeClr val="accent4"/>
        </a:solidFill>
      </p:bgPr>
    </p:bg>
    <p:spTree>
      <p:nvGrpSpPr>
        <p:cNvPr id="70" name="Shape 70"/>
        <p:cNvGrpSpPr/>
        <p:nvPr/>
      </p:nvGrpSpPr>
      <p:grpSpPr>
        <a:xfrm>
          <a:off x="0" y="0"/>
          <a:ext cx="0" cy="0"/>
          <a:chOff x="0" y="0"/>
          <a:chExt cx="0" cy="0"/>
        </a:xfrm>
      </p:grpSpPr>
      <p:pic>
        <p:nvPicPr>
          <p:cNvPr id="71" name="Google Shape;71;p11"/>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72" name="Google Shape;72;p11"/>
          <p:cNvSpPr/>
          <p:nvPr>
            <p:ph idx="2" type="pic"/>
          </p:nvPr>
        </p:nvSpPr>
        <p:spPr>
          <a:xfrm>
            <a:off x="736200" y="697613"/>
            <a:ext cx="7671600" cy="3748200"/>
          </a:xfrm>
          <a:prstGeom prst="roundRect">
            <a:avLst>
              <a:gd fmla="val 16667" name="adj"/>
            </a:avLst>
          </a:prstGeom>
          <a:noFill/>
          <a:ln>
            <a:noFill/>
          </a:ln>
        </p:spPr>
      </p:sp>
      <p:sp>
        <p:nvSpPr>
          <p:cNvPr id="73" name="Google Shape;73;p11"/>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74" name="Google Shape;74;p11"/>
          <p:cNvGrpSpPr/>
          <p:nvPr/>
        </p:nvGrpSpPr>
        <p:grpSpPr>
          <a:xfrm>
            <a:off x="4350628" y="2217887"/>
            <a:ext cx="557044" cy="707722"/>
            <a:chOff x="5576150" y="1977075"/>
            <a:chExt cx="742725" cy="1133625"/>
          </a:xfrm>
        </p:grpSpPr>
        <p:sp>
          <p:nvSpPr>
            <p:cNvPr id="75" name="Google Shape;75;p11"/>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6" name="Google Shape;76;p11"/>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old Text">
  <p:cSld name="8_Custom Layout">
    <p:spTree>
      <p:nvGrpSpPr>
        <p:cNvPr id="1650" name="Shape 1650"/>
        <p:cNvGrpSpPr/>
        <p:nvPr/>
      </p:nvGrpSpPr>
      <p:grpSpPr>
        <a:xfrm>
          <a:off x="0" y="0"/>
          <a:ext cx="0" cy="0"/>
          <a:chOff x="0" y="0"/>
          <a:chExt cx="0" cy="0"/>
        </a:xfrm>
      </p:grpSpPr>
      <p:pic>
        <p:nvPicPr>
          <p:cNvPr id="1651" name="Google Shape;1651;p103"/>
          <p:cNvPicPr preferRelativeResize="0"/>
          <p:nvPr/>
        </p:nvPicPr>
        <p:blipFill rotWithShape="1">
          <a:blip r:embed="rId2">
            <a:alphaModFix/>
          </a:blip>
          <a:srcRect b="54859" l="0" r="0" t="0"/>
          <a:stretch/>
        </p:blipFill>
        <p:spPr>
          <a:xfrm>
            <a:off x="3045469" y="4532868"/>
            <a:ext cx="1349437" cy="610632"/>
          </a:xfrm>
          <a:prstGeom prst="rect">
            <a:avLst/>
          </a:prstGeom>
          <a:noFill/>
          <a:ln>
            <a:noFill/>
          </a:ln>
        </p:spPr>
      </p:pic>
      <p:sp>
        <p:nvSpPr>
          <p:cNvPr id="1652" name="Google Shape;1652;p103"/>
          <p:cNvSpPr/>
          <p:nvPr/>
        </p:nvSpPr>
        <p:spPr>
          <a:xfrm rot="935460">
            <a:off x="7857370" y="179013"/>
            <a:ext cx="426389" cy="345662"/>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653" name="Google Shape;1653;p103"/>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1654" name="Google Shape;1654;p103"/>
          <p:cNvSpPr txBox="1"/>
          <p:nvPr>
            <p:ph idx="2" type="title"/>
          </p:nvPr>
        </p:nvSpPr>
        <p:spPr>
          <a:xfrm>
            <a:off x="685800"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1655" name="Google Shape;1655;p103"/>
          <p:cNvSpPr txBox="1"/>
          <p:nvPr>
            <p:ph idx="3" type="title"/>
          </p:nvPr>
        </p:nvSpPr>
        <p:spPr>
          <a:xfrm>
            <a:off x="4692994"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1656" name="Google Shape;1656;p103"/>
          <p:cNvSpPr txBox="1"/>
          <p:nvPr>
            <p:ph idx="1" type="subTitle"/>
          </p:nvPr>
        </p:nvSpPr>
        <p:spPr>
          <a:xfrm>
            <a:off x="6858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
        <p:nvSpPr>
          <p:cNvPr id="1657" name="Google Shape;1657;p103"/>
          <p:cNvSpPr txBox="1"/>
          <p:nvPr>
            <p:ph idx="4" type="subTitle"/>
          </p:nvPr>
        </p:nvSpPr>
        <p:spPr>
          <a:xfrm>
            <a:off x="46863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Heading and paragraph">
  <p:cSld name="9_Custom Layout">
    <p:spTree>
      <p:nvGrpSpPr>
        <p:cNvPr id="1658" name="Shape 1658"/>
        <p:cNvGrpSpPr/>
        <p:nvPr/>
      </p:nvGrpSpPr>
      <p:grpSpPr>
        <a:xfrm>
          <a:off x="0" y="0"/>
          <a:ext cx="0" cy="0"/>
          <a:chOff x="0" y="0"/>
          <a:chExt cx="0" cy="0"/>
        </a:xfrm>
      </p:grpSpPr>
      <p:pic>
        <p:nvPicPr>
          <p:cNvPr id="1659" name="Google Shape;1659;p104"/>
          <p:cNvPicPr preferRelativeResize="0"/>
          <p:nvPr/>
        </p:nvPicPr>
        <p:blipFill rotWithShape="1">
          <a:blip r:embed="rId2">
            <a:alphaModFix/>
          </a:blip>
          <a:srcRect b="54859" l="25164" r="7" t="0"/>
          <a:stretch/>
        </p:blipFill>
        <p:spPr>
          <a:xfrm rot="5400000">
            <a:off x="-229370" y="243657"/>
            <a:ext cx="1160496" cy="701757"/>
          </a:xfrm>
          <a:prstGeom prst="rect">
            <a:avLst/>
          </a:prstGeom>
          <a:noFill/>
          <a:ln>
            <a:noFill/>
          </a:ln>
        </p:spPr>
      </p:pic>
      <p:pic>
        <p:nvPicPr>
          <p:cNvPr id="1660" name="Google Shape;1660;p104"/>
          <p:cNvPicPr preferRelativeResize="0"/>
          <p:nvPr/>
        </p:nvPicPr>
        <p:blipFill rotWithShape="1">
          <a:blip r:embed="rId3">
            <a:alphaModFix/>
          </a:blip>
          <a:srcRect b="0" l="0" r="0" t="42660"/>
          <a:stretch/>
        </p:blipFill>
        <p:spPr>
          <a:xfrm rot="10800000">
            <a:off x="8031131" y="4682063"/>
            <a:ext cx="827119" cy="461438"/>
          </a:xfrm>
          <a:prstGeom prst="rect">
            <a:avLst/>
          </a:prstGeom>
          <a:noFill/>
          <a:ln>
            <a:noFill/>
          </a:ln>
        </p:spPr>
      </p:pic>
      <p:sp>
        <p:nvSpPr>
          <p:cNvPr id="1661" name="Google Shape;1661;p104"/>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1662" name="Google Shape;1662;p104"/>
          <p:cNvSpPr txBox="1"/>
          <p:nvPr>
            <p:ph idx="2" type="title"/>
          </p:nvPr>
        </p:nvSpPr>
        <p:spPr>
          <a:xfrm>
            <a:off x="685800" y="1941431"/>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1663" name="Google Shape;1663;p104"/>
          <p:cNvSpPr txBox="1"/>
          <p:nvPr>
            <p:ph idx="1" type="body"/>
          </p:nvPr>
        </p:nvSpPr>
        <p:spPr>
          <a:xfrm>
            <a:off x="4366050" y="1955456"/>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A">
  <p:cSld name="10_Custom Layout">
    <p:spTree>
      <p:nvGrpSpPr>
        <p:cNvPr id="1664" name="Shape 1664"/>
        <p:cNvGrpSpPr/>
        <p:nvPr/>
      </p:nvGrpSpPr>
      <p:grpSpPr>
        <a:xfrm>
          <a:off x="0" y="0"/>
          <a:ext cx="0" cy="0"/>
          <a:chOff x="0" y="0"/>
          <a:chExt cx="0" cy="0"/>
        </a:xfrm>
      </p:grpSpPr>
      <p:sp>
        <p:nvSpPr>
          <p:cNvPr id="1665" name="Google Shape;1665;p105"/>
          <p:cNvSpPr/>
          <p:nvPr>
            <p:ph idx="2" type="pic"/>
          </p:nvPr>
        </p:nvSpPr>
        <p:spPr>
          <a:xfrm>
            <a:off x="5257800" y="2039006"/>
            <a:ext cx="2976900" cy="2561700"/>
          </a:xfrm>
          <a:prstGeom prst="roundRect">
            <a:avLst>
              <a:gd fmla="val 16667" name="adj"/>
            </a:avLst>
          </a:prstGeom>
          <a:noFill/>
          <a:ln>
            <a:noFill/>
          </a:ln>
        </p:spPr>
      </p:sp>
      <p:pic>
        <p:nvPicPr>
          <p:cNvPr id="1666" name="Google Shape;1666;p105"/>
          <p:cNvPicPr preferRelativeResize="0"/>
          <p:nvPr/>
        </p:nvPicPr>
        <p:blipFill rotWithShape="1">
          <a:blip r:embed="rId2">
            <a:alphaModFix/>
          </a:blip>
          <a:srcRect b="38970" l="43" r="37201" t="-399"/>
          <a:stretch/>
        </p:blipFill>
        <p:spPr>
          <a:xfrm rot="-5400000">
            <a:off x="6876057" y="-1029844"/>
            <a:ext cx="1252387" cy="3312077"/>
          </a:xfrm>
          <a:prstGeom prst="rect">
            <a:avLst/>
          </a:prstGeom>
          <a:noFill/>
          <a:ln>
            <a:noFill/>
          </a:ln>
        </p:spPr>
      </p:pic>
      <p:pic>
        <p:nvPicPr>
          <p:cNvPr id="1667" name="Google Shape;1667;p105"/>
          <p:cNvPicPr preferRelativeResize="0"/>
          <p:nvPr/>
        </p:nvPicPr>
        <p:blipFill rotWithShape="1">
          <a:blip r:embed="rId3">
            <a:alphaModFix/>
          </a:blip>
          <a:srcRect b="0" l="0" r="0" t="24431"/>
          <a:stretch/>
        </p:blipFill>
        <p:spPr>
          <a:xfrm>
            <a:off x="766913" y="2"/>
            <a:ext cx="947588" cy="696713"/>
          </a:xfrm>
          <a:prstGeom prst="rect">
            <a:avLst/>
          </a:prstGeom>
          <a:noFill/>
          <a:ln>
            <a:noFill/>
          </a:ln>
        </p:spPr>
      </p:pic>
      <p:sp>
        <p:nvSpPr>
          <p:cNvPr id="1668" name="Google Shape;1668;p105"/>
          <p:cNvSpPr/>
          <p:nvPr/>
        </p:nvSpPr>
        <p:spPr>
          <a:xfrm rot="933881">
            <a:off x="6067806" y="895685"/>
            <a:ext cx="725609" cy="597943"/>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669" name="Google Shape;1669;p105"/>
          <p:cNvSpPr txBox="1"/>
          <p:nvPr>
            <p:ph type="title"/>
          </p:nvPr>
        </p:nvSpPr>
        <p:spPr>
          <a:xfrm>
            <a:off x="490444" y="9908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670" name="Google Shape;1670;p105"/>
          <p:cNvSpPr txBox="1"/>
          <p:nvPr>
            <p:ph idx="1" type="body"/>
          </p:nvPr>
        </p:nvSpPr>
        <p:spPr>
          <a:xfrm>
            <a:off x="490444" y="2532113"/>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B">
  <p:cSld name="11_Custom Layout">
    <p:spTree>
      <p:nvGrpSpPr>
        <p:cNvPr id="1671" name="Shape 1671"/>
        <p:cNvGrpSpPr/>
        <p:nvPr/>
      </p:nvGrpSpPr>
      <p:grpSpPr>
        <a:xfrm>
          <a:off x="0" y="0"/>
          <a:ext cx="0" cy="0"/>
          <a:chOff x="0" y="0"/>
          <a:chExt cx="0" cy="0"/>
        </a:xfrm>
      </p:grpSpPr>
      <p:sp>
        <p:nvSpPr>
          <p:cNvPr id="1672" name="Google Shape;1672;p106"/>
          <p:cNvSpPr/>
          <p:nvPr>
            <p:ph idx="2" type="pic"/>
          </p:nvPr>
        </p:nvSpPr>
        <p:spPr>
          <a:xfrm>
            <a:off x="1137750" y="2187731"/>
            <a:ext cx="3548400" cy="2275800"/>
          </a:xfrm>
          <a:prstGeom prst="roundRect">
            <a:avLst>
              <a:gd fmla="val 16667" name="adj"/>
            </a:avLst>
          </a:prstGeom>
          <a:noFill/>
          <a:ln>
            <a:noFill/>
          </a:ln>
        </p:spPr>
      </p:sp>
      <p:pic>
        <p:nvPicPr>
          <p:cNvPr id="1673" name="Google Shape;1673;p106"/>
          <p:cNvPicPr preferRelativeResize="0"/>
          <p:nvPr/>
        </p:nvPicPr>
        <p:blipFill rotWithShape="1">
          <a:blip r:embed="rId2">
            <a:alphaModFix/>
          </a:blip>
          <a:srcRect b="0" l="0" r="35157" t="0"/>
          <a:stretch/>
        </p:blipFill>
        <p:spPr>
          <a:xfrm rot="10800000">
            <a:off x="0" y="-2"/>
            <a:ext cx="794850" cy="3312077"/>
          </a:xfrm>
          <a:prstGeom prst="rect">
            <a:avLst/>
          </a:prstGeom>
          <a:noFill/>
          <a:ln>
            <a:noFill/>
          </a:ln>
        </p:spPr>
      </p:pic>
      <p:pic>
        <p:nvPicPr>
          <p:cNvPr id="1674" name="Google Shape;1674;p106"/>
          <p:cNvPicPr preferRelativeResize="0"/>
          <p:nvPr/>
        </p:nvPicPr>
        <p:blipFill rotWithShape="1">
          <a:blip r:embed="rId3">
            <a:alphaModFix/>
          </a:blip>
          <a:srcRect b="-4264" l="-2564" r="-1699" t="0"/>
          <a:stretch/>
        </p:blipFill>
        <p:spPr>
          <a:xfrm rot="-466656">
            <a:off x="7495255" y="366846"/>
            <a:ext cx="836810" cy="849708"/>
          </a:xfrm>
          <a:prstGeom prst="rect">
            <a:avLst/>
          </a:prstGeom>
          <a:noFill/>
          <a:ln>
            <a:noFill/>
          </a:ln>
        </p:spPr>
      </p:pic>
      <p:sp>
        <p:nvSpPr>
          <p:cNvPr id="1675" name="Google Shape;1675;p106"/>
          <p:cNvSpPr/>
          <p:nvPr/>
        </p:nvSpPr>
        <p:spPr>
          <a:xfrm rot="949385">
            <a:off x="8191856" y="1156919"/>
            <a:ext cx="424692" cy="34868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676" name="Google Shape;1676;p106"/>
          <p:cNvSpPr txBox="1"/>
          <p:nvPr>
            <p:ph type="title"/>
          </p:nvPr>
        </p:nvSpPr>
        <p:spPr>
          <a:xfrm>
            <a:off x="1137750" y="609881"/>
            <a:ext cx="56688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677" name="Google Shape;1677;p106"/>
          <p:cNvSpPr txBox="1"/>
          <p:nvPr>
            <p:ph idx="1" type="body"/>
          </p:nvPr>
        </p:nvSpPr>
        <p:spPr>
          <a:xfrm>
            <a:off x="5122069" y="2387888"/>
            <a:ext cx="35331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C">
  <p:cSld name="12_Custom Layout">
    <p:spTree>
      <p:nvGrpSpPr>
        <p:cNvPr id="1678" name="Shape 1678"/>
        <p:cNvGrpSpPr/>
        <p:nvPr/>
      </p:nvGrpSpPr>
      <p:grpSpPr>
        <a:xfrm>
          <a:off x="0" y="0"/>
          <a:ext cx="0" cy="0"/>
          <a:chOff x="0" y="0"/>
          <a:chExt cx="0" cy="0"/>
        </a:xfrm>
      </p:grpSpPr>
      <p:sp>
        <p:nvSpPr>
          <p:cNvPr id="1679" name="Google Shape;1679;p107"/>
          <p:cNvSpPr/>
          <p:nvPr>
            <p:ph idx="2" type="pic"/>
          </p:nvPr>
        </p:nvSpPr>
        <p:spPr>
          <a:xfrm>
            <a:off x="442781" y="751706"/>
            <a:ext cx="3284700" cy="3264300"/>
          </a:xfrm>
          <a:prstGeom prst="ellipse">
            <a:avLst/>
          </a:prstGeom>
          <a:noFill/>
          <a:ln>
            <a:noFill/>
          </a:ln>
        </p:spPr>
      </p:sp>
      <p:pic>
        <p:nvPicPr>
          <p:cNvPr id="1680" name="Google Shape;1680;p107"/>
          <p:cNvPicPr preferRelativeResize="0"/>
          <p:nvPr/>
        </p:nvPicPr>
        <p:blipFill rotWithShape="1">
          <a:blip r:embed="rId2">
            <a:alphaModFix/>
          </a:blip>
          <a:srcRect b="27749" l="0" r="0" t="-1474"/>
          <a:stretch/>
        </p:blipFill>
        <p:spPr>
          <a:xfrm>
            <a:off x="0" y="4429125"/>
            <a:ext cx="9144000" cy="714300"/>
          </a:xfrm>
          <a:prstGeom prst="round1Rect">
            <a:avLst>
              <a:gd fmla="val 0" name="adj"/>
            </a:avLst>
          </a:prstGeom>
          <a:noFill/>
          <a:ln>
            <a:noFill/>
          </a:ln>
        </p:spPr>
      </p:pic>
      <p:pic>
        <p:nvPicPr>
          <p:cNvPr id="1681" name="Google Shape;1681;p107"/>
          <p:cNvPicPr preferRelativeResize="0"/>
          <p:nvPr/>
        </p:nvPicPr>
        <p:blipFill rotWithShape="1">
          <a:blip r:embed="rId3">
            <a:alphaModFix/>
          </a:blip>
          <a:srcRect b="0" l="0" r="0" t="24431"/>
          <a:stretch/>
        </p:blipFill>
        <p:spPr>
          <a:xfrm>
            <a:off x="3176719" y="2"/>
            <a:ext cx="947588" cy="696713"/>
          </a:xfrm>
          <a:prstGeom prst="rect">
            <a:avLst/>
          </a:prstGeom>
          <a:noFill/>
          <a:ln>
            <a:noFill/>
          </a:ln>
        </p:spPr>
      </p:pic>
      <p:sp>
        <p:nvSpPr>
          <p:cNvPr id="1682" name="Google Shape;1682;p107"/>
          <p:cNvSpPr txBox="1"/>
          <p:nvPr>
            <p:ph type="title"/>
          </p:nvPr>
        </p:nvSpPr>
        <p:spPr>
          <a:xfrm>
            <a:off x="4547569" y="587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683" name="Google Shape;1683;p107"/>
          <p:cNvSpPr txBox="1"/>
          <p:nvPr>
            <p:ph idx="1" type="body"/>
          </p:nvPr>
        </p:nvSpPr>
        <p:spPr>
          <a:xfrm>
            <a:off x="4547569" y="212846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D">
  <p:cSld name="13_Custom Layout">
    <p:spTree>
      <p:nvGrpSpPr>
        <p:cNvPr id="1684" name="Shape 1684"/>
        <p:cNvGrpSpPr/>
        <p:nvPr/>
      </p:nvGrpSpPr>
      <p:grpSpPr>
        <a:xfrm>
          <a:off x="0" y="0"/>
          <a:ext cx="0" cy="0"/>
          <a:chOff x="0" y="0"/>
          <a:chExt cx="0" cy="0"/>
        </a:xfrm>
      </p:grpSpPr>
      <p:sp>
        <p:nvSpPr>
          <p:cNvPr id="1685" name="Google Shape;1685;p108"/>
          <p:cNvSpPr/>
          <p:nvPr>
            <p:ph idx="2" type="pic"/>
          </p:nvPr>
        </p:nvSpPr>
        <p:spPr>
          <a:xfrm>
            <a:off x="5450363" y="471581"/>
            <a:ext cx="2976900" cy="3294900"/>
          </a:xfrm>
          <a:prstGeom prst="roundRect">
            <a:avLst>
              <a:gd fmla="val 16667" name="adj"/>
            </a:avLst>
          </a:prstGeom>
          <a:noFill/>
          <a:ln>
            <a:noFill/>
          </a:ln>
        </p:spPr>
      </p:sp>
      <p:pic>
        <p:nvPicPr>
          <p:cNvPr id="1686" name="Google Shape;1686;p108"/>
          <p:cNvPicPr preferRelativeResize="0"/>
          <p:nvPr/>
        </p:nvPicPr>
        <p:blipFill rotWithShape="1">
          <a:blip r:embed="rId2">
            <a:alphaModFix/>
          </a:blip>
          <a:srcRect b="2730" l="0" r="39838" t="-3132"/>
          <a:stretch/>
        </p:blipFill>
        <p:spPr>
          <a:xfrm flipH="1" rot="5400000">
            <a:off x="1359656" y="-1380226"/>
            <a:ext cx="774994" cy="3494308"/>
          </a:xfrm>
          <a:prstGeom prst="rect">
            <a:avLst/>
          </a:prstGeom>
          <a:noFill/>
          <a:ln>
            <a:noFill/>
          </a:ln>
        </p:spPr>
      </p:pic>
      <p:pic>
        <p:nvPicPr>
          <p:cNvPr id="1687" name="Google Shape;1687;p108"/>
          <p:cNvPicPr preferRelativeResize="0"/>
          <p:nvPr/>
        </p:nvPicPr>
        <p:blipFill rotWithShape="1">
          <a:blip r:embed="rId3">
            <a:alphaModFix/>
          </a:blip>
          <a:srcRect b="0" l="0" r="0" t="24431"/>
          <a:stretch/>
        </p:blipFill>
        <p:spPr>
          <a:xfrm rot="10800000">
            <a:off x="6943725" y="4219068"/>
            <a:ext cx="1257300" cy="924431"/>
          </a:xfrm>
          <a:prstGeom prst="rect">
            <a:avLst/>
          </a:prstGeom>
          <a:noFill/>
          <a:ln>
            <a:noFill/>
          </a:ln>
        </p:spPr>
      </p:pic>
      <p:sp>
        <p:nvSpPr>
          <p:cNvPr id="1688" name="Google Shape;1688;p108"/>
          <p:cNvSpPr txBox="1"/>
          <p:nvPr>
            <p:ph type="title"/>
          </p:nvPr>
        </p:nvSpPr>
        <p:spPr>
          <a:xfrm>
            <a:off x="490444" y="1505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689" name="Google Shape;1689;p108"/>
          <p:cNvSpPr txBox="1"/>
          <p:nvPr>
            <p:ph idx="1" type="body"/>
          </p:nvPr>
        </p:nvSpPr>
        <p:spPr>
          <a:xfrm>
            <a:off x="490444" y="3015056"/>
            <a:ext cx="4057200" cy="15642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E">
  <p:cSld name="14_Custom Layout">
    <p:spTree>
      <p:nvGrpSpPr>
        <p:cNvPr id="1690" name="Shape 1690"/>
        <p:cNvGrpSpPr/>
        <p:nvPr/>
      </p:nvGrpSpPr>
      <p:grpSpPr>
        <a:xfrm>
          <a:off x="0" y="0"/>
          <a:ext cx="0" cy="0"/>
          <a:chOff x="0" y="0"/>
          <a:chExt cx="0" cy="0"/>
        </a:xfrm>
      </p:grpSpPr>
      <p:sp>
        <p:nvSpPr>
          <p:cNvPr id="1691" name="Google Shape;1691;p109"/>
          <p:cNvSpPr/>
          <p:nvPr>
            <p:ph idx="2" type="pic"/>
          </p:nvPr>
        </p:nvSpPr>
        <p:spPr>
          <a:xfrm>
            <a:off x="557213" y="867469"/>
            <a:ext cx="2234700" cy="3408600"/>
          </a:xfrm>
          <a:prstGeom prst="roundRect">
            <a:avLst>
              <a:gd fmla="val 16667" name="adj"/>
            </a:avLst>
          </a:prstGeom>
          <a:noFill/>
          <a:ln>
            <a:noFill/>
          </a:ln>
        </p:spPr>
      </p:sp>
      <p:pic>
        <p:nvPicPr>
          <p:cNvPr id="1692" name="Google Shape;1692;p109"/>
          <p:cNvPicPr preferRelativeResize="0"/>
          <p:nvPr/>
        </p:nvPicPr>
        <p:blipFill>
          <a:blip r:embed="rId2">
            <a:alphaModFix/>
          </a:blip>
          <a:stretch>
            <a:fillRect/>
          </a:stretch>
        </p:blipFill>
        <p:spPr>
          <a:xfrm>
            <a:off x="6878644" y="202463"/>
            <a:ext cx="825587" cy="827607"/>
          </a:xfrm>
          <a:prstGeom prst="rect">
            <a:avLst/>
          </a:prstGeom>
          <a:noFill/>
          <a:ln>
            <a:noFill/>
          </a:ln>
        </p:spPr>
      </p:pic>
      <p:sp>
        <p:nvSpPr>
          <p:cNvPr id="1693" name="Google Shape;1693;p109"/>
          <p:cNvSpPr/>
          <p:nvPr/>
        </p:nvSpPr>
        <p:spPr>
          <a:xfrm rot="934741">
            <a:off x="2297686" y="4189866"/>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1694" name="Google Shape;1694;p109"/>
          <p:cNvGrpSpPr/>
          <p:nvPr/>
        </p:nvGrpSpPr>
        <p:grpSpPr>
          <a:xfrm>
            <a:off x="4257675" y="4333144"/>
            <a:ext cx="4943475" cy="846600"/>
            <a:chOff x="5600700" y="5777525"/>
            <a:chExt cx="6591300" cy="1128800"/>
          </a:xfrm>
        </p:grpSpPr>
        <p:pic>
          <p:nvPicPr>
            <p:cNvPr id="1695" name="Google Shape;1695;p109"/>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1696" name="Google Shape;1696;p109"/>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1697" name="Google Shape;1697;p109"/>
          <p:cNvSpPr txBox="1"/>
          <p:nvPr>
            <p:ph type="title"/>
          </p:nvPr>
        </p:nvSpPr>
        <p:spPr>
          <a:xfrm>
            <a:off x="3692888" y="1174163"/>
            <a:ext cx="51423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698" name="Google Shape;1698;p109"/>
          <p:cNvSpPr txBox="1"/>
          <p:nvPr>
            <p:ph idx="1" type="body"/>
          </p:nvPr>
        </p:nvSpPr>
        <p:spPr>
          <a:xfrm>
            <a:off x="3692888" y="2715413"/>
            <a:ext cx="4943400" cy="13539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F">
  <p:cSld name="15_Custom Layout">
    <p:spTree>
      <p:nvGrpSpPr>
        <p:cNvPr id="1699" name="Shape 1699"/>
        <p:cNvGrpSpPr/>
        <p:nvPr/>
      </p:nvGrpSpPr>
      <p:grpSpPr>
        <a:xfrm>
          <a:off x="0" y="0"/>
          <a:ext cx="0" cy="0"/>
          <a:chOff x="0" y="0"/>
          <a:chExt cx="0" cy="0"/>
        </a:xfrm>
      </p:grpSpPr>
      <p:sp>
        <p:nvSpPr>
          <p:cNvPr id="1700" name="Google Shape;1700;p110"/>
          <p:cNvSpPr/>
          <p:nvPr>
            <p:ph idx="2" type="pic"/>
          </p:nvPr>
        </p:nvSpPr>
        <p:spPr>
          <a:xfrm>
            <a:off x="4998169" y="554625"/>
            <a:ext cx="3875700" cy="3851400"/>
          </a:xfrm>
          <a:prstGeom prst="ellipse">
            <a:avLst/>
          </a:prstGeom>
          <a:noFill/>
          <a:ln>
            <a:noFill/>
          </a:ln>
        </p:spPr>
      </p:sp>
      <p:grpSp>
        <p:nvGrpSpPr>
          <p:cNvPr id="1701" name="Google Shape;1701;p110"/>
          <p:cNvGrpSpPr/>
          <p:nvPr/>
        </p:nvGrpSpPr>
        <p:grpSpPr>
          <a:xfrm>
            <a:off x="-442913" y="4228977"/>
            <a:ext cx="5272415" cy="1028676"/>
            <a:chOff x="-19050" y="5729200"/>
            <a:chExt cx="6610350" cy="1128800"/>
          </a:xfrm>
        </p:grpSpPr>
        <p:pic>
          <p:nvPicPr>
            <p:cNvPr id="1702" name="Google Shape;1702;p110"/>
            <p:cNvPicPr preferRelativeResize="0"/>
            <p:nvPr/>
          </p:nvPicPr>
          <p:blipFill rotWithShape="1">
            <a:blip r:embed="rId2">
              <a:alphaModFix/>
            </a:blip>
            <a:srcRect b="0" l="0" r="40037" t="0"/>
            <a:stretch/>
          </p:blipFill>
          <p:spPr>
            <a:xfrm rot="5400000">
              <a:off x="3483724" y="3750425"/>
              <a:ext cx="1128800" cy="5086351"/>
            </a:xfrm>
            <a:prstGeom prst="rect">
              <a:avLst/>
            </a:prstGeom>
            <a:noFill/>
            <a:ln>
              <a:noFill/>
            </a:ln>
          </p:spPr>
        </p:pic>
        <p:pic>
          <p:nvPicPr>
            <p:cNvPr id="1703" name="Google Shape;1703;p110"/>
            <p:cNvPicPr preferRelativeResize="0"/>
            <p:nvPr/>
          </p:nvPicPr>
          <p:blipFill rotWithShape="1">
            <a:blip r:embed="rId2">
              <a:alphaModFix/>
            </a:blip>
            <a:srcRect b="0" l="0" r="40037" t="49811"/>
            <a:stretch/>
          </p:blipFill>
          <p:spPr>
            <a:xfrm rot="5400000">
              <a:off x="692900" y="5017251"/>
              <a:ext cx="1128800" cy="2552699"/>
            </a:xfrm>
            <a:prstGeom prst="rect">
              <a:avLst/>
            </a:prstGeom>
            <a:noFill/>
            <a:ln>
              <a:noFill/>
            </a:ln>
          </p:spPr>
        </p:pic>
      </p:grpSp>
      <p:pic>
        <p:nvPicPr>
          <p:cNvPr id="1704" name="Google Shape;1704;p110"/>
          <p:cNvPicPr preferRelativeResize="0"/>
          <p:nvPr/>
        </p:nvPicPr>
        <p:blipFill rotWithShape="1">
          <a:blip r:embed="rId3">
            <a:alphaModFix/>
          </a:blip>
          <a:srcRect b="0" l="0" r="0" t="24431"/>
          <a:stretch/>
        </p:blipFill>
        <p:spPr>
          <a:xfrm>
            <a:off x="7086600" y="-1"/>
            <a:ext cx="1257301" cy="924432"/>
          </a:xfrm>
          <a:prstGeom prst="rect">
            <a:avLst/>
          </a:prstGeom>
          <a:noFill/>
          <a:ln>
            <a:noFill/>
          </a:ln>
        </p:spPr>
      </p:pic>
      <p:sp>
        <p:nvSpPr>
          <p:cNvPr id="1705" name="Google Shape;1705;p110"/>
          <p:cNvSpPr txBox="1"/>
          <p:nvPr>
            <p:ph type="title"/>
          </p:nvPr>
        </p:nvSpPr>
        <p:spPr>
          <a:xfrm>
            <a:off x="531638" y="5585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706" name="Google Shape;1706;p110"/>
          <p:cNvSpPr txBox="1"/>
          <p:nvPr>
            <p:ph idx="1" type="body"/>
          </p:nvPr>
        </p:nvSpPr>
        <p:spPr>
          <a:xfrm>
            <a:off x="531638" y="209981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1">
  <p:cSld name="16_Custom Layout">
    <p:spTree>
      <p:nvGrpSpPr>
        <p:cNvPr id="1707" name="Shape 1707"/>
        <p:cNvGrpSpPr/>
        <p:nvPr/>
      </p:nvGrpSpPr>
      <p:grpSpPr>
        <a:xfrm>
          <a:off x="0" y="0"/>
          <a:ext cx="0" cy="0"/>
          <a:chOff x="0" y="0"/>
          <a:chExt cx="0" cy="0"/>
        </a:xfrm>
      </p:grpSpPr>
      <p:sp>
        <p:nvSpPr>
          <p:cNvPr id="1708" name="Google Shape;1708;p111"/>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1709" name="Google Shape;1709;p111"/>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0000"/>
                </a:solidFill>
                <a:latin typeface="Poppins"/>
                <a:ea typeface="Poppins"/>
                <a:cs typeface="Poppins"/>
                <a:sym typeface="Poppins"/>
              </a:rPr>
              <a:t>Unsafe</a:t>
            </a:r>
            <a:endParaRPr b="1" sz="3500">
              <a:solidFill>
                <a:srgbClr val="FF0000"/>
              </a:solidFill>
              <a:latin typeface="Poppins"/>
              <a:ea typeface="Poppins"/>
              <a:cs typeface="Poppins"/>
              <a:sym typeface="Poppins"/>
            </a:endParaRPr>
          </a:p>
        </p:txBody>
      </p:sp>
      <p:sp>
        <p:nvSpPr>
          <p:cNvPr id="1710" name="Google Shape;1710;p111"/>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9900"/>
                </a:solidFill>
                <a:latin typeface="Poppins"/>
                <a:ea typeface="Poppins"/>
                <a:cs typeface="Poppins"/>
                <a:sym typeface="Poppins"/>
              </a:rPr>
              <a:t>Unwanted</a:t>
            </a:r>
            <a:endParaRPr b="1" sz="3500">
              <a:solidFill>
                <a:srgbClr val="FF9900"/>
              </a:solidFill>
              <a:latin typeface="Poppins"/>
              <a:ea typeface="Poppins"/>
              <a:cs typeface="Poppins"/>
              <a:sym typeface="Poppins"/>
            </a:endParaRPr>
          </a:p>
        </p:txBody>
      </p:sp>
      <p:cxnSp>
        <p:nvCxnSpPr>
          <p:cNvPr id="1711" name="Google Shape;1711;p111"/>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1712" name="Google Shape;1712;p111"/>
          <p:cNvCxnSpPr/>
          <p:nvPr/>
        </p:nvCxnSpPr>
        <p:spPr>
          <a:xfrm>
            <a:off x="3243263" y="1357313"/>
            <a:ext cx="1657500" cy="0"/>
          </a:xfrm>
          <a:prstGeom prst="straightConnector1">
            <a:avLst/>
          </a:prstGeom>
          <a:noFill/>
          <a:ln cap="flat" cmpd="sng" w="114300">
            <a:solidFill>
              <a:srgbClr val="FF0000"/>
            </a:solidFill>
            <a:prstDash val="solid"/>
            <a:round/>
            <a:headEnd len="med" w="med" type="none"/>
            <a:tailEnd len="med" w="med" type="none"/>
          </a:ln>
        </p:spPr>
      </p:cxnSp>
      <p:cxnSp>
        <p:nvCxnSpPr>
          <p:cNvPr id="1713" name="Google Shape;1713;p111"/>
          <p:cNvCxnSpPr/>
          <p:nvPr/>
        </p:nvCxnSpPr>
        <p:spPr>
          <a:xfrm>
            <a:off x="6157913" y="1357313"/>
            <a:ext cx="2457600" cy="0"/>
          </a:xfrm>
          <a:prstGeom prst="straightConnector1">
            <a:avLst/>
          </a:prstGeom>
          <a:noFill/>
          <a:ln cap="flat" cmpd="sng" w="114300">
            <a:solidFill>
              <a:srgbClr val="FF9900"/>
            </a:solidFill>
            <a:prstDash val="solid"/>
            <a:round/>
            <a:headEnd len="med" w="med" type="none"/>
            <a:tailEnd len="med" w="med" type="none"/>
          </a:ln>
        </p:spPr>
      </p:cxnSp>
      <p:sp>
        <p:nvSpPr>
          <p:cNvPr id="1714" name="Google Shape;1714;p111"/>
          <p:cNvSpPr txBox="1"/>
          <p:nvPr/>
        </p:nvSpPr>
        <p:spPr>
          <a:xfrm>
            <a:off x="614363" y="2640600"/>
            <a:ext cx="3743400" cy="1885800"/>
          </a:xfrm>
          <a:prstGeom prst="rect">
            <a:avLst/>
          </a:prstGeom>
          <a:noFill/>
          <a:ln>
            <a:noFill/>
          </a:ln>
        </p:spPr>
        <p:txBody>
          <a:bodyPr anchorCtr="0" anchor="ctr" bIns="34275" lIns="68575" spcFirstLastPara="1" rIns="68575" wrap="square" tIns="34275">
            <a:noAutofit/>
          </a:bodyPr>
          <a:lstStyle/>
          <a:p>
            <a:pPr indent="0" lvl="0" marL="0" marR="0" rtl="0" algn="l">
              <a:lnSpc>
                <a:spcPct val="115000"/>
              </a:lnSpc>
              <a:spcBef>
                <a:spcPts val="0"/>
              </a:spcBef>
              <a:spcAft>
                <a:spcPts val="0"/>
              </a:spcAft>
              <a:buNone/>
            </a:pPr>
            <a:r>
              <a:rPr b="1" lang="en" sz="2000">
                <a:solidFill>
                  <a:srgbClr val="43919B"/>
                </a:solidFill>
                <a:latin typeface="Poppins"/>
                <a:ea typeface="Poppins"/>
                <a:cs typeface="Poppins"/>
                <a:sym typeface="Poppins"/>
              </a:rPr>
              <a:t>In PE, someone stomps on my foot while I am waiting to kick for kickball. </a:t>
            </a:r>
            <a:endParaRPr b="1" sz="2000">
              <a:solidFill>
                <a:srgbClr val="43919B"/>
              </a:solidFill>
              <a:latin typeface="Poppins"/>
              <a:ea typeface="Poppins"/>
              <a:cs typeface="Poppins"/>
              <a:sym typeface="Poppins"/>
            </a:endParaRPr>
          </a:p>
        </p:txBody>
      </p:sp>
      <p:sp>
        <p:nvSpPr>
          <p:cNvPr id="1715" name="Google Shape;1715;p111"/>
          <p:cNvSpPr/>
          <p:nvPr>
            <p:ph idx="2" type="pic"/>
          </p:nvPr>
        </p:nvSpPr>
        <p:spPr>
          <a:xfrm>
            <a:off x="5255306" y="2295338"/>
            <a:ext cx="3548400" cy="2482800"/>
          </a:xfrm>
          <a:prstGeom prst="roundRect">
            <a:avLst>
              <a:gd fmla="val 16667" name="adj"/>
            </a:avLst>
          </a:prstGeom>
          <a:noFill/>
          <a:ln>
            <a:noFill/>
          </a:ln>
        </p:spPr>
      </p:sp>
      <p:sp>
        <p:nvSpPr>
          <p:cNvPr id="1716" name="Google Shape;1716;p111"/>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2">
  <p:cSld name="17_Custom Layout">
    <p:spTree>
      <p:nvGrpSpPr>
        <p:cNvPr id="1717" name="Shape 1717"/>
        <p:cNvGrpSpPr/>
        <p:nvPr/>
      </p:nvGrpSpPr>
      <p:grpSpPr>
        <a:xfrm>
          <a:off x="0" y="0"/>
          <a:ext cx="0" cy="0"/>
          <a:chOff x="0" y="0"/>
          <a:chExt cx="0" cy="0"/>
        </a:xfrm>
      </p:grpSpPr>
      <p:sp>
        <p:nvSpPr>
          <p:cNvPr id="1718" name="Google Shape;1718;p112"/>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1719" name="Google Shape;1719;p112"/>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Unsafe</a:t>
            </a:r>
            <a:endParaRPr b="1" sz="3500">
              <a:solidFill>
                <a:srgbClr val="D9D9D9"/>
              </a:solidFill>
              <a:latin typeface="Poppins"/>
              <a:ea typeface="Poppins"/>
              <a:cs typeface="Poppins"/>
              <a:sym typeface="Poppins"/>
            </a:endParaRPr>
          </a:p>
        </p:txBody>
      </p:sp>
      <p:sp>
        <p:nvSpPr>
          <p:cNvPr id="1720" name="Google Shape;1720;p112"/>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Unwanted</a:t>
            </a:r>
            <a:endParaRPr b="1" sz="3500">
              <a:solidFill>
                <a:srgbClr val="D9D9D9"/>
              </a:solidFill>
              <a:latin typeface="Poppins"/>
              <a:ea typeface="Poppins"/>
              <a:cs typeface="Poppins"/>
              <a:sym typeface="Poppins"/>
            </a:endParaRPr>
          </a:p>
        </p:txBody>
      </p:sp>
      <p:cxnSp>
        <p:nvCxnSpPr>
          <p:cNvPr id="1721" name="Google Shape;1721;p112"/>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1722" name="Google Shape;1722;p112"/>
          <p:cNvCxnSpPr/>
          <p:nvPr/>
        </p:nvCxnSpPr>
        <p:spPr>
          <a:xfrm>
            <a:off x="3243263" y="1357313"/>
            <a:ext cx="1657500" cy="0"/>
          </a:xfrm>
          <a:prstGeom prst="straightConnector1">
            <a:avLst/>
          </a:prstGeom>
          <a:noFill/>
          <a:ln cap="flat" cmpd="sng" w="114300">
            <a:solidFill>
              <a:srgbClr val="D9D9D9"/>
            </a:solidFill>
            <a:prstDash val="solid"/>
            <a:round/>
            <a:headEnd len="med" w="med" type="none"/>
            <a:tailEnd len="med" w="med" type="none"/>
          </a:ln>
        </p:spPr>
      </p:cxnSp>
      <p:cxnSp>
        <p:nvCxnSpPr>
          <p:cNvPr id="1723" name="Google Shape;1723;p112"/>
          <p:cNvCxnSpPr/>
          <p:nvPr/>
        </p:nvCxnSpPr>
        <p:spPr>
          <a:xfrm>
            <a:off x="6157913" y="1357313"/>
            <a:ext cx="2457600" cy="0"/>
          </a:xfrm>
          <a:prstGeom prst="straightConnector1">
            <a:avLst/>
          </a:prstGeom>
          <a:noFill/>
          <a:ln cap="flat" cmpd="sng" w="114300">
            <a:solidFill>
              <a:srgbClr val="D9D9D9"/>
            </a:solidFill>
            <a:prstDash val="solid"/>
            <a:round/>
            <a:headEnd len="med" w="med" type="none"/>
            <a:tailEnd len="med" w="med" type="none"/>
          </a:ln>
        </p:spPr>
      </p:cxnSp>
      <p:pic>
        <p:nvPicPr>
          <p:cNvPr id="1724" name="Google Shape;1724;p112"/>
          <p:cNvPicPr preferRelativeResize="0"/>
          <p:nvPr/>
        </p:nvPicPr>
        <p:blipFill rotWithShape="1">
          <a:blip r:embed="rId2">
            <a:alphaModFix/>
          </a:blip>
          <a:srcRect b="5" l="-12121" r="-9090" t="49446"/>
          <a:stretch/>
        </p:blipFill>
        <p:spPr>
          <a:xfrm>
            <a:off x="623006" y="1"/>
            <a:ext cx="1143002" cy="477860"/>
          </a:xfrm>
          <a:prstGeom prst="rect">
            <a:avLst/>
          </a:prstGeom>
          <a:noFill/>
          <a:ln>
            <a:noFill/>
          </a:ln>
        </p:spPr>
      </p:pic>
      <p:sp>
        <p:nvSpPr>
          <p:cNvPr id="1725" name="Google Shape;1725;p112"/>
          <p:cNvSpPr/>
          <p:nvPr/>
        </p:nvSpPr>
        <p:spPr>
          <a:xfrm>
            <a:off x="714375" y="1700213"/>
            <a:ext cx="942900" cy="700200"/>
          </a:xfrm>
          <a:prstGeom prst="upArrow">
            <a:avLst>
              <a:gd fmla="val 50000" name="adj1"/>
              <a:gd fmla="val 69697" name="adj2"/>
            </a:avLst>
          </a:prstGeom>
          <a:solidFill>
            <a:srgbClr val="F6626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26" name="Google Shape;1726;p112"/>
          <p:cNvSpPr/>
          <p:nvPr>
            <p:ph idx="2" type="pic"/>
          </p:nvPr>
        </p:nvSpPr>
        <p:spPr>
          <a:xfrm>
            <a:off x="5255306" y="2295338"/>
            <a:ext cx="3548400" cy="2482800"/>
          </a:xfrm>
          <a:prstGeom prst="roundRect">
            <a:avLst>
              <a:gd fmla="val 16667" name="adj"/>
            </a:avLst>
          </a:prstGeom>
          <a:noFill/>
          <a:ln>
            <a:noFill/>
          </a:ln>
        </p:spPr>
      </p:sp>
      <p:sp>
        <p:nvSpPr>
          <p:cNvPr id="1727" name="Google Shape;1727;p112"/>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Coral">
  <p:cSld name="7_Custom Layout">
    <p:bg>
      <p:bgPr>
        <a:solidFill>
          <a:schemeClr val="accent6"/>
        </a:solidFill>
      </p:bgPr>
    </p:bg>
    <p:spTree>
      <p:nvGrpSpPr>
        <p:cNvPr id="77" name="Shape 77"/>
        <p:cNvGrpSpPr/>
        <p:nvPr/>
      </p:nvGrpSpPr>
      <p:grpSpPr>
        <a:xfrm>
          <a:off x="0" y="0"/>
          <a:ext cx="0" cy="0"/>
          <a:chOff x="0" y="0"/>
          <a:chExt cx="0" cy="0"/>
        </a:xfrm>
      </p:grpSpPr>
      <p:pic>
        <p:nvPicPr>
          <p:cNvPr id="78" name="Google Shape;78;p12"/>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79" name="Google Shape;79;p12"/>
          <p:cNvSpPr/>
          <p:nvPr>
            <p:ph idx="2" type="pic"/>
          </p:nvPr>
        </p:nvSpPr>
        <p:spPr>
          <a:xfrm>
            <a:off x="736200" y="697613"/>
            <a:ext cx="7671600" cy="3748200"/>
          </a:xfrm>
          <a:prstGeom prst="roundRect">
            <a:avLst>
              <a:gd fmla="val 16667" name="adj"/>
            </a:avLst>
          </a:prstGeom>
          <a:noFill/>
          <a:ln>
            <a:noFill/>
          </a:ln>
        </p:spPr>
      </p:sp>
      <p:sp>
        <p:nvSpPr>
          <p:cNvPr id="80" name="Google Shape;80;p12"/>
          <p:cNvSpPr/>
          <p:nvPr/>
        </p:nvSpPr>
        <p:spPr>
          <a:xfrm rot="933714">
            <a:off x="787935" y="594473"/>
            <a:ext cx="535636" cy="470566"/>
          </a:xfrm>
          <a:prstGeom prst="heart">
            <a:avLst/>
          </a:prstGeom>
          <a:solidFill>
            <a:schemeClr val="accent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81" name="Google Shape;81;p12"/>
          <p:cNvGrpSpPr/>
          <p:nvPr/>
        </p:nvGrpSpPr>
        <p:grpSpPr>
          <a:xfrm>
            <a:off x="4350628" y="2217887"/>
            <a:ext cx="557044" cy="707722"/>
            <a:chOff x="5576150" y="1977075"/>
            <a:chExt cx="742725" cy="1133625"/>
          </a:xfrm>
        </p:grpSpPr>
        <p:sp>
          <p:nvSpPr>
            <p:cNvPr id="82" name="Google Shape;82;p12"/>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3" name="Google Shape;83;p12"/>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Questions">
  <p:cSld name="18_Custom Layout">
    <p:spTree>
      <p:nvGrpSpPr>
        <p:cNvPr id="1728" name="Shape 1728"/>
        <p:cNvGrpSpPr/>
        <p:nvPr/>
      </p:nvGrpSpPr>
      <p:grpSpPr>
        <a:xfrm>
          <a:off x="0" y="0"/>
          <a:ext cx="0" cy="0"/>
          <a:chOff x="0" y="0"/>
          <a:chExt cx="0" cy="0"/>
        </a:xfrm>
      </p:grpSpPr>
      <p:sp>
        <p:nvSpPr>
          <p:cNvPr id="1729" name="Google Shape;1729;p113"/>
          <p:cNvSpPr/>
          <p:nvPr/>
        </p:nvSpPr>
        <p:spPr>
          <a:xfrm>
            <a:off x="1078650"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1730" name="Google Shape;1730;p113"/>
          <p:cNvSpPr/>
          <p:nvPr/>
        </p:nvSpPr>
        <p:spPr>
          <a:xfrm>
            <a:off x="4707675"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1731" name="Google Shape;1731;p113"/>
          <p:cNvGrpSpPr/>
          <p:nvPr/>
        </p:nvGrpSpPr>
        <p:grpSpPr>
          <a:xfrm>
            <a:off x="1078650" y="3186113"/>
            <a:ext cx="6986700" cy="1243125"/>
            <a:chOff x="1352550" y="2038350"/>
            <a:chExt cx="9315600" cy="1657500"/>
          </a:xfrm>
        </p:grpSpPr>
        <p:sp>
          <p:nvSpPr>
            <p:cNvPr id="1732" name="Google Shape;1732;p113"/>
            <p:cNvSpPr/>
            <p:nvPr/>
          </p:nvSpPr>
          <p:spPr>
            <a:xfrm>
              <a:off x="13525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33" name="Google Shape;1733;p113"/>
            <p:cNvSpPr/>
            <p:nvPr/>
          </p:nvSpPr>
          <p:spPr>
            <a:xfrm>
              <a:off x="61912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pic>
        <p:nvPicPr>
          <p:cNvPr id="1734" name="Google Shape;1734;p113"/>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1735" name="Google Shape;1735;p113"/>
          <p:cNvSpPr/>
          <p:nvPr/>
        </p:nvSpPr>
        <p:spPr>
          <a:xfrm rot="934741">
            <a:off x="7881661" y="4251272"/>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736" name="Google Shape;1736;p113"/>
          <p:cNvSpPr txBox="1"/>
          <p:nvPr>
            <p:ph type="title"/>
          </p:nvPr>
        </p:nvSpPr>
        <p:spPr>
          <a:xfrm>
            <a:off x="2135700" y="345750"/>
            <a:ext cx="4872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1737" name="Google Shape;1737;p113"/>
          <p:cNvSpPr txBox="1"/>
          <p:nvPr>
            <p:ph idx="1" type="subTitle"/>
          </p:nvPr>
        </p:nvSpPr>
        <p:spPr>
          <a:xfrm>
            <a:off x="1155150"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38" name="Google Shape;1738;p113"/>
          <p:cNvSpPr txBox="1"/>
          <p:nvPr>
            <p:ph idx="2" type="subTitle"/>
          </p:nvPr>
        </p:nvSpPr>
        <p:spPr>
          <a:xfrm>
            <a:off x="4784175"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39" name="Google Shape;1739;p113"/>
          <p:cNvSpPr txBox="1"/>
          <p:nvPr>
            <p:ph idx="3" type="subTitle"/>
          </p:nvPr>
        </p:nvSpPr>
        <p:spPr>
          <a:xfrm>
            <a:off x="1155150"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40" name="Google Shape;1740;p113"/>
          <p:cNvSpPr txBox="1"/>
          <p:nvPr>
            <p:ph idx="4" type="subTitle"/>
          </p:nvPr>
        </p:nvSpPr>
        <p:spPr>
          <a:xfrm>
            <a:off x="4784175"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Scenario">
  <p:cSld name="19_Custom Layout">
    <p:spTree>
      <p:nvGrpSpPr>
        <p:cNvPr id="1741" name="Shape 1741"/>
        <p:cNvGrpSpPr/>
        <p:nvPr/>
      </p:nvGrpSpPr>
      <p:grpSpPr>
        <a:xfrm>
          <a:off x="0" y="0"/>
          <a:ext cx="0" cy="0"/>
          <a:chOff x="0" y="0"/>
          <a:chExt cx="0" cy="0"/>
        </a:xfrm>
      </p:grpSpPr>
      <p:pic>
        <p:nvPicPr>
          <p:cNvPr id="1742" name="Google Shape;1742;p114"/>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1743" name="Google Shape;1743;p114"/>
          <p:cNvSpPr/>
          <p:nvPr/>
        </p:nvSpPr>
        <p:spPr>
          <a:xfrm rot="10800000">
            <a:off x="4871175" y="1424400"/>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744" name="Google Shape;1744;p114"/>
          <p:cNvSpPr/>
          <p:nvPr/>
        </p:nvSpPr>
        <p:spPr>
          <a:xfrm rot="10800000">
            <a:off x="4871175" y="2337194"/>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745" name="Google Shape;1745;p114"/>
          <p:cNvSpPr/>
          <p:nvPr/>
        </p:nvSpPr>
        <p:spPr>
          <a:xfrm rot="10800000">
            <a:off x="4871175" y="3249988"/>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746" name="Google Shape;1746;p114"/>
          <p:cNvSpPr/>
          <p:nvPr/>
        </p:nvSpPr>
        <p:spPr>
          <a:xfrm rot="10800000">
            <a:off x="4871175" y="4162781"/>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747" name="Google Shape;1747;p114"/>
          <p:cNvSpPr txBox="1"/>
          <p:nvPr>
            <p:ph idx="1" type="subTitle"/>
          </p:nvPr>
        </p:nvSpPr>
        <p:spPr>
          <a:xfrm>
            <a:off x="5020819" y="1419750"/>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48" name="Google Shape;1748;p114"/>
          <p:cNvSpPr txBox="1"/>
          <p:nvPr>
            <p:ph idx="2" type="subTitle"/>
          </p:nvPr>
        </p:nvSpPr>
        <p:spPr>
          <a:xfrm>
            <a:off x="5020819" y="2332547"/>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49" name="Google Shape;1749;p114"/>
          <p:cNvSpPr txBox="1"/>
          <p:nvPr>
            <p:ph idx="3" type="subTitle"/>
          </p:nvPr>
        </p:nvSpPr>
        <p:spPr>
          <a:xfrm>
            <a:off x="5020819" y="3245334"/>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50" name="Google Shape;1750;p114"/>
          <p:cNvSpPr txBox="1"/>
          <p:nvPr>
            <p:ph idx="4" type="subTitle"/>
          </p:nvPr>
        </p:nvSpPr>
        <p:spPr>
          <a:xfrm>
            <a:off x="5020819" y="4158131"/>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51" name="Google Shape;1751;p114"/>
          <p:cNvSpPr txBox="1"/>
          <p:nvPr>
            <p:ph idx="5" type="body"/>
          </p:nvPr>
        </p:nvSpPr>
        <p:spPr>
          <a:xfrm>
            <a:off x="705956" y="1606069"/>
            <a:ext cx="3763200" cy="3192600"/>
          </a:xfrm>
          <a:prstGeom prst="rect">
            <a:avLst/>
          </a:prstGeom>
          <a:noFill/>
          <a:ln>
            <a:noFill/>
          </a:ln>
        </p:spPr>
        <p:txBody>
          <a:bodyPr anchorCtr="0" anchor="t" bIns="68575" lIns="68575" spcFirstLastPara="1" rIns="68575" wrap="square" tIns="68575">
            <a:noAutofit/>
          </a:bodyPr>
          <a:lstStyle>
            <a:lvl1pPr indent="-317500" lvl="0" marL="4572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1pPr>
            <a:lvl2pPr indent="-317500" lvl="1" marL="9144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2pPr>
            <a:lvl3pPr indent="-317500" lvl="2" marL="13716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3pPr>
            <a:lvl4pPr indent="-317500" lvl="3" marL="18288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4pPr>
            <a:lvl5pPr indent="-317500" lvl="4" marL="22860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5pPr>
            <a:lvl6pPr indent="-317500" lvl="5" marL="27432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6pPr>
            <a:lvl7pPr indent="-317500" lvl="6" marL="32004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7pPr>
            <a:lvl8pPr indent="-317500" lvl="7" marL="36576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8pPr>
            <a:lvl9pPr indent="-317500" lvl="8" marL="41148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9pPr>
          </a:lstStyle>
          <a:p/>
        </p:txBody>
      </p:sp>
      <p:sp>
        <p:nvSpPr>
          <p:cNvPr id="1752" name="Google Shape;1752;p114"/>
          <p:cNvSpPr txBox="1"/>
          <p:nvPr>
            <p:ph type="title"/>
          </p:nvPr>
        </p:nvSpPr>
        <p:spPr>
          <a:xfrm>
            <a:off x="2135700" y="345750"/>
            <a:ext cx="4872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A">
  <p:cSld name="20_Custom Layout">
    <p:spTree>
      <p:nvGrpSpPr>
        <p:cNvPr id="1753" name="Shape 1753"/>
        <p:cNvGrpSpPr/>
        <p:nvPr/>
      </p:nvGrpSpPr>
      <p:grpSpPr>
        <a:xfrm>
          <a:off x="0" y="0"/>
          <a:ext cx="0" cy="0"/>
          <a:chOff x="0" y="0"/>
          <a:chExt cx="0" cy="0"/>
        </a:xfrm>
      </p:grpSpPr>
      <p:sp>
        <p:nvSpPr>
          <p:cNvPr id="1754" name="Google Shape;1754;p115"/>
          <p:cNvSpPr/>
          <p:nvPr/>
        </p:nvSpPr>
        <p:spPr>
          <a:xfrm rot="934741">
            <a:off x="1360679" y="1780791"/>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1755" name="Google Shape;1755;p115"/>
          <p:cNvPicPr preferRelativeResize="0"/>
          <p:nvPr/>
        </p:nvPicPr>
        <p:blipFill>
          <a:blip r:embed="rId2">
            <a:alphaModFix/>
          </a:blip>
          <a:stretch>
            <a:fillRect/>
          </a:stretch>
        </p:blipFill>
        <p:spPr>
          <a:xfrm>
            <a:off x="4247124" y="1715812"/>
            <a:ext cx="640978" cy="610634"/>
          </a:xfrm>
          <a:prstGeom prst="rect">
            <a:avLst/>
          </a:prstGeom>
          <a:noFill/>
          <a:ln>
            <a:noFill/>
          </a:ln>
        </p:spPr>
      </p:pic>
      <p:pic>
        <p:nvPicPr>
          <p:cNvPr id="1756" name="Google Shape;1756;p115"/>
          <p:cNvPicPr preferRelativeResize="0"/>
          <p:nvPr/>
        </p:nvPicPr>
        <p:blipFill rotWithShape="1">
          <a:blip r:embed="rId3">
            <a:alphaModFix/>
          </a:blip>
          <a:srcRect b="0" l="0" r="0" t="-969"/>
          <a:stretch/>
        </p:blipFill>
        <p:spPr>
          <a:xfrm>
            <a:off x="7113103" y="1763166"/>
            <a:ext cx="509718" cy="515922"/>
          </a:xfrm>
          <a:prstGeom prst="rect">
            <a:avLst/>
          </a:prstGeom>
          <a:noFill/>
          <a:ln>
            <a:noFill/>
          </a:ln>
        </p:spPr>
      </p:pic>
      <p:sp>
        <p:nvSpPr>
          <p:cNvPr id="1757" name="Google Shape;1757;p115"/>
          <p:cNvSpPr txBox="1"/>
          <p:nvPr>
            <p:ph type="title"/>
          </p:nvPr>
        </p:nvSpPr>
        <p:spPr>
          <a:xfrm>
            <a:off x="1670288" y="345750"/>
            <a:ext cx="58035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1758" name="Google Shape;1758;p115"/>
          <p:cNvSpPr txBox="1"/>
          <p:nvPr>
            <p:ph idx="1" type="subTitle"/>
          </p:nvPr>
        </p:nvSpPr>
        <p:spPr>
          <a:xfrm>
            <a:off x="357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759" name="Google Shape;1759;p115"/>
          <p:cNvSpPr txBox="1"/>
          <p:nvPr>
            <p:ph idx="2" type="subTitle"/>
          </p:nvPr>
        </p:nvSpPr>
        <p:spPr>
          <a:xfrm>
            <a:off x="482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1760" name="Google Shape;1760;p115"/>
          <p:cNvSpPr txBox="1"/>
          <p:nvPr>
            <p:ph idx="3" type="subTitle"/>
          </p:nvPr>
        </p:nvSpPr>
        <p:spPr>
          <a:xfrm>
            <a:off x="327183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761" name="Google Shape;1761;p115"/>
          <p:cNvSpPr txBox="1"/>
          <p:nvPr>
            <p:ph idx="4" type="subTitle"/>
          </p:nvPr>
        </p:nvSpPr>
        <p:spPr>
          <a:xfrm>
            <a:off x="339682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1762" name="Google Shape;1762;p115"/>
          <p:cNvSpPr txBox="1"/>
          <p:nvPr>
            <p:ph idx="5" type="subTitle"/>
          </p:nvPr>
        </p:nvSpPr>
        <p:spPr>
          <a:xfrm>
            <a:off x="6072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763" name="Google Shape;1763;p115"/>
          <p:cNvSpPr txBox="1"/>
          <p:nvPr>
            <p:ph idx="6" type="subTitle"/>
          </p:nvPr>
        </p:nvSpPr>
        <p:spPr>
          <a:xfrm>
            <a:off x="6197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B">
  <p:cSld name="20_Custom Layout_1">
    <p:spTree>
      <p:nvGrpSpPr>
        <p:cNvPr id="1764" name="Shape 1764"/>
        <p:cNvGrpSpPr/>
        <p:nvPr/>
      </p:nvGrpSpPr>
      <p:grpSpPr>
        <a:xfrm>
          <a:off x="0" y="0"/>
          <a:ext cx="0" cy="0"/>
          <a:chOff x="0" y="0"/>
          <a:chExt cx="0" cy="0"/>
        </a:xfrm>
      </p:grpSpPr>
      <p:sp>
        <p:nvSpPr>
          <p:cNvPr id="1765" name="Google Shape;1765;p116"/>
          <p:cNvSpPr/>
          <p:nvPr/>
        </p:nvSpPr>
        <p:spPr>
          <a:xfrm>
            <a:off x="47590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8623" y="0"/>
                  <a:pt x="910590"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766" name="Google Shape;1766;p116"/>
          <p:cNvSpPr/>
          <p:nvPr/>
        </p:nvSpPr>
        <p:spPr>
          <a:xfrm>
            <a:off x="4542677" y="2042215"/>
            <a:ext cx="1999631" cy="702350"/>
          </a:xfrm>
          <a:custGeom>
            <a:rect b="b" l="l" r="r" t="t"/>
            <a:pathLst>
              <a:path extrusionOk="0" h="809625" w="2305050">
                <a:moveTo>
                  <a:pt x="2285048" y="0"/>
                </a:moveTo>
                <a:lnTo>
                  <a:pt x="2308860" y="120015"/>
                </a:lnTo>
                <a:lnTo>
                  <a:pt x="2285048" y="238125"/>
                </a:lnTo>
                <a:lnTo>
                  <a:pt x="2284095" y="238125"/>
                </a:lnTo>
                <a:cubicBezTo>
                  <a:pt x="2052638" y="238125"/>
                  <a:pt x="1944053" y="348615"/>
                  <a:pt x="1806893" y="488633"/>
                </a:cubicBezTo>
                <a:cubicBezTo>
                  <a:pt x="1658303" y="639128"/>
                  <a:pt x="1490663" y="809625"/>
                  <a:pt x="1159193" y="809625"/>
                </a:cubicBezTo>
                <a:cubicBezTo>
                  <a:pt x="827723" y="809625"/>
                  <a:pt x="660082" y="639128"/>
                  <a:pt x="511493" y="488633"/>
                </a:cubicBezTo>
                <a:cubicBezTo>
                  <a:pt x="374333" y="348615"/>
                  <a:pt x="265748" y="238125"/>
                  <a:pt x="34290" y="238125"/>
                </a:cubicBezTo>
                <a:lnTo>
                  <a:pt x="0" y="126683"/>
                </a:lnTo>
                <a:lnTo>
                  <a:pt x="34290" y="0"/>
                </a:lnTo>
                <a:cubicBezTo>
                  <a:pt x="364808" y="0"/>
                  <a:pt x="533400" y="170498"/>
                  <a:pt x="681038" y="320992"/>
                </a:cubicBezTo>
                <a:cubicBezTo>
                  <a:pt x="818198" y="461010"/>
                  <a:pt x="927735" y="571500"/>
                  <a:pt x="1158240" y="571500"/>
                </a:cubicBezTo>
                <a:cubicBezTo>
                  <a:pt x="1389698" y="571500"/>
                  <a:pt x="1498282" y="461010"/>
                  <a:pt x="1635443" y="320992"/>
                </a:cubicBezTo>
                <a:cubicBezTo>
                  <a:pt x="1784032" y="170498"/>
                  <a:pt x="1951673" y="0"/>
                  <a:pt x="2283143" y="0"/>
                </a:cubicBezTo>
                <a:lnTo>
                  <a:pt x="2285048"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767" name="Google Shape;1767;p116"/>
          <p:cNvSpPr/>
          <p:nvPr/>
        </p:nvSpPr>
        <p:spPr>
          <a:xfrm>
            <a:off x="67108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7670" y="0"/>
                  <a:pt x="909638"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768" name="Google Shape;1768;p116"/>
          <p:cNvSpPr/>
          <p:nvPr/>
        </p:nvSpPr>
        <p:spPr>
          <a:xfrm>
            <a:off x="6524213" y="2042215"/>
            <a:ext cx="1950053" cy="702350"/>
          </a:xfrm>
          <a:custGeom>
            <a:rect b="b" l="l" r="r" t="t"/>
            <a:pathLst>
              <a:path extrusionOk="0" h="809625" w="2247900">
                <a:moveTo>
                  <a:pt x="2250758" y="0"/>
                </a:moveTo>
                <a:lnTo>
                  <a:pt x="2250758" y="238125"/>
                </a:lnTo>
                <a:lnTo>
                  <a:pt x="2248852" y="238125"/>
                </a:lnTo>
                <a:cubicBezTo>
                  <a:pt x="2017395" y="238125"/>
                  <a:pt x="1908810" y="348615"/>
                  <a:pt x="1771650" y="488633"/>
                </a:cubicBezTo>
                <a:cubicBezTo>
                  <a:pt x="1623060" y="639128"/>
                  <a:pt x="1455420" y="809625"/>
                  <a:pt x="1123950" y="809625"/>
                </a:cubicBezTo>
                <a:cubicBezTo>
                  <a:pt x="792480" y="809625"/>
                  <a:pt x="624840" y="639128"/>
                  <a:pt x="476250" y="488633"/>
                </a:cubicBezTo>
                <a:cubicBezTo>
                  <a:pt x="339090" y="348615"/>
                  <a:pt x="230505" y="239078"/>
                  <a:pt x="0" y="238125"/>
                </a:cubicBezTo>
                <a:lnTo>
                  <a:pt x="0" y="0"/>
                </a:lnTo>
                <a:cubicBezTo>
                  <a:pt x="330518" y="0"/>
                  <a:pt x="498157" y="170498"/>
                  <a:pt x="645795" y="320992"/>
                </a:cubicBezTo>
                <a:cubicBezTo>
                  <a:pt x="782955" y="461010"/>
                  <a:pt x="892493" y="571500"/>
                  <a:pt x="1122997" y="571500"/>
                </a:cubicBezTo>
                <a:cubicBezTo>
                  <a:pt x="1353502" y="571500"/>
                  <a:pt x="1463040" y="461010"/>
                  <a:pt x="1600200" y="320992"/>
                </a:cubicBezTo>
                <a:cubicBezTo>
                  <a:pt x="1748790" y="170498"/>
                  <a:pt x="1916430" y="0"/>
                  <a:pt x="2247900" y="0"/>
                </a:cubicBezTo>
                <a:lnTo>
                  <a:pt x="2250758"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769" name="Google Shape;1769;p116"/>
          <p:cNvSpPr/>
          <p:nvPr/>
        </p:nvSpPr>
        <p:spPr>
          <a:xfrm>
            <a:off x="2808111" y="908965"/>
            <a:ext cx="1578221" cy="1751743"/>
          </a:xfrm>
          <a:custGeom>
            <a:rect b="b" l="l" r="r" t="t"/>
            <a:pathLst>
              <a:path extrusionOk="0" h="2019300" w="1819275">
                <a:moveTo>
                  <a:pt x="1819275" y="909638"/>
                </a:moveTo>
                <a:cubicBezTo>
                  <a:pt x="1819275" y="1411605"/>
                  <a:pt x="1412558" y="2019300"/>
                  <a:pt x="909638" y="2019300"/>
                </a:cubicBezTo>
                <a:cubicBezTo>
                  <a:pt x="406718" y="2019300"/>
                  <a:pt x="0" y="1412558"/>
                  <a:pt x="0" y="909638"/>
                </a:cubicBezTo>
                <a:cubicBezTo>
                  <a:pt x="0" y="406718"/>
                  <a:pt x="407670" y="0"/>
                  <a:pt x="909638" y="0"/>
                </a:cubicBezTo>
                <a:cubicBezTo>
                  <a:pt x="1411605"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770" name="Google Shape;1770;p116"/>
          <p:cNvSpPr/>
          <p:nvPr/>
        </p:nvSpPr>
        <p:spPr>
          <a:xfrm>
            <a:off x="2597486" y="2042215"/>
            <a:ext cx="1974842" cy="702350"/>
          </a:xfrm>
          <a:custGeom>
            <a:rect b="b" l="l" r="r" t="t"/>
            <a:pathLst>
              <a:path extrusionOk="0" h="809625" w="2276475">
                <a:moveTo>
                  <a:pt x="2277428" y="0"/>
                </a:moveTo>
                <a:lnTo>
                  <a:pt x="2277428" y="238125"/>
                </a:lnTo>
                <a:lnTo>
                  <a:pt x="2277428" y="238125"/>
                </a:lnTo>
                <a:cubicBezTo>
                  <a:pt x="2045970" y="238125"/>
                  <a:pt x="1937385" y="348615"/>
                  <a:pt x="1800225" y="488633"/>
                </a:cubicBezTo>
                <a:cubicBezTo>
                  <a:pt x="1651635" y="639128"/>
                  <a:pt x="1483995" y="809625"/>
                  <a:pt x="1152525" y="809625"/>
                </a:cubicBezTo>
                <a:cubicBezTo>
                  <a:pt x="821055" y="809625"/>
                  <a:pt x="653415" y="639128"/>
                  <a:pt x="504825" y="488633"/>
                </a:cubicBezTo>
                <a:cubicBezTo>
                  <a:pt x="367665" y="348615"/>
                  <a:pt x="258127" y="238125"/>
                  <a:pt x="27622" y="238125"/>
                </a:cubicBezTo>
                <a:cubicBezTo>
                  <a:pt x="27622" y="238125"/>
                  <a:pt x="27622" y="238125"/>
                  <a:pt x="27622" y="238125"/>
                </a:cubicBezTo>
                <a:lnTo>
                  <a:pt x="0" y="120015"/>
                </a:lnTo>
                <a:lnTo>
                  <a:pt x="27622" y="0"/>
                </a:lnTo>
                <a:cubicBezTo>
                  <a:pt x="27622" y="0"/>
                  <a:pt x="27622" y="0"/>
                  <a:pt x="27622" y="0"/>
                </a:cubicBezTo>
                <a:cubicBezTo>
                  <a:pt x="359092" y="0"/>
                  <a:pt x="526733" y="170498"/>
                  <a:pt x="675323" y="320992"/>
                </a:cubicBezTo>
                <a:cubicBezTo>
                  <a:pt x="812483" y="461010"/>
                  <a:pt x="921068" y="571500"/>
                  <a:pt x="1152525" y="571500"/>
                </a:cubicBezTo>
                <a:cubicBezTo>
                  <a:pt x="1383983" y="571500"/>
                  <a:pt x="1492568" y="461010"/>
                  <a:pt x="1629727" y="320992"/>
                </a:cubicBezTo>
                <a:cubicBezTo>
                  <a:pt x="1778318" y="170498"/>
                  <a:pt x="1945958" y="0"/>
                  <a:pt x="2277428" y="0"/>
                </a:cubicBezTo>
                <a:lnTo>
                  <a:pt x="2277428"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771" name="Google Shape;1771;p116"/>
          <p:cNvSpPr/>
          <p:nvPr/>
        </p:nvSpPr>
        <p:spPr>
          <a:xfrm>
            <a:off x="857137" y="908965"/>
            <a:ext cx="1569958" cy="1751743"/>
          </a:xfrm>
          <a:custGeom>
            <a:rect b="b" l="l" r="r" t="t"/>
            <a:pathLst>
              <a:path extrusionOk="0" h="2019300" w="1809750">
                <a:moveTo>
                  <a:pt x="1818323" y="909638"/>
                </a:moveTo>
                <a:cubicBezTo>
                  <a:pt x="1818323" y="1411605"/>
                  <a:pt x="1411605" y="2019300"/>
                  <a:pt x="908685" y="2019300"/>
                </a:cubicBezTo>
                <a:cubicBezTo>
                  <a:pt x="405765" y="2019300"/>
                  <a:pt x="0" y="1411605"/>
                  <a:pt x="0" y="909638"/>
                </a:cubicBezTo>
                <a:cubicBezTo>
                  <a:pt x="0" y="407670"/>
                  <a:pt x="406718" y="0"/>
                  <a:pt x="908685" y="0"/>
                </a:cubicBezTo>
                <a:cubicBezTo>
                  <a:pt x="1410653" y="0"/>
                  <a:pt x="1818323" y="406718"/>
                  <a:pt x="1818323"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772" name="Google Shape;1772;p116"/>
          <p:cNvSpPr/>
          <p:nvPr/>
        </p:nvSpPr>
        <p:spPr>
          <a:xfrm>
            <a:off x="670464" y="2042215"/>
            <a:ext cx="1950053" cy="702350"/>
          </a:xfrm>
          <a:custGeom>
            <a:rect b="b" l="l" r="r" t="t"/>
            <a:pathLst>
              <a:path extrusionOk="0" h="809625" w="2247900">
                <a:moveTo>
                  <a:pt x="2249805" y="0"/>
                </a:moveTo>
                <a:lnTo>
                  <a:pt x="2249805" y="238125"/>
                </a:lnTo>
                <a:cubicBezTo>
                  <a:pt x="2018348" y="238125"/>
                  <a:pt x="1909763" y="348615"/>
                  <a:pt x="1772603" y="488633"/>
                </a:cubicBezTo>
                <a:cubicBezTo>
                  <a:pt x="1624013" y="639128"/>
                  <a:pt x="1456373" y="809625"/>
                  <a:pt x="1124903" y="809625"/>
                </a:cubicBezTo>
                <a:cubicBezTo>
                  <a:pt x="793433" y="809625"/>
                  <a:pt x="625793" y="639128"/>
                  <a:pt x="477203" y="488633"/>
                </a:cubicBezTo>
                <a:cubicBezTo>
                  <a:pt x="340043" y="348615"/>
                  <a:pt x="231458" y="238125"/>
                  <a:pt x="0" y="238125"/>
                </a:cubicBezTo>
                <a:lnTo>
                  <a:pt x="0" y="0"/>
                </a:lnTo>
                <a:cubicBezTo>
                  <a:pt x="331470" y="0"/>
                  <a:pt x="499110" y="170498"/>
                  <a:pt x="647700" y="320992"/>
                </a:cubicBezTo>
                <a:cubicBezTo>
                  <a:pt x="784860" y="461010"/>
                  <a:pt x="893445" y="571500"/>
                  <a:pt x="1124903" y="571500"/>
                </a:cubicBezTo>
                <a:cubicBezTo>
                  <a:pt x="1356360" y="571500"/>
                  <a:pt x="1464945" y="461010"/>
                  <a:pt x="1602105" y="320992"/>
                </a:cubicBezTo>
                <a:cubicBezTo>
                  <a:pt x="1750695" y="170498"/>
                  <a:pt x="1918335" y="0"/>
                  <a:pt x="2249805" y="0"/>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pic>
        <p:nvPicPr>
          <p:cNvPr id="1773" name="Google Shape;1773;p116"/>
          <p:cNvPicPr preferRelativeResize="0"/>
          <p:nvPr/>
        </p:nvPicPr>
        <p:blipFill>
          <a:blip r:embed="rId2">
            <a:alphaModFix/>
          </a:blip>
          <a:stretch>
            <a:fillRect/>
          </a:stretch>
        </p:blipFill>
        <p:spPr>
          <a:xfrm>
            <a:off x="1217016" y="1266206"/>
            <a:ext cx="848148" cy="807973"/>
          </a:xfrm>
          <a:prstGeom prst="rect">
            <a:avLst/>
          </a:prstGeom>
          <a:noFill/>
          <a:ln>
            <a:noFill/>
          </a:ln>
        </p:spPr>
      </p:pic>
      <p:pic>
        <p:nvPicPr>
          <p:cNvPr id="1774" name="Google Shape;1774;p116"/>
          <p:cNvPicPr preferRelativeResize="0"/>
          <p:nvPr/>
        </p:nvPicPr>
        <p:blipFill>
          <a:blip r:embed="rId3">
            <a:alphaModFix/>
          </a:blip>
          <a:stretch>
            <a:fillRect/>
          </a:stretch>
        </p:blipFill>
        <p:spPr>
          <a:xfrm>
            <a:off x="7107956" y="1266216"/>
            <a:ext cx="848148" cy="807973"/>
          </a:xfrm>
          <a:prstGeom prst="rect">
            <a:avLst/>
          </a:prstGeom>
          <a:noFill/>
          <a:ln>
            <a:noFill/>
          </a:ln>
        </p:spPr>
      </p:pic>
      <p:pic>
        <p:nvPicPr>
          <p:cNvPr id="1775" name="Google Shape;1775;p116"/>
          <p:cNvPicPr preferRelativeResize="0"/>
          <p:nvPr/>
        </p:nvPicPr>
        <p:blipFill rotWithShape="1">
          <a:blip r:embed="rId4">
            <a:alphaModFix/>
          </a:blip>
          <a:srcRect b="0" l="0" r="0" t="0"/>
          <a:stretch/>
        </p:blipFill>
        <p:spPr>
          <a:xfrm>
            <a:off x="3157153" y="1266206"/>
            <a:ext cx="848148" cy="807973"/>
          </a:xfrm>
          <a:prstGeom prst="rect">
            <a:avLst/>
          </a:prstGeom>
          <a:noFill/>
          <a:ln>
            <a:noFill/>
          </a:ln>
        </p:spPr>
      </p:pic>
      <p:pic>
        <p:nvPicPr>
          <p:cNvPr id="1776" name="Google Shape;1776;p116"/>
          <p:cNvPicPr preferRelativeResize="0"/>
          <p:nvPr/>
        </p:nvPicPr>
        <p:blipFill rotWithShape="1">
          <a:blip r:embed="rId5">
            <a:alphaModFix/>
          </a:blip>
          <a:srcRect b="19" l="0" r="0" t="29"/>
          <a:stretch/>
        </p:blipFill>
        <p:spPr>
          <a:xfrm>
            <a:off x="5123822" y="1266206"/>
            <a:ext cx="848148" cy="807977"/>
          </a:xfrm>
          <a:prstGeom prst="rect">
            <a:avLst/>
          </a:prstGeom>
          <a:noFill/>
          <a:ln>
            <a:noFill/>
          </a:ln>
        </p:spPr>
      </p:pic>
      <p:sp>
        <p:nvSpPr>
          <p:cNvPr id="1777" name="Google Shape;1777;p116"/>
          <p:cNvSpPr txBox="1"/>
          <p:nvPr>
            <p:ph idx="1" type="subTitle"/>
          </p:nvPr>
        </p:nvSpPr>
        <p:spPr>
          <a:xfrm>
            <a:off x="6705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778" name="Google Shape;1778;p116"/>
          <p:cNvSpPr txBox="1"/>
          <p:nvPr>
            <p:ph idx="2" type="subTitle"/>
          </p:nvPr>
        </p:nvSpPr>
        <p:spPr>
          <a:xfrm>
            <a:off x="6704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1779" name="Google Shape;1779;p116"/>
          <p:cNvSpPr txBox="1"/>
          <p:nvPr>
            <p:ph idx="3" type="subTitle"/>
          </p:nvPr>
        </p:nvSpPr>
        <p:spPr>
          <a:xfrm>
            <a:off x="26136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780" name="Google Shape;1780;p116"/>
          <p:cNvSpPr txBox="1"/>
          <p:nvPr>
            <p:ph idx="4" type="subTitle"/>
          </p:nvPr>
        </p:nvSpPr>
        <p:spPr>
          <a:xfrm>
            <a:off x="26135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1781" name="Google Shape;1781;p116"/>
          <p:cNvSpPr txBox="1"/>
          <p:nvPr>
            <p:ph idx="5" type="subTitle"/>
          </p:nvPr>
        </p:nvSpPr>
        <p:spPr>
          <a:xfrm>
            <a:off x="45567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782" name="Google Shape;1782;p116"/>
          <p:cNvSpPr txBox="1"/>
          <p:nvPr>
            <p:ph idx="6" type="subTitle"/>
          </p:nvPr>
        </p:nvSpPr>
        <p:spPr>
          <a:xfrm>
            <a:off x="45566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1783" name="Google Shape;1783;p116"/>
          <p:cNvSpPr txBox="1"/>
          <p:nvPr>
            <p:ph idx="7" type="subTitle"/>
          </p:nvPr>
        </p:nvSpPr>
        <p:spPr>
          <a:xfrm>
            <a:off x="64998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784" name="Google Shape;1784;p116"/>
          <p:cNvSpPr txBox="1"/>
          <p:nvPr>
            <p:ph idx="8" type="subTitle"/>
          </p:nvPr>
        </p:nvSpPr>
        <p:spPr>
          <a:xfrm>
            <a:off x="64997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C">
  <p:cSld name="21_Custom Layout">
    <p:spTree>
      <p:nvGrpSpPr>
        <p:cNvPr id="1785" name="Shape 1785"/>
        <p:cNvGrpSpPr/>
        <p:nvPr/>
      </p:nvGrpSpPr>
      <p:grpSpPr>
        <a:xfrm>
          <a:off x="0" y="0"/>
          <a:ext cx="0" cy="0"/>
          <a:chOff x="0" y="0"/>
          <a:chExt cx="0" cy="0"/>
        </a:xfrm>
      </p:grpSpPr>
      <p:sp>
        <p:nvSpPr>
          <p:cNvPr id="1786" name="Google Shape;1786;p117"/>
          <p:cNvSpPr/>
          <p:nvPr/>
        </p:nvSpPr>
        <p:spPr>
          <a:xfrm>
            <a:off x="585762" y="612139"/>
            <a:ext cx="7974598" cy="1667371"/>
          </a:xfrm>
          <a:custGeom>
            <a:rect b="b" l="l" r="r" t="t"/>
            <a:pathLst>
              <a:path extrusionOk="0" h="2223161" w="10632797">
                <a:moveTo>
                  <a:pt x="9525034" y="26"/>
                </a:moveTo>
                <a:cubicBezTo>
                  <a:pt x="9104982" y="-2831"/>
                  <a:pt x="8739221" y="227674"/>
                  <a:pt x="8547769" y="568669"/>
                </a:cubicBezTo>
                <a:cubicBezTo>
                  <a:pt x="8461091" y="722974"/>
                  <a:pt x="8300119" y="821081"/>
                  <a:pt x="8122954" y="821081"/>
                </a:cubicBezTo>
                <a:lnTo>
                  <a:pt x="8112477" y="821081"/>
                </a:lnTo>
                <a:cubicBezTo>
                  <a:pt x="7937217" y="821081"/>
                  <a:pt x="7775292" y="726784"/>
                  <a:pt x="7689567" y="573431"/>
                </a:cubicBezTo>
                <a:cubicBezTo>
                  <a:pt x="7499067" y="231484"/>
                  <a:pt x="7135211" y="26"/>
                  <a:pt x="6716111" y="26"/>
                </a:cubicBezTo>
                <a:cubicBezTo>
                  <a:pt x="6297011" y="26"/>
                  <a:pt x="5933157" y="231484"/>
                  <a:pt x="5742657" y="573431"/>
                </a:cubicBezTo>
                <a:cubicBezTo>
                  <a:pt x="5657884" y="726784"/>
                  <a:pt x="5495007" y="821081"/>
                  <a:pt x="5319747" y="821081"/>
                </a:cubicBezTo>
                <a:lnTo>
                  <a:pt x="5309269" y="821081"/>
                </a:lnTo>
                <a:cubicBezTo>
                  <a:pt x="5134009" y="821081"/>
                  <a:pt x="4972084" y="726784"/>
                  <a:pt x="4886359" y="573431"/>
                </a:cubicBezTo>
                <a:cubicBezTo>
                  <a:pt x="4697764" y="231484"/>
                  <a:pt x="4332957" y="26"/>
                  <a:pt x="3913856" y="26"/>
                </a:cubicBezTo>
                <a:cubicBezTo>
                  <a:pt x="3494756" y="26"/>
                  <a:pt x="3130902" y="231484"/>
                  <a:pt x="2940402" y="573431"/>
                </a:cubicBezTo>
                <a:cubicBezTo>
                  <a:pt x="2855629" y="726784"/>
                  <a:pt x="2692752" y="821081"/>
                  <a:pt x="2517491" y="821081"/>
                </a:cubicBezTo>
                <a:lnTo>
                  <a:pt x="2507014" y="821081"/>
                </a:lnTo>
                <a:cubicBezTo>
                  <a:pt x="2329849" y="821081"/>
                  <a:pt x="2168877" y="722974"/>
                  <a:pt x="2082199" y="568669"/>
                </a:cubicBezTo>
                <a:cubicBezTo>
                  <a:pt x="1890746" y="227674"/>
                  <a:pt x="1524987" y="-2831"/>
                  <a:pt x="1104934" y="26"/>
                </a:cubicBezTo>
                <a:cubicBezTo>
                  <a:pt x="492476" y="3836"/>
                  <a:pt x="-4729" y="508661"/>
                  <a:pt x="34" y="1121119"/>
                </a:cubicBezTo>
                <a:cubicBezTo>
                  <a:pt x="4796" y="1730719"/>
                  <a:pt x="501049" y="2223161"/>
                  <a:pt x="1111601" y="2223161"/>
                </a:cubicBezTo>
                <a:cubicBezTo>
                  <a:pt x="1530701" y="2223161"/>
                  <a:pt x="1894556" y="1991704"/>
                  <a:pt x="2085056" y="1649756"/>
                </a:cubicBezTo>
                <a:cubicBezTo>
                  <a:pt x="2169829" y="1496404"/>
                  <a:pt x="2332706" y="1402106"/>
                  <a:pt x="2507966" y="1402106"/>
                </a:cubicBezTo>
                <a:lnTo>
                  <a:pt x="2518444" y="1402106"/>
                </a:lnTo>
                <a:cubicBezTo>
                  <a:pt x="2693704" y="1402106"/>
                  <a:pt x="2855629" y="1496404"/>
                  <a:pt x="2941354" y="1649756"/>
                </a:cubicBezTo>
                <a:cubicBezTo>
                  <a:pt x="3130902" y="1991704"/>
                  <a:pt x="3495709" y="2223161"/>
                  <a:pt x="3914809" y="2223161"/>
                </a:cubicBezTo>
                <a:cubicBezTo>
                  <a:pt x="4333909" y="2223161"/>
                  <a:pt x="4697764" y="1991704"/>
                  <a:pt x="4888264" y="1649756"/>
                </a:cubicBezTo>
                <a:cubicBezTo>
                  <a:pt x="4973036" y="1496404"/>
                  <a:pt x="5135914" y="1402106"/>
                  <a:pt x="5311174" y="1402106"/>
                </a:cubicBezTo>
                <a:lnTo>
                  <a:pt x="5321652" y="1402106"/>
                </a:lnTo>
                <a:cubicBezTo>
                  <a:pt x="5496911" y="1402106"/>
                  <a:pt x="5658836" y="1496404"/>
                  <a:pt x="5744561" y="1649756"/>
                </a:cubicBezTo>
                <a:cubicBezTo>
                  <a:pt x="5934109" y="1991704"/>
                  <a:pt x="6298917" y="2223161"/>
                  <a:pt x="6718017" y="2223161"/>
                </a:cubicBezTo>
                <a:cubicBezTo>
                  <a:pt x="7137117" y="2223161"/>
                  <a:pt x="7500972" y="1991704"/>
                  <a:pt x="7691472" y="1649756"/>
                </a:cubicBezTo>
                <a:cubicBezTo>
                  <a:pt x="7776244" y="1496404"/>
                  <a:pt x="7939122" y="1402106"/>
                  <a:pt x="8114382" y="1402106"/>
                </a:cubicBezTo>
                <a:lnTo>
                  <a:pt x="8124859" y="1402106"/>
                </a:lnTo>
                <a:cubicBezTo>
                  <a:pt x="8300119" y="1402106"/>
                  <a:pt x="8462044" y="1496404"/>
                  <a:pt x="8547769" y="1649756"/>
                </a:cubicBezTo>
                <a:cubicBezTo>
                  <a:pt x="8737316" y="1991704"/>
                  <a:pt x="9102124" y="2223161"/>
                  <a:pt x="9521224" y="2223161"/>
                </a:cubicBezTo>
                <a:cubicBezTo>
                  <a:pt x="10131776" y="2223161"/>
                  <a:pt x="10628029" y="1730719"/>
                  <a:pt x="10632792" y="1121119"/>
                </a:cubicBezTo>
                <a:cubicBezTo>
                  <a:pt x="10634696" y="508661"/>
                  <a:pt x="10137492" y="3836"/>
                  <a:pt x="9525034" y="26"/>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787" name="Google Shape;1787;p117"/>
          <p:cNvSpPr/>
          <p:nvPr/>
        </p:nvSpPr>
        <p:spPr>
          <a:xfrm>
            <a:off x="831533"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F9D26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788" name="Google Shape;1788;p117"/>
          <p:cNvSpPr/>
          <p:nvPr/>
        </p:nvSpPr>
        <p:spPr>
          <a:xfrm>
            <a:off x="2931795"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789" name="Google Shape;1789;p117"/>
          <p:cNvSpPr/>
          <p:nvPr/>
        </p:nvSpPr>
        <p:spPr>
          <a:xfrm>
            <a:off x="5034915" y="857904"/>
            <a:ext cx="1175861" cy="1175861"/>
          </a:xfrm>
          <a:custGeom>
            <a:rect b="b" l="l" r="r" t="t"/>
            <a:pathLst>
              <a:path extrusionOk="0" h="1567815" w="1567814">
                <a:moveTo>
                  <a:pt x="1567815" y="783908"/>
                </a:moveTo>
                <a:cubicBezTo>
                  <a:pt x="1567815" y="1216848"/>
                  <a:pt x="1216848" y="1567815"/>
                  <a:pt x="783908" y="1567815"/>
                </a:cubicBezTo>
                <a:cubicBezTo>
                  <a:pt x="350967" y="1567815"/>
                  <a:pt x="0" y="1216848"/>
                  <a:pt x="0" y="783908"/>
                </a:cubicBezTo>
                <a:cubicBezTo>
                  <a:pt x="0" y="350967"/>
                  <a:pt x="350968" y="0"/>
                  <a:pt x="783908" y="0"/>
                </a:cubicBezTo>
                <a:cubicBezTo>
                  <a:pt x="1216848" y="0"/>
                  <a:pt x="1567815" y="350967"/>
                  <a:pt x="1567815" y="783908"/>
                </a:cubicBez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790" name="Google Shape;1790;p117"/>
          <p:cNvSpPr/>
          <p:nvPr/>
        </p:nvSpPr>
        <p:spPr>
          <a:xfrm>
            <a:off x="7136606" y="857904"/>
            <a:ext cx="1175860" cy="1175861"/>
          </a:xfrm>
          <a:custGeom>
            <a:rect b="b" l="l" r="r" t="t"/>
            <a:pathLst>
              <a:path extrusionOk="0" h="1567815" w="1567814">
                <a:moveTo>
                  <a:pt x="1567815" y="783908"/>
                </a:moveTo>
                <a:cubicBezTo>
                  <a:pt x="1567815" y="1216848"/>
                  <a:pt x="1216848" y="1567815"/>
                  <a:pt x="783907" y="1567815"/>
                </a:cubicBezTo>
                <a:cubicBezTo>
                  <a:pt x="350967" y="1567815"/>
                  <a:pt x="0" y="1216848"/>
                  <a:pt x="0" y="783908"/>
                </a:cubicBezTo>
                <a:cubicBezTo>
                  <a:pt x="0" y="350967"/>
                  <a:pt x="350968" y="0"/>
                  <a:pt x="783907" y="0"/>
                </a:cubicBezTo>
                <a:cubicBezTo>
                  <a:pt x="1216848" y="0"/>
                  <a:pt x="1567815" y="350967"/>
                  <a:pt x="1567815" y="783908"/>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791" name="Google Shape;1791;p117"/>
          <p:cNvSpPr/>
          <p:nvPr/>
        </p:nvSpPr>
        <p:spPr>
          <a:xfrm>
            <a:off x="1225153" y="2422385"/>
            <a:ext cx="389334" cy="225742"/>
          </a:xfrm>
          <a:custGeom>
            <a:rect b="b" l="l" r="r" t="t"/>
            <a:pathLst>
              <a:path extrusionOk="0" h="300990" w="519112">
                <a:moveTo>
                  <a:pt x="0" y="0"/>
                </a:moveTo>
                <a:lnTo>
                  <a:pt x="259080" y="300990"/>
                </a:lnTo>
                <a:lnTo>
                  <a:pt x="519113"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792" name="Google Shape;1792;p117"/>
          <p:cNvSpPr/>
          <p:nvPr/>
        </p:nvSpPr>
        <p:spPr>
          <a:xfrm>
            <a:off x="3325415" y="2424528"/>
            <a:ext cx="389334" cy="225742"/>
          </a:xfrm>
          <a:custGeom>
            <a:rect b="b" l="l" r="r" t="t"/>
            <a:pathLst>
              <a:path extrusionOk="0" h="300989" w="519112">
                <a:moveTo>
                  <a:pt x="0" y="0"/>
                </a:moveTo>
                <a:lnTo>
                  <a:pt x="259080" y="300990"/>
                </a:lnTo>
                <a:lnTo>
                  <a:pt x="519113"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793" name="Google Shape;1793;p117"/>
          <p:cNvSpPr/>
          <p:nvPr/>
        </p:nvSpPr>
        <p:spPr>
          <a:xfrm>
            <a:off x="5427821" y="2424528"/>
            <a:ext cx="389334" cy="225742"/>
          </a:xfrm>
          <a:custGeom>
            <a:rect b="b" l="l" r="r" t="t"/>
            <a:pathLst>
              <a:path extrusionOk="0" h="300989" w="519112">
                <a:moveTo>
                  <a:pt x="0" y="0"/>
                </a:moveTo>
                <a:lnTo>
                  <a:pt x="260032" y="300990"/>
                </a:lnTo>
                <a:lnTo>
                  <a:pt x="519113"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794" name="Google Shape;1794;p117"/>
          <p:cNvSpPr/>
          <p:nvPr/>
        </p:nvSpPr>
        <p:spPr>
          <a:xfrm>
            <a:off x="7529513" y="2424528"/>
            <a:ext cx="389334" cy="225742"/>
          </a:xfrm>
          <a:custGeom>
            <a:rect b="b" l="l" r="r" t="t"/>
            <a:pathLst>
              <a:path extrusionOk="0" h="300989" w="519112">
                <a:moveTo>
                  <a:pt x="0" y="0"/>
                </a:moveTo>
                <a:lnTo>
                  <a:pt x="260032" y="300990"/>
                </a:lnTo>
                <a:lnTo>
                  <a:pt x="519113" y="0"/>
                </a:ln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795" name="Google Shape;1795;p117"/>
          <p:cNvSpPr txBox="1"/>
          <p:nvPr/>
        </p:nvSpPr>
        <p:spPr>
          <a:xfrm>
            <a:off x="831524"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01</a:t>
            </a:r>
            <a:endParaRPr b="1" sz="3000">
              <a:solidFill>
                <a:srgbClr val="FFFFFF"/>
              </a:solidFill>
              <a:latin typeface="Poppins"/>
              <a:ea typeface="Poppins"/>
              <a:cs typeface="Poppins"/>
              <a:sym typeface="Poppins"/>
            </a:endParaRPr>
          </a:p>
        </p:txBody>
      </p:sp>
      <p:sp>
        <p:nvSpPr>
          <p:cNvPr id="1796" name="Google Shape;1796;p117"/>
          <p:cNvSpPr txBox="1"/>
          <p:nvPr/>
        </p:nvSpPr>
        <p:spPr>
          <a:xfrm>
            <a:off x="2931790"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02</a:t>
            </a:r>
            <a:endParaRPr b="1" sz="3000">
              <a:solidFill>
                <a:srgbClr val="FFFFFF"/>
              </a:solidFill>
              <a:latin typeface="Poppins"/>
              <a:ea typeface="Poppins"/>
              <a:cs typeface="Poppins"/>
              <a:sym typeface="Poppins"/>
            </a:endParaRPr>
          </a:p>
        </p:txBody>
      </p:sp>
      <p:sp>
        <p:nvSpPr>
          <p:cNvPr id="1797" name="Google Shape;1797;p117"/>
          <p:cNvSpPr txBox="1"/>
          <p:nvPr/>
        </p:nvSpPr>
        <p:spPr>
          <a:xfrm>
            <a:off x="5034919"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03</a:t>
            </a:r>
            <a:endParaRPr b="1" sz="3000">
              <a:solidFill>
                <a:srgbClr val="FFFFFF"/>
              </a:solidFill>
              <a:latin typeface="Poppins"/>
              <a:ea typeface="Poppins"/>
              <a:cs typeface="Poppins"/>
              <a:sym typeface="Poppins"/>
            </a:endParaRPr>
          </a:p>
        </p:txBody>
      </p:sp>
      <p:sp>
        <p:nvSpPr>
          <p:cNvPr id="1798" name="Google Shape;1798;p117"/>
          <p:cNvSpPr txBox="1"/>
          <p:nvPr/>
        </p:nvSpPr>
        <p:spPr>
          <a:xfrm>
            <a:off x="7136608"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04</a:t>
            </a:r>
            <a:endParaRPr b="1" sz="3000">
              <a:solidFill>
                <a:srgbClr val="FFFFFF"/>
              </a:solidFill>
              <a:latin typeface="Poppins"/>
              <a:ea typeface="Poppins"/>
              <a:cs typeface="Poppins"/>
              <a:sym typeface="Poppins"/>
            </a:endParaRPr>
          </a:p>
        </p:txBody>
      </p:sp>
      <p:sp>
        <p:nvSpPr>
          <p:cNvPr id="1799" name="Google Shape;1799;p117"/>
          <p:cNvSpPr txBox="1"/>
          <p:nvPr>
            <p:ph idx="1" type="subTitle"/>
          </p:nvPr>
        </p:nvSpPr>
        <p:spPr>
          <a:xfrm>
            <a:off x="4419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00" name="Google Shape;1800;p117"/>
          <p:cNvSpPr txBox="1"/>
          <p:nvPr>
            <p:ph idx="2" type="subTitle"/>
          </p:nvPr>
        </p:nvSpPr>
        <p:spPr>
          <a:xfrm>
            <a:off x="25564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01" name="Google Shape;1801;p117"/>
          <p:cNvSpPr txBox="1"/>
          <p:nvPr>
            <p:ph idx="3" type="subTitle"/>
          </p:nvPr>
        </p:nvSpPr>
        <p:spPr>
          <a:xfrm>
            <a:off x="46710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02" name="Google Shape;1802;p117"/>
          <p:cNvSpPr txBox="1"/>
          <p:nvPr>
            <p:ph idx="4" type="subTitle"/>
          </p:nvPr>
        </p:nvSpPr>
        <p:spPr>
          <a:xfrm>
            <a:off x="67855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1">
  <p:cSld name="22_Custom Layout">
    <p:spTree>
      <p:nvGrpSpPr>
        <p:cNvPr id="1803" name="Shape 1803"/>
        <p:cNvGrpSpPr/>
        <p:nvPr/>
      </p:nvGrpSpPr>
      <p:grpSpPr>
        <a:xfrm>
          <a:off x="0" y="0"/>
          <a:ext cx="0" cy="0"/>
          <a:chOff x="0" y="0"/>
          <a:chExt cx="0" cy="0"/>
        </a:xfrm>
      </p:grpSpPr>
      <p:pic>
        <p:nvPicPr>
          <p:cNvPr id="1804" name="Google Shape;1804;p118"/>
          <p:cNvPicPr preferRelativeResize="0"/>
          <p:nvPr/>
        </p:nvPicPr>
        <p:blipFill rotWithShape="1">
          <a:blip r:embed="rId2">
            <a:alphaModFix/>
          </a:blip>
          <a:srcRect b="-4264" l="-2564" r="-1699" t="0"/>
          <a:stretch/>
        </p:blipFill>
        <p:spPr>
          <a:xfrm rot="-459400">
            <a:off x="-206659" y="4031930"/>
            <a:ext cx="1156371" cy="1156354"/>
          </a:xfrm>
          <a:prstGeom prst="rect">
            <a:avLst/>
          </a:prstGeom>
          <a:noFill/>
          <a:ln>
            <a:noFill/>
          </a:ln>
        </p:spPr>
      </p:pic>
      <p:grpSp>
        <p:nvGrpSpPr>
          <p:cNvPr id="1805" name="Google Shape;1805;p118"/>
          <p:cNvGrpSpPr/>
          <p:nvPr/>
        </p:nvGrpSpPr>
        <p:grpSpPr>
          <a:xfrm flipH="1" rot="10800000">
            <a:off x="4930856" y="0"/>
            <a:ext cx="4943475" cy="846600"/>
            <a:chOff x="5600700" y="5777525"/>
            <a:chExt cx="6591300" cy="1128800"/>
          </a:xfrm>
        </p:grpSpPr>
        <p:pic>
          <p:nvPicPr>
            <p:cNvPr id="1806" name="Google Shape;1806;p118"/>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1807" name="Google Shape;1807;p118"/>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1808" name="Google Shape;1808;p118"/>
          <p:cNvSpPr/>
          <p:nvPr/>
        </p:nvSpPr>
        <p:spPr>
          <a:xfrm rot="934741">
            <a:off x="1267111" y="4025035"/>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809" name="Google Shape;1809;p118"/>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10" name="Google Shape;1810;p118"/>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1811" name="Google Shape;1811;p118"/>
          <p:cNvSpPr txBox="1"/>
          <p:nvPr>
            <p:ph idx="3" type="subTitle"/>
          </p:nvPr>
        </p:nvSpPr>
        <p:spPr>
          <a:xfrm>
            <a:off x="3910781" y="39567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12" name="Google Shape;1812;p118"/>
          <p:cNvSpPr txBox="1"/>
          <p:nvPr>
            <p:ph idx="4" type="subTitle"/>
          </p:nvPr>
        </p:nvSpPr>
        <p:spPr>
          <a:xfrm>
            <a:off x="3910781" y="34290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1813" name="Google Shape;1813;p118"/>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2">
  <p:cSld name="23_Custom Layout">
    <p:spTree>
      <p:nvGrpSpPr>
        <p:cNvPr id="1814" name="Shape 1814"/>
        <p:cNvGrpSpPr/>
        <p:nvPr/>
      </p:nvGrpSpPr>
      <p:grpSpPr>
        <a:xfrm>
          <a:off x="0" y="0"/>
          <a:ext cx="0" cy="0"/>
          <a:chOff x="0" y="0"/>
          <a:chExt cx="0" cy="0"/>
        </a:xfrm>
      </p:grpSpPr>
      <p:pic>
        <p:nvPicPr>
          <p:cNvPr id="1815" name="Google Shape;1815;p119"/>
          <p:cNvPicPr preferRelativeResize="0"/>
          <p:nvPr/>
        </p:nvPicPr>
        <p:blipFill rotWithShape="1">
          <a:blip r:embed="rId2">
            <a:alphaModFix/>
          </a:blip>
          <a:srcRect b="0" l="15232" r="0" t="14412"/>
          <a:stretch/>
        </p:blipFill>
        <p:spPr>
          <a:xfrm>
            <a:off x="0" y="0"/>
            <a:ext cx="1985403" cy="2009605"/>
          </a:xfrm>
          <a:prstGeom prst="rect">
            <a:avLst/>
          </a:prstGeom>
          <a:noFill/>
          <a:ln>
            <a:noFill/>
          </a:ln>
        </p:spPr>
      </p:pic>
      <p:pic>
        <p:nvPicPr>
          <p:cNvPr id="1816" name="Google Shape;1816;p119"/>
          <p:cNvPicPr preferRelativeResize="0"/>
          <p:nvPr/>
        </p:nvPicPr>
        <p:blipFill rotWithShape="1">
          <a:blip r:embed="rId3">
            <a:alphaModFix/>
          </a:blip>
          <a:srcRect b="0" l="0" r="0" t="24431"/>
          <a:stretch/>
        </p:blipFill>
        <p:spPr>
          <a:xfrm rot="10800000">
            <a:off x="8397619" y="4594725"/>
            <a:ext cx="746381" cy="548775"/>
          </a:xfrm>
          <a:prstGeom prst="rect">
            <a:avLst/>
          </a:prstGeom>
          <a:noFill/>
          <a:ln>
            <a:noFill/>
          </a:ln>
        </p:spPr>
      </p:pic>
      <p:sp>
        <p:nvSpPr>
          <p:cNvPr id="1817" name="Google Shape;1817;p119"/>
          <p:cNvSpPr txBox="1"/>
          <p:nvPr>
            <p:ph idx="1" type="subTitle"/>
          </p:nvPr>
        </p:nvSpPr>
        <p:spPr>
          <a:xfrm>
            <a:off x="3313538" y="8933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18" name="Google Shape;1818;p119"/>
          <p:cNvSpPr txBox="1"/>
          <p:nvPr>
            <p:ph idx="2" type="subTitle"/>
          </p:nvPr>
        </p:nvSpPr>
        <p:spPr>
          <a:xfrm>
            <a:off x="3313538" y="3655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1819" name="Google Shape;1819;p119"/>
          <p:cNvSpPr txBox="1"/>
          <p:nvPr>
            <p:ph idx="3" type="subTitle"/>
          </p:nvPr>
        </p:nvSpPr>
        <p:spPr>
          <a:xfrm>
            <a:off x="3313538" y="237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20" name="Google Shape;1820;p119"/>
          <p:cNvSpPr txBox="1"/>
          <p:nvPr>
            <p:ph idx="4" type="subTitle"/>
          </p:nvPr>
        </p:nvSpPr>
        <p:spPr>
          <a:xfrm>
            <a:off x="3313538" y="185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1821" name="Google Shape;1821;p119"/>
          <p:cNvSpPr txBox="1"/>
          <p:nvPr>
            <p:ph idx="5" type="subTitle"/>
          </p:nvPr>
        </p:nvSpPr>
        <p:spPr>
          <a:xfrm>
            <a:off x="3313538" y="392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22" name="Google Shape;1822;p119"/>
          <p:cNvSpPr txBox="1"/>
          <p:nvPr>
            <p:ph idx="6" type="subTitle"/>
          </p:nvPr>
        </p:nvSpPr>
        <p:spPr>
          <a:xfrm>
            <a:off x="3313538" y="339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1">
  <p:cSld name="24_Custom Layout">
    <p:spTree>
      <p:nvGrpSpPr>
        <p:cNvPr id="1823" name="Shape 1823"/>
        <p:cNvGrpSpPr/>
        <p:nvPr/>
      </p:nvGrpSpPr>
      <p:grpSpPr>
        <a:xfrm>
          <a:off x="0" y="0"/>
          <a:ext cx="0" cy="0"/>
          <a:chOff x="0" y="0"/>
          <a:chExt cx="0" cy="0"/>
        </a:xfrm>
      </p:grpSpPr>
      <p:pic>
        <p:nvPicPr>
          <p:cNvPr id="1824" name="Google Shape;1824;p120"/>
          <p:cNvPicPr preferRelativeResize="0"/>
          <p:nvPr/>
        </p:nvPicPr>
        <p:blipFill rotWithShape="1">
          <a:blip r:embed="rId2">
            <a:alphaModFix/>
          </a:blip>
          <a:srcRect b="60476" l="-1758" r="15573" t="-3404"/>
          <a:stretch/>
        </p:blipFill>
        <p:spPr>
          <a:xfrm flipH="1">
            <a:off x="1" y="2175056"/>
            <a:ext cx="2520318" cy="2968443"/>
          </a:xfrm>
          <a:prstGeom prst="rect">
            <a:avLst/>
          </a:prstGeom>
          <a:noFill/>
          <a:ln>
            <a:noFill/>
          </a:ln>
        </p:spPr>
      </p:pic>
      <p:sp>
        <p:nvSpPr>
          <p:cNvPr id="1825" name="Google Shape;1825;p120"/>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26" name="Google Shape;1826;p120"/>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1827" name="Google Shape;1827;p120"/>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828" name="Google Shape;1828;p120"/>
          <p:cNvSpPr txBox="1"/>
          <p:nvPr>
            <p:ph idx="3" type="subTitle"/>
          </p:nvPr>
        </p:nvSpPr>
        <p:spPr>
          <a:xfrm>
            <a:off x="3910781" y="38841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29" name="Google Shape;1829;p120"/>
          <p:cNvSpPr txBox="1"/>
          <p:nvPr>
            <p:ph idx="4" type="subTitle"/>
          </p:nvPr>
        </p:nvSpPr>
        <p:spPr>
          <a:xfrm>
            <a:off x="3910781" y="33564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2">
  <p:cSld name="25_Custom Layout">
    <p:spTree>
      <p:nvGrpSpPr>
        <p:cNvPr id="1830" name="Shape 1830"/>
        <p:cNvGrpSpPr/>
        <p:nvPr/>
      </p:nvGrpSpPr>
      <p:grpSpPr>
        <a:xfrm>
          <a:off x="0" y="0"/>
          <a:ext cx="0" cy="0"/>
          <a:chOff x="0" y="0"/>
          <a:chExt cx="0" cy="0"/>
        </a:xfrm>
      </p:grpSpPr>
      <p:pic>
        <p:nvPicPr>
          <p:cNvPr id="1831" name="Google Shape;1831;p121"/>
          <p:cNvPicPr preferRelativeResize="0"/>
          <p:nvPr/>
        </p:nvPicPr>
        <p:blipFill rotWithShape="1">
          <a:blip r:embed="rId2">
            <a:alphaModFix/>
          </a:blip>
          <a:srcRect b="26062" l="-1404" r="15220" t="29604"/>
          <a:stretch/>
        </p:blipFill>
        <p:spPr>
          <a:xfrm flipH="1">
            <a:off x="1" y="0"/>
            <a:ext cx="2520318" cy="3065528"/>
          </a:xfrm>
          <a:prstGeom prst="rect">
            <a:avLst/>
          </a:prstGeom>
          <a:noFill/>
          <a:ln>
            <a:noFill/>
          </a:ln>
        </p:spPr>
      </p:pic>
      <p:pic>
        <p:nvPicPr>
          <p:cNvPr id="1832" name="Google Shape;1832;p121"/>
          <p:cNvPicPr preferRelativeResize="0"/>
          <p:nvPr/>
        </p:nvPicPr>
        <p:blipFill rotWithShape="1">
          <a:blip r:embed="rId2">
            <a:alphaModFix/>
          </a:blip>
          <a:srcRect b="26062" l="-1404" r="15220" t="29604"/>
          <a:stretch/>
        </p:blipFill>
        <p:spPr>
          <a:xfrm flipH="1">
            <a:off x="1" y="2077969"/>
            <a:ext cx="2520318" cy="3065528"/>
          </a:xfrm>
          <a:prstGeom prst="rect">
            <a:avLst/>
          </a:prstGeom>
          <a:noFill/>
          <a:ln>
            <a:noFill/>
          </a:ln>
        </p:spPr>
      </p:pic>
      <p:sp>
        <p:nvSpPr>
          <p:cNvPr id="1833" name="Google Shape;1833;p121"/>
          <p:cNvSpPr txBox="1"/>
          <p:nvPr>
            <p:ph idx="1" type="subTitle"/>
          </p:nvPr>
        </p:nvSpPr>
        <p:spPr>
          <a:xfrm>
            <a:off x="3910781" y="23565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34" name="Google Shape;1834;p121"/>
          <p:cNvSpPr txBox="1"/>
          <p:nvPr>
            <p:ph idx="2" type="subTitle"/>
          </p:nvPr>
        </p:nvSpPr>
        <p:spPr>
          <a:xfrm>
            <a:off x="3910781" y="18288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1835" name="Google Shape;1835;p121"/>
          <p:cNvSpPr txBox="1"/>
          <p:nvPr>
            <p:ph idx="3" type="subTitle"/>
          </p:nvPr>
        </p:nvSpPr>
        <p:spPr>
          <a:xfrm>
            <a:off x="3910781" y="3998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36" name="Google Shape;1836;p121"/>
          <p:cNvSpPr txBox="1"/>
          <p:nvPr>
            <p:ph idx="4" type="subTitle"/>
          </p:nvPr>
        </p:nvSpPr>
        <p:spPr>
          <a:xfrm>
            <a:off x="3910781" y="3470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1837" name="Google Shape;1837;p121"/>
          <p:cNvSpPr txBox="1"/>
          <p:nvPr>
            <p:ph idx="5" type="subTitle"/>
          </p:nvPr>
        </p:nvSpPr>
        <p:spPr>
          <a:xfrm>
            <a:off x="3910781" y="69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38" name="Google Shape;1838;p121"/>
          <p:cNvSpPr txBox="1"/>
          <p:nvPr>
            <p:ph idx="6" type="subTitle"/>
          </p:nvPr>
        </p:nvSpPr>
        <p:spPr>
          <a:xfrm>
            <a:off x="3910781" y="17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3">
  <p:cSld name="26_Custom Layout">
    <p:spTree>
      <p:nvGrpSpPr>
        <p:cNvPr id="1839" name="Shape 1839"/>
        <p:cNvGrpSpPr/>
        <p:nvPr/>
      </p:nvGrpSpPr>
      <p:grpSpPr>
        <a:xfrm>
          <a:off x="0" y="0"/>
          <a:ext cx="0" cy="0"/>
          <a:chOff x="0" y="0"/>
          <a:chExt cx="0" cy="0"/>
        </a:xfrm>
      </p:grpSpPr>
      <p:pic>
        <p:nvPicPr>
          <p:cNvPr id="1840" name="Google Shape;1840;p122"/>
          <p:cNvPicPr preferRelativeResize="0"/>
          <p:nvPr/>
        </p:nvPicPr>
        <p:blipFill rotWithShape="1">
          <a:blip r:embed="rId2">
            <a:alphaModFix/>
          </a:blip>
          <a:srcRect b="4494" l="-1404" r="15220" t="29603"/>
          <a:stretch/>
        </p:blipFill>
        <p:spPr>
          <a:xfrm flipH="1">
            <a:off x="1" y="0"/>
            <a:ext cx="2520318" cy="4557153"/>
          </a:xfrm>
          <a:prstGeom prst="rect">
            <a:avLst/>
          </a:prstGeom>
          <a:noFill/>
          <a:ln>
            <a:noFill/>
          </a:ln>
        </p:spPr>
      </p:pic>
      <p:sp>
        <p:nvSpPr>
          <p:cNvPr id="1841" name="Google Shape;1841;p122"/>
          <p:cNvSpPr txBox="1"/>
          <p:nvPr>
            <p:ph idx="1" type="subTitle"/>
          </p:nvPr>
        </p:nvSpPr>
        <p:spPr>
          <a:xfrm>
            <a:off x="3910781" y="2699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42" name="Google Shape;1842;p122"/>
          <p:cNvSpPr txBox="1"/>
          <p:nvPr>
            <p:ph idx="2" type="subTitle"/>
          </p:nvPr>
        </p:nvSpPr>
        <p:spPr>
          <a:xfrm>
            <a:off x="3910781" y="2171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1843" name="Google Shape;1843;p122"/>
          <p:cNvSpPr txBox="1"/>
          <p:nvPr>
            <p:ph idx="3" type="subTitle"/>
          </p:nvPr>
        </p:nvSpPr>
        <p:spPr>
          <a:xfrm>
            <a:off x="3910781" y="10421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44" name="Google Shape;1844;p122"/>
          <p:cNvSpPr txBox="1"/>
          <p:nvPr>
            <p:ph idx="4" type="subTitle"/>
          </p:nvPr>
        </p:nvSpPr>
        <p:spPr>
          <a:xfrm>
            <a:off x="3910781" y="5143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old Text">
  <p:cSld name="8_Custom Layout">
    <p:spTree>
      <p:nvGrpSpPr>
        <p:cNvPr id="84" name="Shape 84"/>
        <p:cNvGrpSpPr/>
        <p:nvPr/>
      </p:nvGrpSpPr>
      <p:grpSpPr>
        <a:xfrm>
          <a:off x="0" y="0"/>
          <a:ext cx="0" cy="0"/>
          <a:chOff x="0" y="0"/>
          <a:chExt cx="0" cy="0"/>
        </a:xfrm>
      </p:grpSpPr>
      <p:pic>
        <p:nvPicPr>
          <p:cNvPr id="85" name="Google Shape;85;p13"/>
          <p:cNvPicPr preferRelativeResize="0"/>
          <p:nvPr/>
        </p:nvPicPr>
        <p:blipFill rotWithShape="1">
          <a:blip r:embed="rId2">
            <a:alphaModFix/>
          </a:blip>
          <a:srcRect b="54859" l="0" r="0" t="0"/>
          <a:stretch/>
        </p:blipFill>
        <p:spPr>
          <a:xfrm>
            <a:off x="3045469" y="4532868"/>
            <a:ext cx="1349437" cy="610632"/>
          </a:xfrm>
          <a:prstGeom prst="rect">
            <a:avLst/>
          </a:prstGeom>
          <a:noFill/>
          <a:ln>
            <a:noFill/>
          </a:ln>
        </p:spPr>
      </p:pic>
      <p:sp>
        <p:nvSpPr>
          <p:cNvPr id="86" name="Google Shape;86;p13"/>
          <p:cNvSpPr/>
          <p:nvPr/>
        </p:nvSpPr>
        <p:spPr>
          <a:xfrm rot="935460">
            <a:off x="7857370" y="179013"/>
            <a:ext cx="426389" cy="345662"/>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87" name="Google Shape;87;p13"/>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88" name="Google Shape;88;p13"/>
          <p:cNvSpPr txBox="1"/>
          <p:nvPr>
            <p:ph idx="2" type="title"/>
          </p:nvPr>
        </p:nvSpPr>
        <p:spPr>
          <a:xfrm>
            <a:off x="685800"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89" name="Google Shape;89;p13"/>
          <p:cNvSpPr txBox="1"/>
          <p:nvPr>
            <p:ph idx="3" type="title"/>
          </p:nvPr>
        </p:nvSpPr>
        <p:spPr>
          <a:xfrm>
            <a:off x="4692994"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90" name="Google Shape;90;p13"/>
          <p:cNvSpPr txBox="1"/>
          <p:nvPr>
            <p:ph idx="1" type="subTitle"/>
          </p:nvPr>
        </p:nvSpPr>
        <p:spPr>
          <a:xfrm>
            <a:off x="6858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
        <p:nvSpPr>
          <p:cNvPr id="91" name="Google Shape;91;p13"/>
          <p:cNvSpPr txBox="1"/>
          <p:nvPr>
            <p:ph idx="4" type="subTitle"/>
          </p:nvPr>
        </p:nvSpPr>
        <p:spPr>
          <a:xfrm>
            <a:off x="46863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Help Seeking">
  <p:cSld name="27_Custom Layout">
    <p:bg>
      <p:bgPr>
        <a:solidFill>
          <a:schemeClr val="accent1"/>
        </a:solidFill>
      </p:bgPr>
    </p:bg>
    <p:spTree>
      <p:nvGrpSpPr>
        <p:cNvPr id="1845" name="Shape 1845"/>
        <p:cNvGrpSpPr/>
        <p:nvPr/>
      </p:nvGrpSpPr>
      <p:grpSpPr>
        <a:xfrm>
          <a:off x="0" y="0"/>
          <a:ext cx="0" cy="0"/>
          <a:chOff x="0" y="0"/>
          <a:chExt cx="0" cy="0"/>
        </a:xfrm>
      </p:grpSpPr>
      <p:sp>
        <p:nvSpPr>
          <p:cNvPr id="1846" name="Google Shape;1846;p123"/>
          <p:cNvSpPr/>
          <p:nvPr/>
        </p:nvSpPr>
        <p:spPr>
          <a:xfrm>
            <a:off x="2200434" y="4672013"/>
            <a:ext cx="48801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47" name="Google Shape;1847;p123"/>
          <p:cNvSpPr/>
          <p:nvPr/>
        </p:nvSpPr>
        <p:spPr>
          <a:xfrm>
            <a:off x="1314609" y="4672013"/>
            <a:ext cx="4880100" cy="4716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48" name="Google Shape;1848;p123"/>
          <p:cNvSpPr/>
          <p:nvPr/>
        </p:nvSpPr>
        <p:spPr>
          <a:xfrm flipH="1" rot="10800000">
            <a:off x="0" y="-190"/>
            <a:ext cx="8672400" cy="4672200"/>
          </a:xfrm>
          <a:prstGeom prst="round1Rect">
            <a:avLst>
              <a:gd fmla="val 11140"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849" name="Google Shape;1849;p123"/>
          <p:cNvSpPr txBox="1"/>
          <p:nvPr/>
        </p:nvSpPr>
        <p:spPr>
          <a:xfrm>
            <a:off x="452872" y="325519"/>
            <a:ext cx="68706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FF816A"/>
                </a:solidFill>
                <a:latin typeface="Poppins"/>
                <a:ea typeface="Poppins"/>
                <a:cs typeface="Poppins"/>
                <a:sym typeface="Poppins"/>
              </a:rPr>
              <a:t>Help Seeking</a:t>
            </a:r>
            <a:endParaRPr b="1" sz="3600">
              <a:solidFill>
                <a:srgbClr val="FF816A"/>
              </a:solidFill>
              <a:latin typeface="Poppins"/>
              <a:ea typeface="Poppins"/>
              <a:cs typeface="Poppins"/>
              <a:sym typeface="Poppins"/>
            </a:endParaRPr>
          </a:p>
        </p:txBody>
      </p:sp>
      <p:sp>
        <p:nvSpPr>
          <p:cNvPr id="1850" name="Google Shape;1850;p123"/>
          <p:cNvSpPr/>
          <p:nvPr/>
        </p:nvSpPr>
        <p:spPr>
          <a:xfrm>
            <a:off x="-336760" y="4672013"/>
            <a:ext cx="4880100" cy="471600"/>
          </a:xfrm>
          <a:prstGeom prst="roundRect">
            <a:avLst>
              <a:gd fmla="val 50000" name="adj"/>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1851" name="Google Shape;1851;p123"/>
          <p:cNvPicPr preferRelativeResize="0"/>
          <p:nvPr/>
        </p:nvPicPr>
        <p:blipFill>
          <a:blip r:embed="rId2">
            <a:alphaModFix/>
          </a:blip>
          <a:stretch>
            <a:fillRect/>
          </a:stretch>
        </p:blipFill>
        <p:spPr>
          <a:xfrm>
            <a:off x="371513" y="4057658"/>
            <a:ext cx="1057388" cy="1028804"/>
          </a:xfrm>
          <a:prstGeom prst="rect">
            <a:avLst/>
          </a:prstGeom>
          <a:noFill/>
          <a:ln>
            <a:noFill/>
          </a:ln>
        </p:spPr>
      </p:pic>
      <p:sp>
        <p:nvSpPr>
          <p:cNvPr id="1852" name="Google Shape;1852;p123"/>
          <p:cNvSpPr/>
          <p:nvPr/>
        </p:nvSpPr>
        <p:spPr>
          <a:xfrm rot="5400000">
            <a:off x="7094550" y="-224762"/>
            <a:ext cx="36273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53" name="Google Shape;1853;p123"/>
          <p:cNvSpPr/>
          <p:nvPr/>
        </p:nvSpPr>
        <p:spPr>
          <a:xfrm rot="5400000">
            <a:off x="7094550" y="-971194"/>
            <a:ext cx="3627300" cy="471600"/>
          </a:xfrm>
          <a:prstGeom prst="roundRect">
            <a:avLst>
              <a:gd fmla="val 50000" name="adj"/>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1854" name="Google Shape;1854;p123"/>
          <p:cNvPicPr preferRelativeResize="0"/>
          <p:nvPr/>
        </p:nvPicPr>
        <p:blipFill>
          <a:blip r:embed="rId2">
            <a:alphaModFix/>
          </a:blip>
          <a:stretch>
            <a:fillRect/>
          </a:stretch>
        </p:blipFill>
        <p:spPr>
          <a:xfrm>
            <a:off x="8160675" y="493915"/>
            <a:ext cx="776906" cy="755911"/>
          </a:xfrm>
          <a:prstGeom prst="rect">
            <a:avLst/>
          </a:prstGeom>
          <a:noFill/>
          <a:ln>
            <a:noFill/>
          </a:ln>
        </p:spPr>
      </p:pic>
      <p:pic>
        <p:nvPicPr>
          <p:cNvPr id="1855" name="Google Shape;1855;p123"/>
          <p:cNvPicPr preferRelativeResize="0"/>
          <p:nvPr/>
        </p:nvPicPr>
        <p:blipFill>
          <a:blip r:embed="rId3">
            <a:alphaModFix/>
          </a:blip>
          <a:stretch>
            <a:fillRect/>
          </a:stretch>
        </p:blipFill>
        <p:spPr>
          <a:xfrm>
            <a:off x="7367743" y="208181"/>
            <a:ext cx="547538" cy="532726"/>
          </a:xfrm>
          <a:prstGeom prst="rect">
            <a:avLst/>
          </a:prstGeom>
          <a:noFill/>
          <a:ln>
            <a:noFill/>
          </a:ln>
        </p:spPr>
      </p:pic>
      <p:sp>
        <p:nvSpPr>
          <p:cNvPr id="1856" name="Google Shape;1856;p123"/>
          <p:cNvSpPr txBox="1"/>
          <p:nvPr/>
        </p:nvSpPr>
        <p:spPr>
          <a:xfrm>
            <a:off x="485812" y="1765256"/>
            <a:ext cx="36558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National Center for Missing &amp; Exploited Children</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chemeClr val="hlink"/>
                </a:solidFill>
                <a:uFill>
                  <a:noFill/>
                </a:uFill>
                <a:latin typeface="Cabin"/>
                <a:ea typeface="Cabin"/>
                <a:cs typeface="Cabin"/>
                <a:sym typeface="Cabin"/>
                <a:hlinkClick r:id="rId4"/>
              </a:rPr>
              <a:t>www.missingkids.org/gethelpnow/csam-resources</a:t>
            </a:r>
            <a:endParaRPr b="1" sz="1200">
              <a:solidFill>
                <a:srgbClr val="545758"/>
              </a:solidFill>
              <a:latin typeface="Cabin"/>
              <a:ea typeface="Cabin"/>
              <a:cs typeface="Cabin"/>
              <a:sym typeface="Cabin"/>
            </a:endParaRPr>
          </a:p>
        </p:txBody>
      </p:sp>
      <p:sp>
        <p:nvSpPr>
          <p:cNvPr id="1857" name="Google Shape;1857;p123"/>
          <p:cNvSpPr txBox="1"/>
          <p:nvPr/>
        </p:nvSpPr>
        <p:spPr>
          <a:xfrm>
            <a:off x="485813" y="1251844"/>
            <a:ext cx="3696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To get help taking down sexually-explicit images/videos</a:t>
            </a:r>
            <a:endParaRPr b="1" sz="1400">
              <a:solidFill>
                <a:srgbClr val="43919B"/>
              </a:solidFill>
              <a:latin typeface="Poppins"/>
              <a:ea typeface="Poppins"/>
              <a:cs typeface="Poppins"/>
              <a:sym typeface="Poppins"/>
            </a:endParaRPr>
          </a:p>
        </p:txBody>
      </p:sp>
      <p:sp>
        <p:nvSpPr>
          <p:cNvPr id="1858" name="Google Shape;1858;p123"/>
          <p:cNvSpPr txBox="1"/>
          <p:nvPr/>
        </p:nvSpPr>
        <p:spPr>
          <a:xfrm>
            <a:off x="485812" y="3389325"/>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RAINN: National Sexual Assault Hotline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www.rainn.org</a:t>
            </a:r>
            <a:endParaRPr b="1" sz="1200">
              <a:solidFill>
                <a:srgbClr val="545758"/>
              </a:solidFill>
              <a:latin typeface="Cabin"/>
              <a:ea typeface="Cabin"/>
              <a:cs typeface="Cabin"/>
              <a:sym typeface="Cabin"/>
            </a:endParaRPr>
          </a:p>
        </p:txBody>
      </p:sp>
      <p:sp>
        <p:nvSpPr>
          <p:cNvPr id="1859" name="Google Shape;1859;p123"/>
          <p:cNvSpPr txBox="1"/>
          <p:nvPr/>
        </p:nvSpPr>
        <p:spPr>
          <a:xfrm>
            <a:off x="485813" y="2645100"/>
            <a:ext cx="34890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A 24/7 sexual assault hotline providing victim services for survivors of sexual assault.</a:t>
            </a:r>
            <a:endParaRPr b="1" sz="1400">
              <a:solidFill>
                <a:srgbClr val="43919B"/>
              </a:solidFill>
              <a:latin typeface="Poppins"/>
              <a:ea typeface="Poppins"/>
              <a:cs typeface="Poppins"/>
              <a:sym typeface="Poppins"/>
            </a:endParaRPr>
          </a:p>
        </p:txBody>
      </p:sp>
      <p:sp>
        <p:nvSpPr>
          <p:cNvPr id="1860" name="Google Shape;1860;p123"/>
          <p:cNvSpPr txBox="1"/>
          <p:nvPr/>
        </p:nvSpPr>
        <p:spPr>
          <a:xfrm>
            <a:off x="4603181" y="1765256"/>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Love is Respect</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www.loveisrespect.org</a:t>
            </a:r>
            <a:endParaRPr b="1" sz="1200">
              <a:solidFill>
                <a:srgbClr val="545758"/>
              </a:solidFill>
              <a:latin typeface="Cabin"/>
              <a:ea typeface="Cabin"/>
              <a:cs typeface="Cabin"/>
              <a:sym typeface="Cabin"/>
            </a:endParaRPr>
          </a:p>
        </p:txBody>
      </p:sp>
      <p:sp>
        <p:nvSpPr>
          <p:cNvPr id="1861" name="Google Shape;1861;p123"/>
          <p:cNvSpPr txBox="1"/>
          <p:nvPr/>
        </p:nvSpPr>
        <p:spPr>
          <a:xfrm>
            <a:off x="4620169" y="1251844"/>
            <a:ext cx="31758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Resources and learning materials for young people and adults.</a:t>
            </a:r>
            <a:endParaRPr b="1" sz="1400">
              <a:solidFill>
                <a:srgbClr val="43919B"/>
              </a:solidFill>
              <a:latin typeface="Poppins"/>
              <a:ea typeface="Poppins"/>
              <a:cs typeface="Poppins"/>
              <a:sym typeface="Poppins"/>
            </a:endParaRPr>
          </a:p>
        </p:txBody>
      </p:sp>
      <p:sp>
        <p:nvSpPr>
          <p:cNvPr id="1862" name="Google Shape;1862;p123"/>
          <p:cNvSpPr txBox="1"/>
          <p:nvPr/>
        </p:nvSpPr>
        <p:spPr>
          <a:xfrm>
            <a:off x="4603181" y="2908256"/>
            <a:ext cx="3655800" cy="8913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Community of people working across race and gender to eradicate sexism, homophobia and transphobia and create a healthy framework of masculinity and change.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www.brownboiproject.org</a:t>
            </a:r>
            <a:endParaRPr b="1" sz="1200">
              <a:solidFill>
                <a:srgbClr val="545758"/>
              </a:solidFill>
              <a:latin typeface="Cabin"/>
              <a:ea typeface="Cabin"/>
              <a:cs typeface="Cabin"/>
              <a:sym typeface="Cabin"/>
            </a:endParaRPr>
          </a:p>
        </p:txBody>
      </p:sp>
      <p:sp>
        <p:nvSpPr>
          <p:cNvPr id="1863" name="Google Shape;1863;p123"/>
          <p:cNvSpPr txBox="1"/>
          <p:nvPr/>
        </p:nvSpPr>
        <p:spPr>
          <a:xfrm>
            <a:off x="4620169" y="2623444"/>
            <a:ext cx="3175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Brown Boi Project</a:t>
            </a:r>
            <a:endParaRPr b="1" sz="1400">
              <a:solidFill>
                <a:srgbClr val="43919B"/>
              </a:solidFill>
              <a:latin typeface="Poppins"/>
              <a:ea typeface="Poppins"/>
              <a:cs typeface="Poppins"/>
              <a:sym typeface="Poppins"/>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De-stress">
  <p:cSld name="28_Custom Layout">
    <p:bg>
      <p:bgPr>
        <a:solidFill>
          <a:srgbClr val="95CFB7"/>
        </a:solidFill>
      </p:bgPr>
    </p:bg>
    <p:spTree>
      <p:nvGrpSpPr>
        <p:cNvPr id="1864" name="Shape 1864"/>
        <p:cNvGrpSpPr/>
        <p:nvPr/>
      </p:nvGrpSpPr>
      <p:grpSpPr>
        <a:xfrm>
          <a:off x="0" y="0"/>
          <a:ext cx="0" cy="0"/>
          <a:chOff x="0" y="0"/>
          <a:chExt cx="0" cy="0"/>
        </a:xfrm>
      </p:grpSpPr>
      <p:pic>
        <p:nvPicPr>
          <p:cNvPr id="1865" name="Google Shape;1865;p124"/>
          <p:cNvPicPr preferRelativeResize="0"/>
          <p:nvPr/>
        </p:nvPicPr>
        <p:blipFill rotWithShape="1">
          <a:blip r:embed="rId2">
            <a:alphaModFix/>
          </a:blip>
          <a:srcRect b="0" l="10279" r="10650" t="14879"/>
          <a:stretch/>
        </p:blipFill>
        <p:spPr>
          <a:xfrm>
            <a:off x="2368387" y="210525"/>
            <a:ext cx="4386639" cy="4722451"/>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Light">
  <p:cSld name="Title Slide">
    <p:spTree>
      <p:nvGrpSpPr>
        <p:cNvPr id="1867" name="Shape 1867"/>
        <p:cNvGrpSpPr/>
        <p:nvPr/>
      </p:nvGrpSpPr>
      <p:grpSpPr>
        <a:xfrm>
          <a:off x="0" y="0"/>
          <a:ext cx="0" cy="0"/>
          <a:chOff x="0" y="0"/>
          <a:chExt cx="0" cy="0"/>
        </a:xfrm>
      </p:grpSpPr>
      <p:sp>
        <p:nvSpPr>
          <p:cNvPr id="1868" name="Google Shape;1868;p126"/>
          <p:cNvSpPr/>
          <p:nvPr/>
        </p:nvSpPr>
        <p:spPr>
          <a:xfrm>
            <a:off x="3028950" y="0"/>
            <a:ext cx="3086100" cy="6288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1869" name="Google Shape;1869;p126"/>
          <p:cNvPicPr preferRelativeResize="0"/>
          <p:nvPr/>
        </p:nvPicPr>
        <p:blipFill>
          <a:blip r:embed="rId2">
            <a:alphaModFix/>
          </a:blip>
          <a:stretch>
            <a:fillRect/>
          </a:stretch>
        </p:blipFill>
        <p:spPr>
          <a:xfrm>
            <a:off x="4199372" y="1106306"/>
            <a:ext cx="745256" cy="725081"/>
          </a:xfrm>
          <a:prstGeom prst="rect">
            <a:avLst/>
          </a:prstGeom>
          <a:noFill/>
          <a:ln>
            <a:noFill/>
          </a:ln>
        </p:spPr>
      </p:pic>
      <p:sp>
        <p:nvSpPr>
          <p:cNvPr id="1870" name="Google Shape;1870;p126"/>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200"/>
              <a:buFont typeface="Poppins"/>
              <a:buNone/>
              <a:defRPr b="1" sz="4200">
                <a:solidFill>
                  <a:srgbClr val="43919B"/>
                </a:solidFill>
                <a:latin typeface="Poppins"/>
                <a:ea typeface="Poppins"/>
                <a:cs typeface="Poppins"/>
                <a:sym typeface="Poppins"/>
              </a:defRPr>
            </a:lvl1pPr>
            <a:lvl2pPr lvl="1" rtl="0">
              <a:spcBef>
                <a:spcPts val="0"/>
              </a:spcBef>
              <a:spcAft>
                <a:spcPts val="0"/>
              </a:spcAft>
              <a:buSzPts val="1500"/>
              <a:buFont typeface="Poppins"/>
              <a:buNone/>
              <a:defRPr b="1" sz="1500">
                <a:latin typeface="Poppins"/>
                <a:ea typeface="Poppins"/>
                <a:cs typeface="Poppins"/>
                <a:sym typeface="Poppins"/>
              </a:defRPr>
            </a:lvl2pPr>
            <a:lvl3pPr lvl="2" rtl="0">
              <a:spcBef>
                <a:spcPts val="0"/>
              </a:spcBef>
              <a:spcAft>
                <a:spcPts val="0"/>
              </a:spcAft>
              <a:buSzPts val="1500"/>
              <a:buFont typeface="Poppins"/>
              <a:buNone/>
              <a:defRPr b="1" sz="1500">
                <a:latin typeface="Poppins"/>
                <a:ea typeface="Poppins"/>
                <a:cs typeface="Poppins"/>
                <a:sym typeface="Poppins"/>
              </a:defRPr>
            </a:lvl3pPr>
            <a:lvl4pPr lvl="3" rtl="0">
              <a:spcBef>
                <a:spcPts val="0"/>
              </a:spcBef>
              <a:spcAft>
                <a:spcPts val="0"/>
              </a:spcAft>
              <a:buSzPts val="1500"/>
              <a:buFont typeface="Poppins"/>
              <a:buNone/>
              <a:defRPr b="1" sz="1500">
                <a:latin typeface="Poppins"/>
                <a:ea typeface="Poppins"/>
                <a:cs typeface="Poppins"/>
                <a:sym typeface="Poppins"/>
              </a:defRPr>
            </a:lvl4pPr>
            <a:lvl5pPr lvl="4" rtl="0">
              <a:spcBef>
                <a:spcPts val="0"/>
              </a:spcBef>
              <a:spcAft>
                <a:spcPts val="0"/>
              </a:spcAft>
              <a:buSzPts val="1500"/>
              <a:buFont typeface="Poppins"/>
              <a:buNone/>
              <a:defRPr b="1" sz="1500">
                <a:latin typeface="Poppins"/>
                <a:ea typeface="Poppins"/>
                <a:cs typeface="Poppins"/>
                <a:sym typeface="Poppins"/>
              </a:defRPr>
            </a:lvl5pPr>
            <a:lvl6pPr lvl="5" rtl="0">
              <a:spcBef>
                <a:spcPts val="0"/>
              </a:spcBef>
              <a:spcAft>
                <a:spcPts val="0"/>
              </a:spcAft>
              <a:buSzPts val="1500"/>
              <a:buFont typeface="Poppins"/>
              <a:buNone/>
              <a:defRPr b="1" sz="1500">
                <a:latin typeface="Poppins"/>
                <a:ea typeface="Poppins"/>
                <a:cs typeface="Poppins"/>
                <a:sym typeface="Poppins"/>
              </a:defRPr>
            </a:lvl6pPr>
            <a:lvl7pPr lvl="6" rtl="0">
              <a:spcBef>
                <a:spcPts val="0"/>
              </a:spcBef>
              <a:spcAft>
                <a:spcPts val="0"/>
              </a:spcAft>
              <a:buSzPts val="1500"/>
              <a:buFont typeface="Poppins"/>
              <a:buNone/>
              <a:defRPr b="1" sz="1500">
                <a:latin typeface="Poppins"/>
                <a:ea typeface="Poppins"/>
                <a:cs typeface="Poppins"/>
                <a:sym typeface="Poppins"/>
              </a:defRPr>
            </a:lvl7pPr>
            <a:lvl8pPr lvl="7" rtl="0">
              <a:spcBef>
                <a:spcPts val="0"/>
              </a:spcBef>
              <a:spcAft>
                <a:spcPts val="0"/>
              </a:spcAft>
              <a:buSzPts val="1500"/>
              <a:buFont typeface="Poppins"/>
              <a:buNone/>
              <a:defRPr b="1" sz="1500">
                <a:latin typeface="Poppins"/>
                <a:ea typeface="Poppins"/>
                <a:cs typeface="Poppins"/>
                <a:sym typeface="Poppins"/>
              </a:defRPr>
            </a:lvl8pPr>
            <a:lvl9pPr lvl="8" rtl="0">
              <a:spcBef>
                <a:spcPts val="0"/>
              </a:spcBef>
              <a:spcAft>
                <a:spcPts val="0"/>
              </a:spcAft>
              <a:buSzPts val="1500"/>
              <a:buFont typeface="Poppins"/>
              <a:buNone/>
              <a:defRPr b="1" sz="1500">
                <a:latin typeface="Poppins"/>
                <a:ea typeface="Poppins"/>
                <a:cs typeface="Poppins"/>
                <a:sym typeface="Poppins"/>
              </a:defRPr>
            </a:lvl9pPr>
          </a:lstStyle>
          <a:p/>
        </p:txBody>
      </p:sp>
      <p:sp>
        <p:nvSpPr>
          <p:cNvPr id="1871" name="Google Shape;1871;p126"/>
          <p:cNvSpPr txBox="1"/>
          <p:nvPr>
            <p:ph idx="1"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1pPr>
            <a:lvl2pPr lvl="1" rtl="0">
              <a:spcBef>
                <a:spcPts val="0"/>
              </a:spcBef>
              <a:spcAft>
                <a:spcPts val="0"/>
              </a:spcAft>
              <a:buSzPts val="1700"/>
              <a:buFont typeface="Cabin"/>
              <a:buNone/>
              <a:defRPr b="1" sz="1700">
                <a:latin typeface="Cabin"/>
                <a:ea typeface="Cabin"/>
                <a:cs typeface="Cabin"/>
                <a:sym typeface="Cabin"/>
              </a:defRPr>
            </a:lvl2pPr>
            <a:lvl3pPr lvl="2" rtl="0">
              <a:spcBef>
                <a:spcPts val="0"/>
              </a:spcBef>
              <a:spcAft>
                <a:spcPts val="0"/>
              </a:spcAft>
              <a:buSzPts val="1700"/>
              <a:buFont typeface="Cabin"/>
              <a:buNone/>
              <a:defRPr b="1" sz="1700">
                <a:latin typeface="Cabin"/>
                <a:ea typeface="Cabin"/>
                <a:cs typeface="Cabin"/>
                <a:sym typeface="Cabin"/>
              </a:defRPr>
            </a:lvl3pPr>
            <a:lvl4pPr lvl="3" rtl="0">
              <a:spcBef>
                <a:spcPts val="0"/>
              </a:spcBef>
              <a:spcAft>
                <a:spcPts val="0"/>
              </a:spcAft>
              <a:buSzPts val="1700"/>
              <a:buFont typeface="Cabin"/>
              <a:buNone/>
              <a:defRPr b="1" sz="1700">
                <a:latin typeface="Cabin"/>
                <a:ea typeface="Cabin"/>
                <a:cs typeface="Cabin"/>
                <a:sym typeface="Cabin"/>
              </a:defRPr>
            </a:lvl4pPr>
            <a:lvl5pPr lvl="4" rtl="0">
              <a:spcBef>
                <a:spcPts val="0"/>
              </a:spcBef>
              <a:spcAft>
                <a:spcPts val="0"/>
              </a:spcAft>
              <a:buSzPts val="1700"/>
              <a:buFont typeface="Cabin"/>
              <a:buNone/>
              <a:defRPr b="1" sz="1700">
                <a:latin typeface="Cabin"/>
                <a:ea typeface="Cabin"/>
                <a:cs typeface="Cabin"/>
                <a:sym typeface="Cabin"/>
              </a:defRPr>
            </a:lvl5pPr>
            <a:lvl6pPr lvl="5" rtl="0">
              <a:spcBef>
                <a:spcPts val="0"/>
              </a:spcBef>
              <a:spcAft>
                <a:spcPts val="0"/>
              </a:spcAft>
              <a:buSzPts val="1700"/>
              <a:buFont typeface="Cabin"/>
              <a:buNone/>
              <a:defRPr b="1" sz="1700">
                <a:latin typeface="Cabin"/>
                <a:ea typeface="Cabin"/>
                <a:cs typeface="Cabin"/>
                <a:sym typeface="Cabin"/>
              </a:defRPr>
            </a:lvl6pPr>
            <a:lvl7pPr lvl="6" rtl="0">
              <a:spcBef>
                <a:spcPts val="0"/>
              </a:spcBef>
              <a:spcAft>
                <a:spcPts val="0"/>
              </a:spcAft>
              <a:buSzPts val="1700"/>
              <a:buFont typeface="Cabin"/>
              <a:buNone/>
              <a:defRPr b="1" sz="1700">
                <a:latin typeface="Cabin"/>
                <a:ea typeface="Cabin"/>
                <a:cs typeface="Cabin"/>
                <a:sym typeface="Cabin"/>
              </a:defRPr>
            </a:lvl7pPr>
            <a:lvl8pPr lvl="7" rtl="0">
              <a:spcBef>
                <a:spcPts val="0"/>
              </a:spcBef>
              <a:spcAft>
                <a:spcPts val="0"/>
              </a:spcAft>
              <a:buSzPts val="1700"/>
              <a:buFont typeface="Cabin"/>
              <a:buNone/>
              <a:defRPr b="1" sz="1700">
                <a:latin typeface="Cabin"/>
                <a:ea typeface="Cabin"/>
                <a:cs typeface="Cabin"/>
                <a:sym typeface="Cabin"/>
              </a:defRPr>
            </a:lvl8pPr>
            <a:lvl9pPr lvl="8" rtl="0">
              <a:spcBef>
                <a:spcPts val="0"/>
              </a:spcBef>
              <a:spcAft>
                <a:spcPts val="0"/>
              </a:spcAft>
              <a:buSzPts val="1700"/>
              <a:buFont typeface="Cabin"/>
              <a:buNone/>
              <a:defRPr b="1" sz="1700">
                <a:latin typeface="Cabin"/>
                <a:ea typeface="Cabin"/>
                <a:cs typeface="Cabin"/>
                <a:sym typeface="Cabin"/>
              </a:defRPr>
            </a:lvl9pPr>
          </a:lstStyle>
          <a:p/>
        </p:txBody>
      </p:sp>
      <p:sp>
        <p:nvSpPr>
          <p:cNvPr id="1872" name="Google Shape;1872;p126"/>
          <p:cNvSpPr txBox="1"/>
          <p:nvPr>
            <p:ph idx="2"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rgbClr val="43919B"/>
              </a:buClr>
              <a:buSzPts val="1900"/>
              <a:buFont typeface="Cabin"/>
              <a:buNone/>
              <a:defRPr b="1" sz="1900">
                <a:solidFill>
                  <a:srgbClr val="43919B"/>
                </a:solidFill>
                <a:latin typeface="Cabin"/>
                <a:ea typeface="Cabin"/>
                <a:cs typeface="Cabin"/>
                <a:sym typeface="Cabin"/>
              </a:defRPr>
            </a:lvl1pPr>
            <a:lvl2pPr lvl="1"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Dark">
  <p:cSld name="Custom Layout">
    <p:bg>
      <p:bgPr>
        <a:solidFill>
          <a:schemeClr val="accent5"/>
        </a:solidFill>
      </p:bgPr>
    </p:bg>
    <p:spTree>
      <p:nvGrpSpPr>
        <p:cNvPr id="1873" name="Shape 1873"/>
        <p:cNvGrpSpPr/>
        <p:nvPr/>
      </p:nvGrpSpPr>
      <p:grpSpPr>
        <a:xfrm>
          <a:off x="0" y="0"/>
          <a:ext cx="0" cy="0"/>
          <a:chOff x="0" y="0"/>
          <a:chExt cx="0" cy="0"/>
        </a:xfrm>
      </p:grpSpPr>
      <p:sp>
        <p:nvSpPr>
          <p:cNvPr id="1874" name="Google Shape;1874;p127"/>
          <p:cNvSpPr/>
          <p:nvPr/>
        </p:nvSpPr>
        <p:spPr>
          <a:xfrm>
            <a:off x="7051450" y="144450"/>
            <a:ext cx="1864500" cy="407400"/>
          </a:xfrm>
          <a:prstGeom prst="rect">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1875" name="Google Shape;1875;p127"/>
          <p:cNvPicPr preferRelativeResize="0"/>
          <p:nvPr/>
        </p:nvPicPr>
        <p:blipFill>
          <a:blip r:embed="rId2">
            <a:alphaModFix/>
          </a:blip>
          <a:stretch>
            <a:fillRect/>
          </a:stretch>
        </p:blipFill>
        <p:spPr>
          <a:xfrm>
            <a:off x="4182272" y="1129706"/>
            <a:ext cx="779456" cy="758381"/>
          </a:xfrm>
          <a:prstGeom prst="rect">
            <a:avLst/>
          </a:prstGeom>
          <a:noFill/>
          <a:ln>
            <a:noFill/>
          </a:ln>
        </p:spPr>
      </p:pic>
      <p:sp>
        <p:nvSpPr>
          <p:cNvPr id="1876" name="Google Shape;1876;p127"/>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200"/>
              <a:buFont typeface="Poppins"/>
              <a:buNone/>
              <a:defRPr b="1" sz="4200">
                <a:solidFill>
                  <a:schemeClr val="lt1"/>
                </a:solidFill>
                <a:latin typeface="Poppins"/>
                <a:ea typeface="Poppins"/>
                <a:cs typeface="Poppins"/>
                <a:sym typeface="Poppins"/>
              </a:defRPr>
            </a:lvl1pPr>
            <a:lvl2pPr lvl="1"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2pPr>
            <a:lvl3pPr lvl="2"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3pPr>
            <a:lvl4pPr lvl="3"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4pPr>
            <a:lvl5pPr lvl="4"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5pPr>
            <a:lvl6pPr lvl="5"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6pPr>
            <a:lvl7pPr lvl="6"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7pPr>
            <a:lvl8pPr lvl="7"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8pPr>
            <a:lvl9pPr lvl="8"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9pPr>
          </a:lstStyle>
          <a:p/>
        </p:txBody>
      </p:sp>
      <p:sp>
        <p:nvSpPr>
          <p:cNvPr id="1877" name="Google Shape;1877;p127"/>
          <p:cNvSpPr txBox="1"/>
          <p:nvPr>
            <p:ph idx="1"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chemeClr val="lt1"/>
              </a:buClr>
              <a:buSzPts val="1900"/>
              <a:buFont typeface="Cabin"/>
              <a:buNone/>
              <a:defRPr b="1" sz="1900">
                <a:solidFill>
                  <a:schemeClr val="lt1"/>
                </a:solidFill>
                <a:latin typeface="Cabin"/>
                <a:ea typeface="Cabin"/>
                <a:cs typeface="Cabin"/>
                <a:sym typeface="Cabin"/>
              </a:defRPr>
            </a:lvl1pPr>
            <a:lvl2pPr lvl="1"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2pPr>
            <a:lvl3pPr lvl="2"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3pPr>
            <a:lvl4pPr lvl="3"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4pPr>
            <a:lvl5pPr lvl="4"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5pPr>
            <a:lvl6pPr lvl="5"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6pPr>
            <a:lvl7pPr lvl="6"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7pPr>
            <a:lvl8pPr lvl="7"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8pPr>
            <a:lvl9pPr lvl="8"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9pPr>
          </a:lstStyle>
          <a:p/>
        </p:txBody>
      </p:sp>
      <p:sp>
        <p:nvSpPr>
          <p:cNvPr id="1878" name="Google Shape;1878;p127"/>
          <p:cNvSpPr txBox="1"/>
          <p:nvPr>
            <p:ph idx="2" type="subTitle"/>
          </p:nvPr>
        </p:nvSpPr>
        <p:spPr>
          <a:xfrm>
            <a:off x="1923550" y="837700"/>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1pPr>
            <a:lvl2pPr lvl="1"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p:cSld name="1_Custom Layout">
    <p:spTree>
      <p:nvGrpSpPr>
        <p:cNvPr id="1879" name="Shape 1879"/>
        <p:cNvGrpSpPr/>
        <p:nvPr/>
      </p:nvGrpSpPr>
      <p:grpSpPr>
        <a:xfrm>
          <a:off x="0" y="0"/>
          <a:ext cx="0" cy="0"/>
          <a:chOff x="0" y="0"/>
          <a:chExt cx="0" cy="0"/>
        </a:xfrm>
      </p:grpSpPr>
      <p:sp>
        <p:nvSpPr>
          <p:cNvPr id="1880" name="Google Shape;1880;p128"/>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1881" name="Google Shape;1881;p128"/>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1882" name="Google Shape;1882;p128"/>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1883" name="Google Shape;1883;p128"/>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1884" name="Google Shape;1884;p128"/>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885" name="Google Shape;1885;p128"/>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886" name="Google Shape;1886;p128"/>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887" name="Google Shape;1887;p128"/>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888" name="Google Shape;1888;p128"/>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889" name="Google Shape;1889;p128"/>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890" name="Google Shape;1890;p128"/>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
  <p:cSld name="1_Custom Layout_1">
    <p:spTree>
      <p:nvGrpSpPr>
        <p:cNvPr id="1891" name="Shape 1891"/>
        <p:cNvGrpSpPr/>
        <p:nvPr/>
      </p:nvGrpSpPr>
      <p:grpSpPr>
        <a:xfrm>
          <a:off x="0" y="0"/>
          <a:ext cx="0" cy="0"/>
          <a:chOff x="0" y="0"/>
          <a:chExt cx="0" cy="0"/>
        </a:xfrm>
      </p:grpSpPr>
      <p:pic>
        <p:nvPicPr>
          <p:cNvPr id="1892" name="Google Shape;1892;p129"/>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1893" name="Google Shape;1893;p129"/>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1894" name="Google Shape;1894;p129"/>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1895" name="Google Shape;1895;p129"/>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896" name="Google Shape;1896;p129"/>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897" name="Google Shape;1897;p129"/>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898" name="Google Shape;1898;p129"/>
          <p:cNvSpPr txBox="1"/>
          <p:nvPr>
            <p:ph type="title"/>
          </p:nvPr>
        </p:nvSpPr>
        <p:spPr>
          <a:xfrm>
            <a:off x="249694" y="183038"/>
            <a:ext cx="6729300" cy="990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spcBef>
                <a:spcPts val="0"/>
              </a:spcBef>
              <a:spcAft>
                <a:spcPts val="0"/>
              </a:spcAft>
              <a:buSzPts val="3200"/>
              <a:buFont typeface="Poppins"/>
              <a:buNone/>
              <a:defRPr b="1" sz="3200">
                <a:latin typeface="Poppins"/>
                <a:ea typeface="Poppins"/>
                <a:cs typeface="Poppins"/>
                <a:sym typeface="Poppins"/>
              </a:defRPr>
            </a:lvl2pPr>
            <a:lvl3pPr lvl="2" rtl="0">
              <a:spcBef>
                <a:spcPts val="0"/>
              </a:spcBef>
              <a:spcAft>
                <a:spcPts val="0"/>
              </a:spcAft>
              <a:buSzPts val="3200"/>
              <a:buFont typeface="Poppins"/>
              <a:buNone/>
              <a:defRPr b="1" sz="3200">
                <a:latin typeface="Poppins"/>
                <a:ea typeface="Poppins"/>
                <a:cs typeface="Poppins"/>
                <a:sym typeface="Poppins"/>
              </a:defRPr>
            </a:lvl3pPr>
            <a:lvl4pPr lvl="3" rtl="0">
              <a:spcBef>
                <a:spcPts val="0"/>
              </a:spcBef>
              <a:spcAft>
                <a:spcPts val="0"/>
              </a:spcAft>
              <a:buSzPts val="3200"/>
              <a:buFont typeface="Poppins"/>
              <a:buNone/>
              <a:defRPr b="1" sz="3200">
                <a:latin typeface="Poppins"/>
                <a:ea typeface="Poppins"/>
                <a:cs typeface="Poppins"/>
                <a:sym typeface="Poppins"/>
              </a:defRPr>
            </a:lvl4pPr>
            <a:lvl5pPr lvl="4" rtl="0">
              <a:spcBef>
                <a:spcPts val="0"/>
              </a:spcBef>
              <a:spcAft>
                <a:spcPts val="0"/>
              </a:spcAft>
              <a:buSzPts val="3200"/>
              <a:buFont typeface="Poppins"/>
              <a:buNone/>
              <a:defRPr b="1" sz="3200">
                <a:latin typeface="Poppins"/>
                <a:ea typeface="Poppins"/>
                <a:cs typeface="Poppins"/>
                <a:sym typeface="Poppins"/>
              </a:defRPr>
            </a:lvl5pPr>
            <a:lvl6pPr lvl="5" rtl="0">
              <a:spcBef>
                <a:spcPts val="0"/>
              </a:spcBef>
              <a:spcAft>
                <a:spcPts val="0"/>
              </a:spcAft>
              <a:buSzPts val="3200"/>
              <a:buFont typeface="Poppins"/>
              <a:buNone/>
              <a:defRPr b="1" sz="3200">
                <a:latin typeface="Poppins"/>
                <a:ea typeface="Poppins"/>
                <a:cs typeface="Poppins"/>
                <a:sym typeface="Poppins"/>
              </a:defRPr>
            </a:lvl6pPr>
            <a:lvl7pPr lvl="6" rtl="0">
              <a:spcBef>
                <a:spcPts val="0"/>
              </a:spcBef>
              <a:spcAft>
                <a:spcPts val="0"/>
              </a:spcAft>
              <a:buSzPts val="3200"/>
              <a:buFont typeface="Poppins"/>
              <a:buNone/>
              <a:defRPr b="1" sz="3200">
                <a:latin typeface="Poppins"/>
                <a:ea typeface="Poppins"/>
                <a:cs typeface="Poppins"/>
                <a:sym typeface="Poppins"/>
              </a:defRPr>
            </a:lvl7pPr>
            <a:lvl8pPr lvl="7" rtl="0">
              <a:spcBef>
                <a:spcPts val="0"/>
              </a:spcBef>
              <a:spcAft>
                <a:spcPts val="0"/>
              </a:spcAft>
              <a:buSzPts val="3200"/>
              <a:buFont typeface="Poppins"/>
              <a:buNone/>
              <a:defRPr b="1" sz="3200">
                <a:latin typeface="Poppins"/>
                <a:ea typeface="Poppins"/>
                <a:cs typeface="Poppins"/>
                <a:sym typeface="Poppins"/>
              </a:defRPr>
            </a:lvl8pPr>
            <a:lvl9pPr lvl="8" rtl="0">
              <a:spcBef>
                <a:spcPts val="0"/>
              </a:spcBef>
              <a:spcAft>
                <a:spcPts val="0"/>
              </a:spcAft>
              <a:buSzPts val="3200"/>
              <a:buFont typeface="Poppins"/>
              <a:buNone/>
              <a:defRPr b="1" sz="3200">
                <a:latin typeface="Poppins"/>
                <a:ea typeface="Poppins"/>
                <a:cs typeface="Poppins"/>
                <a:sym typeface="Poppins"/>
              </a:defRPr>
            </a:lvl9pPr>
          </a:lstStyle>
          <a:p/>
        </p:txBody>
      </p:sp>
      <p:sp>
        <p:nvSpPr>
          <p:cNvPr id="1899" name="Google Shape;1899;p129"/>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900" name="Google Shape;1900;p129"/>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901" name="Google Shape;1901;p129"/>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902" name="Google Shape;1902;p129"/>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Paragraph">
  <p:cSld name="2_Custom Layout">
    <p:bg>
      <p:bgPr>
        <a:solidFill>
          <a:srgbClr val="FCF8F0"/>
        </a:solidFill>
      </p:bgPr>
    </p:bg>
    <p:spTree>
      <p:nvGrpSpPr>
        <p:cNvPr id="1903" name="Shape 1903"/>
        <p:cNvGrpSpPr/>
        <p:nvPr/>
      </p:nvGrpSpPr>
      <p:grpSpPr>
        <a:xfrm>
          <a:off x="0" y="0"/>
          <a:ext cx="0" cy="0"/>
          <a:chOff x="0" y="0"/>
          <a:chExt cx="0" cy="0"/>
        </a:xfrm>
      </p:grpSpPr>
      <p:pic>
        <p:nvPicPr>
          <p:cNvPr id="1904" name="Google Shape;1904;p130"/>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1905" name="Google Shape;1905;p130"/>
          <p:cNvPicPr preferRelativeResize="0"/>
          <p:nvPr/>
        </p:nvPicPr>
        <p:blipFill>
          <a:blip r:embed="rId3">
            <a:alphaModFix/>
          </a:blip>
          <a:stretch>
            <a:fillRect/>
          </a:stretch>
        </p:blipFill>
        <p:spPr>
          <a:xfrm>
            <a:off x="581175" y="3753412"/>
            <a:ext cx="947588" cy="921956"/>
          </a:xfrm>
          <a:prstGeom prst="rect">
            <a:avLst/>
          </a:prstGeom>
          <a:noFill/>
          <a:ln>
            <a:noFill/>
          </a:ln>
        </p:spPr>
      </p:pic>
      <p:sp>
        <p:nvSpPr>
          <p:cNvPr id="1906" name="Google Shape;1906;p130"/>
          <p:cNvSpPr/>
          <p:nvPr/>
        </p:nvSpPr>
        <p:spPr>
          <a:xfrm rot="933714">
            <a:off x="8046520" y="1023098"/>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07" name="Google Shape;1907;p130"/>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400"/>
              <a:buFont typeface="Poppins"/>
              <a:buNone/>
              <a:defRPr b="1" sz="2400">
                <a:solidFill>
                  <a:srgbClr val="43919B"/>
                </a:solidFill>
                <a:latin typeface="Poppins"/>
                <a:ea typeface="Poppins"/>
                <a:cs typeface="Poppins"/>
                <a:sym typeface="Poppins"/>
              </a:defRPr>
            </a:lvl1pPr>
            <a:lvl2pPr lvl="1" rtl="0" algn="ctr">
              <a:spcBef>
                <a:spcPts val="0"/>
              </a:spcBef>
              <a:spcAft>
                <a:spcPts val="0"/>
              </a:spcAft>
              <a:buSzPts val="2400"/>
              <a:buFont typeface="Poppins"/>
              <a:buNone/>
              <a:defRPr b="1" sz="2400">
                <a:latin typeface="Poppins"/>
                <a:ea typeface="Poppins"/>
                <a:cs typeface="Poppins"/>
                <a:sym typeface="Poppins"/>
              </a:defRPr>
            </a:lvl2pPr>
            <a:lvl3pPr lvl="2" rtl="0" algn="ctr">
              <a:spcBef>
                <a:spcPts val="0"/>
              </a:spcBef>
              <a:spcAft>
                <a:spcPts val="0"/>
              </a:spcAft>
              <a:buSzPts val="2400"/>
              <a:buFont typeface="Poppins"/>
              <a:buNone/>
              <a:defRPr b="1" sz="2400">
                <a:latin typeface="Poppins"/>
                <a:ea typeface="Poppins"/>
                <a:cs typeface="Poppins"/>
                <a:sym typeface="Poppins"/>
              </a:defRPr>
            </a:lvl3pPr>
            <a:lvl4pPr lvl="3" rtl="0" algn="ctr">
              <a:spcBef>
                <a:spcPts val="0"/>
              </a:spcBef>
              <a:spcAft>
                <a:spcPts val="0"/>
              </a:spcAft>
              <a:buSzPts val="2400"/>
              <a:buFont typeface="Poppins"/>
              <a:buNone/>
              <a:defRPr b="1" sz="2400">
                <a:latin typeface="Poppins"/>
                <a:ea typeface="Poppins"/>
                <a:cs typeface="Poppins"/>
                <a:sym typeface="Poppins"/>
              </a:defRPr>
            </a:lvl4pPr>
            <a:lvl5pPr lvl="4" rtl="0" algn="ctr">
              <a:spcBef>
                <a:spcPts val="0"/>
              </a:spcBef>
              <a:spcAft>
                <a:spcPts val="0"/>
              </a:spcAft>
              <a:buSzPts val="2400"/>
              <a:buFont typeface="Poppins"/>
              <a:buNone/>
              <a:defRPr b="1" sz="2400">
                <a:latin typeface="Poppins"/>
                <a:ea typeface="Poppins"/>
                <a:cs typeface="Poppins"/>
                <a:sym typeface="Poppins"/>
              </a:defRPr>
            </a:lvl5pPr>
            <a:lvl6pPr lvl="5" rtl="0" algn="ctr">
              <a:spcBef>
                <a:spcPts val="0"/>
              </a:spcBef>
              <a:spcAft>
                <a:spcPts val="0"/>
              </a:spcAft>
              <a:buSzPts val="2400"/>
              <a:buFont typeface="Poppins"/>
              <a:buNone/>
              <a:defRPr b="1" sz="2400">
                <a:latin typeface="Poppins"/>
                <a:ea typeface="Poppins"/>
                <a:cs typeface="Poppins"/>
                <a:sym typeface="Poppins"/>
              </a:defRPr>
            </a:lvl6pPr>
            <a:lvl7pPr lvl="6" rtl="0" algn="ctr">
              <a:spcBef>
                <a:spcPts val="0"/>
              </a:spcBef>
              <a:spcAft>
                <a:spcPts val="0"/>
              </a:spcAft>
              <a:buSzPts val="2400"/>
              <a:buFont typeface="Poppins"/>
              <a:buNone/>
              <a:defRPr b="1" sz="2400">
                <a:latin typeface="Poppins"/>
                <a:ea typeface="Poppins"/>
                <a:cs typeface="Poppins"/>
                <a:sym typeface="Poppins"/>
              </a:defRPr>
            </a:lvl7pPr>
            <a:lvl8pPr lvl="7" rtl="0" algn="ctr">
              <a:spcBef>
                <a:spcPts val="0"/>
              </a:spcBef>
              <a:spcAft>
                <a:spcPts val="0"/>
              </a:spcAft>
              <a:buSzPts val="2400"/>
              <a:buFont typeface="Poppins"/>
              <a:buNone/>
              <a:defRPr b="1" sz="2400">
                <a:latin typeface="Poppins"/>
                <a:ea typeface="Poppins"/>
                <a:cs typeface="Poppins"/>
                <a:sym typeface="Poppins"/>
              </a:defRPr>
            </a:lvl8pPr>
            <a:lvl9pPr lvl="8" rtl="0" algn="ctr">
              <a:spcBef>
                <a:spcPts val="0"/>
              </a:spcBef>
              <a:spcAft>
                <a:spcPts val="0"/>
              </a:spcAft>
              <a:buSzPts val="2400"/>
              <a:buFont typeface="Poppins"/>
              <a:buNone/>
              <a:defRPr b="1" sz="2400">
                <a:latin typeface="Poppins"/>
                <a:ea typeface="Poppins"/>
                <a:cs typeface="Poppins"/>
                <a:sym typeface="Poppins"/>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Title">
  <p:cSld name="3_Custom Layout">
    <p:bg>
      <p:bgPr>
        <a:solidFill>
          <a:srgbClr val="FCF8F0"/>
        </a:solidFill>
      </p:bgPr>
    </p:bg>
    <p:spTree>
      <p:nvGrpSpPr>
        <p:cNvPr id="1908" name="Shape 1908"/>
        <p:cNvGrpSpPr/>
        <p:nvPr/>
      </p:nvGrpSpPr>
      <p:grpSpPr>
        <a:xfrm>
          <a:off x="0" y="0"/>
          <a:ext cx="0" cy="0"/>
          <a:chOff x="0" y="0"/>
          <a:chExt cx="0" cy="0"/>
        </a:xfrm>
      </p:grpSpPr>
      <p:pic>
        <p:nvPicPr>
          <p:cNvPr id="1909" name="Google Shape;1909;p131"/>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1910" name="Google Shape;1910;p131"/>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911" name="Google Shape;1911;p131"/>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100"/>
              <a:buFont typeface="Poppins"/>
              <a:buNone/>
              <a:defRPr b="1" sz="4100">
                <a:solidFill>
                  <a:srgbClr val="43919B"/>
                </a:solidFill>
                <a:latin typeface="Poppins"/>
                <a:ea typeface="Poppins"/>
                <a:cs typeface="Poppins"/>
                <a:sym typeface="Poppins"/>
              </a:defRPr>
            </a:lvl1pPr>
            <a:lvl2pPr lvl="1" rtl="0" algn="ctr">
              <a:spcBef>
                <a:spcPts val="0"/>
              </a:spcBef>
              <a:spcAft>
                <a:spcPts val="0"/>
              </a:spcAft>
              <a:buSzPts val="4100"/>
              <a:buFont typeface="Poppins"/>
              <a:buNone/>
              <a:defRPr b="1" sz="4100">
                <a:latin typeface="Poppins"/>
                <a:ea typeface="Poppins"/>
                <a:cs typeface="Poppins"/>
                <a:sym typeface="Poppins"/>
              </a:defRPr>
            </a:lvl2pPr>
            <a:lvl3pPr lvl="2" rtl="0" algn="ctr">
              <a:spcBef>
                <a:spcPts val="0"/>
              </a:spcBef>
              <a:spcAft>
                <a:spcPts val="0"/>
              </a:spcAft>
              <a:buSzPts val="4100"/>
              <a:buFont typeface="Poppins"/>
              <a:buNone/>
              <a:defRPr b="1" sz="4100">
                <a:latin typeface="Poppins"/>
                <a:ea typeface="Poppins"/>
                <a:cs typeface="Poppins"/>
                <a:sym typeface="Poppins"/>
              </a:defRPr>
            </a:lvl3pPr>
            <a:lvl4pPr lvl="3" rtl="0" algn="ctr">
              <a:spcBef>
                <a:spcPts val="0"/>
              </a:spcBef>
              <a:spcAft>
                <a:spcPts val="0"/>
              </a:spcAft>
              <a:buSzPts val="4100"/>
              <a:buFont typeface="Poppins"/>
              <a:buNone/>
              <a:defRPr b="1" sz="4100">
                <a:latin typeface="Poppins"/>
                <a:ea typeface="Poppins"/>
                <a:cs typeface="Poppins"/>
                <a:sym typeface="Poppins"/>
              </a:defRPr>
            </a:lvl4pPr>
            <a:lvl5pPr lvl="4" rtl="0" algn="ctr">
              <a:spcBef>
                <a:spcPts val="0"/>
              </a:spcBef>
              <a:spcAft>
                <a:spcPts val="0"/>
              </a:spcAft>
              <a:buSzPts val="4100"/>
              <a:buFont typeface="Poppins"/>
              <a:buNone/>
              <a:defRPr b="1" sz="4100">
                <a:latin typeface="Poppins"/>
                <a:ea typeface="Poppins"/>
                <a:cs typeface="Poppins"/>
                <a:sym typeface="Poppins"/>
              </a:defRPr>
            </a:lvl5pPr>
            <a:lvl6pPr lvl="5" rtl="0" algn="ctr">
              <a:spcBef>
                <a:spcPts val="0"/>
              </a:spcBef>
              <a:spcAft>
                <a:spcPts val="0"/>
              </a:spcAft>
              <a:buSzPts val="4100"/>
              <a:buFont typeface="Poppins"/>
              <a:buNone/>
              <a:defRPr b="1" sz="4100">
                <a:latin typeface="Poppins"/>
                <a:ea typeface="Poppins"/>
                <a:cs typeface="Poppins"/>
                <a:sym typeface="Poppins"/>
              </a:defRPr>
            </a:lvl6pPr>
            <a:lvl7pPr lvl="6" rtl="0" algn="ctr">
              <a:spcBef>
                <a:spcPts val="0"/>
              </a:spcBef>
              <a:spcAft>
                <a:spcPts val="0"/>
              </a:spcAft>
              <a:buSzPts val="4100"/>
              <a:buFont typeface="Poppins"/>
              <a:buNone/>
              <a:defRPr b="1" sz="4100">
                <a:latin typeface="Poppins"/>
                <a:ea typeface="Poppins"/>
                <a:cs typeface="Poppins"/>
                <a:sym typeface="Poppins"/>
              </a:defRPr>
            </a:lvl7pPr>
            <a:lvl8pPr lvl="7" rtl="0" algn="ctr">
              <a:spcBef>
                <a:spcPts val="0"/>
              </a:spcBef>
              <a:spcAft>
                <a:spcPts val="0"/>
              </a:spcAft>
              <a:buSzPts val="4100"/>
              <a:buFont typeface="Poppins"/>
              <a:buNone/>
              <a:defRPr b="1" sz="4100">
                <a:latin typeface="Poppins"/>
                <a:ea typeface="Poppins"/>
                <a:cs typeface="Poppins"/>
                <a:sym typeface="Poppins"/>
              </a:defRPr>
            </a:lvl8pPr>
            <a:lvl9pPr lvl="8" rtl="0" algn="ctr">
              <a:spcBef>
                <a:spcPts val="0"/>
              </a:spcBef>
              <a:spcAft>
                <a:spcPts val="0"/>
              </a:spcAft>
              <a:buSzPts val="4100"/>
              <a:buFont typeface="Poppins"/>
              <a:buNone/>
              <a:defRPr b="1" sz="4100">
                <a:latin typeface="Poppins"/>
                <a:ea typeface="Poppins"/>
                <a:cs typeface="Poppins"/>
                <a:sym typeface="Poppins"/>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Paragraph">
  <p:cSld name="4_Custom Layout">
    <p:bg>
      <p:bgPr>
        <a:solidFill>
          <a:srgbClr val="43919B"/>
        </a:solidFill>
      </p:bgPr>
    </p:bg>
    <p:spTree>
      <p:nvGrpSpPr>
        <p:cNvPr id="1912" name="Shape 1912"/>
        <p:cNvGrpSpPr/>
        <p:nvPr/>
      </p:nvGrpSpPr>
      <p:grpSpPr>
        <a:xfrm>
          <a:off x="0" y="0"/>
          <a:ext cx="0" cy="0"/>
          <a:chOff x="0" y="0"/>
          <a:chExt cx="0" cy="0"/>
        </a:xfrm>
      </p:grpSpPr>
      <p:pic>
        <p:nvPicPr>
          <p:cNvPr id="1913" name="Google Shape;1913;p132"/>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1914" name="Google Shape;1914;p132"/>
          <p:cNvPicPr preferRelativeResize="0"/>
          <p:nvPr/>
        </p:nvPicPr>
        <p:blipFill rotWithShape="1">
          <a:blip r:embed="rId3">
            <a:alphaModFix/>
          </a:blip>
          <a:srcRect b="0" l="0" r="0" t="0"/>
          <a:stretch/>
        </p:blipFill>
        <p:spPr>
          <a:xfrm>
            <a:off x="581175" y="3753412"/>
            <a:ext cx="947588" cy="921956"/>
          </a:xfrm>
          <a:prstGeom prst="rect">
            <a:avLst/>
          </a:prstGeom>
          <a:noFill/>
          <a:ln>
            <a:noFill/>
          </a:ln>
        </p:spPr>
      </p:pic>
      <p:sp>
        <p:nvSpPr>
          <p:cNvPr id="1915" name="Google Shape;1915;p132"/>
          <p:cNvSpPr/>
          <p:nvPr/>
        </p:nvSpPr>
        <p:spPr>
          <a:xfrm rot="933714">
            <a:off x="8046520" y="1023098"/>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916" name="Google Shape;1916;p132"/>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1pPr>
            <a:lvl2pPr lvl="1"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2pPr>
            <a:lvl3pPr lvl="2"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3pPr>
            <a:lvl4pPr lvl="3"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4pPr>
            <a:lvl5pPr lvl="4"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5pPr>
            <a:lvl6pPr lvl="5"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6pPr>
            <a:lvl7pPr lvl="6"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7pPr>
            <a:lvl8pPr lvl="7"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8pPr>
            <a:lvl9pPr lvl="8"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Title">
  <p:cSld name="5_Custom Layout">
    <p:bg>
      <p:bgPr>
        <a:solidFill>
          <a:srgbClr val="43919B"/>
        </a:solidFill>
      </p:bgPr>
    </p:bg>
    <p:spTree>
      <p:nvGrpSpPr>
        <p:cNvPr id="1917" name="Shape 1917"/>
        <p:cNvGrpSpPr/>
        <p:nvPr/>
      </p:nvGrpSpPr>
      <p:grpSpPr>
        <a:xfrm>
          <a:off x="0" y="0"/>
          <a:ext cx="0" cy="0"/>
          <a:chOff x="0" y="0"/>
          <a:chExt cx="0" cy="0"/>
        </a:xfrm>
      </p:grpSpPr>
      <p:pic>
        <p:nvPicPr>
          <p:cNvPr id="1918" name="Google Shape;1918;p133"/>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1919" name="Google Shape;1919;p133"/>
          <p:cNvSpPr/>
          <p:nvPr/>
        </p:nvSpPr>
        <p:spPr>
          <a:xfrm rot="933714">
            <a:off x="787935" y="594473"/>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920" name="Google Shape;1920;p133"/>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1pPr>
            <a:lvl2pPr lvl="1"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2pPr>
            <a:lvl3pPr lvl="2"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3pPr>
            <a:lvl4pPr lvl="3"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4pPr>
            <a:lvl5pPr lvl="4"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5pPr>
            <a:lvl6pPr lvl="5"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6pPr>
            <a:lvl7pPr lvl="6"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7pPr>
            <a:lvl8pPr lvl="7"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8pPr>
            <a:lvl9pPr lvl="8"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Heading and paragraph">
  <p:cSld name="9_Custom Layout">
    <p:spTree>
      <p:nvGrpSpPr>
        <p:cNvPr id="92" name="Shape 92"/>
        <p:cNvGrpSpPr/>
        <p:nvPr/>
      </p:nvGrpSpPr>
      <p:grpSpPr>
        <a:xfrm>
          <a:off x="0" y="0"/>
          <a:ext cx="0" cy="0"/>
          <a:chOff x="0" y="0"/>
          <a:chExt cx="0" cy="0"/>
        </a:xfrm>
      </p:grpSpPr>
      <p:pic>
        <p:nvPicPr>
          <p:cNvPr id="93" name="Google Shape;93;p14"/>
          <p:cNvPicPr preferRelativeResize="0"/>
          <p:nvPr/>
        </p:nvPicPr>
        <p:blipFill rotWithShape="1">
          <a:blip r:embed="rId2">
            <a:alphaModFix/>
          </a:blip>
          <a:srcRect b="54859" l="25164" r="7" t="0"/>
          <a:stretch/>
        </p:blipFill>
        <p:spPr>
          <a:xfrm rot="5400000">
            <a:off x="-229370" y="243657"/>
            <a:ext cx="1160496" cy="701757"/>
          </a:xfrm>
          <a:prstGeom prst="rect">
            <a:avLst/>
          </a:prstGeom>
          <a:noFill/>
          <a:ln>
            <a:noFill/>
          </a:ln>
        </p:spPr>
      </p:pic>
      <p:pic>
        <p:nvPicPr>
          <p:cNvPr id="94" name="Google Shape;94;p14"/>
          <p:cNvPicPr preferRelativeResize="0"/>
          <p:nvPr/>
        </p:nvPicPr>
        <p:blipFill rotWithShape="1">
          <a:blip r:embed="rId3">
            <a:alphaModFix/>
          </a:blip>
          <a:srcRect b="0" l="0" r="0" t="42660"/>
          <a:stretch/>
        </p:blipFill>
        <p:spPr>
          <a:xfrm rot="10800000">
            <a:off x="8031131" y="4682063"/>
            <a:ext cx="827119" cy="461438"/>
          </a:xfrm>
          <a:prstGeom prst="rect">
            <a:avLst/>
          </a:prstGeom>
          <a:noFill/>
          <a:ln>
            <a:noFill/>
          </a:ln>
        </p:spPr>
      </p:pic>
      <p:sp>
        <p:nvSpPr>
          <p:cNvPr id="95" name="Google Shape;95;p14"/>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96" name="Google Shape;96;p14"/>
          <p:cNvSpPr txBox="1"/>
          <p:nvPr>
            <p:ph idx="2" type="title"/>
          </p:nvPr>
        </p:nvSpPr>
        <p:spPr>
          <a:xfrm>
            <a:off x="685800" y="1941431"/>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97" name="Google Shape;97;p14"/>
          <p:cNvSpPr txBox="1"/>
          <p:nvPr>
            <p:ph idx="1" type="body"/>
          </p:nvPr>
        </p:nvSpPr>
        <p:spPr>
          <a:xfrm>
            <a:off x="4366050" y="1955456"/>
            <a:ext cx="4057200" cy="2275800"/>
          </a:xfrm>
          <a:prstGeom prst="rect">
            <a:avLst/>
          </a:prstGeom>
          <a:noFill/>
          <a:ln>
            <a:noFill/>
          </a:ln>
        </p:spPr>
        <p:txBody>
          <a:bodyPr anchorCtr="0" anchor="t" bIns="68575" lIns="68575" spcFirstLastPara="1" rIns="68575" wrap="square" tIns="68575">
            <a:noAutofit/>
          </a:bodyPr>
          <a:lstStyle>
            <a:lvl1pPr indent="-323850" lvl="0" marL="4572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1pPr>
            <a:lvl2pPr indent="-323850" lvl="1" marL="9144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2pPr>
            <a:lvl3pPr indent="-323850" lvl="2" marL="13716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3pPr>
            <a:lvl4pPr indent="-323850" lvl="3" marL="18288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4pPr>
            <a:lvl5pPr indent="-323850" lvl="4" marL="22860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5pPr>
            <a:lvl6pPr indent="-323850" lvl="5" marL="27432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6pPr>
            <a:lvl7pPr indent="-323850" lvl="6" marL="32004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7pPr>
            <a:lvl8pPr indent="-323850" lvl="7" marL="36576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8pPr>
            <a:lvl9pPr indent="-323850" lvl="8" marL="41148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Yellow">
  <p:cSld name="6_Custom Layout">
    <p:bg>
      <p:bgPr>
        <a:solidFill>
          <a:schemeClr val="accent4"/>
        </a:solidFill>
      </p:bgPr>
    </p:bg>
    <p:spTree>
      <p:nvGrpSpPr>
        <p:cNvPr id="1921" name="Shape 1921"/>
        <p:cNvGrpSpPr/>
        <p:nvPr/>
      </p:nvGrpSpPr>
      <p:grpSpPr>
        <a:xfrm>
          <a:off x="0" y="0"/>
          <a:ext cx="0" cy="0"/>
          <a:chOff x="0" y="0"/>
          <a:chExt cx="0" cy="0"/>
        </a:xfrm>
      </p:grpSpPr>
      <p:pic>
        <p:nvPicPr>
          <p:cNvPr id="1922" name="Google Shape;1922;p134"/>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1923" name="Google Shape;1923;p134"/>
          <p:cNvSpPr/>
          <p:nvPr>
            <p:ph idx="2" type="pic"/>
          </p:nvPr>
        </p:nvSpPr>
        <p:spPr>
          <a:xfrm>
            <a:off x="736200" y="697613"/>
            <a:ext cx="7671600" cy="3748200"/>
          </a:xfrm>
          <a:prstGeom prst="roundRect">
            <a:avLst>
              <a:gd fmla="val 16667" name="adj"/>
            </a:avLst>
          </a:prstGeom>
          <a:noFill/>
          <a:ln>
            <a:noFill/>
          </a:ln>
        </p:spPr>
      </p:sp>
      <p:sp>
        <p:nvSpPr>
          <p:cNvPr id="1924" name="Google Shape;1924;p134"/>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1925" name="Google Shape;1925;p134"/>
          <p:cNvGrpSpPr/>
          <p:nvPr/>
        </p:nvGrpSpPr>
        <p:grpSpPr>
          <a:xfrm>
            <a:off x="4350628" y="2217887"/>
            <a:ext cx="557044" cy="707722"/>
            <a:chOff x="5576150" y="1977075"/>
            <a:chExt cx="742725" cy="1133625"/>
          </a:xfrm>
        </p:grpSpPr>
        <p:sp>
          <p:nvSpPr>
            <p:cNvPr id="1926" name="Google Shape;1926;p134"/>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27" name="Google Shape;1927;p134"/>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Coral">
  <p:cSld name="7_Custom Layout">
    <p:bg>
      <p:bgPr>
        <a:solidFill>
          <a:schemeClr val="accent6"/>
        </a:solidFill>
      </p:bgPr>
    </p:bg>
    <p:spTree>
      <p:nvGrpSpPr>
        <p:cNvPr id="1928" name="Shape 1928"/>
        <p:cNvGrpSpPr/>
        <p:nvPr/>
      </p:nvGrpSpPr>
      <p:grpSpPr>
        <a:xfrm>
          <a:off x="0" y="0"/>
          <a:ext cx="0" cy="0"/>
          <a:chOff x="0" y="0"/>
          <a:chExt cx="0" cy="0"/>
        </a:xfrm>
      </p:grpSpPr>
      <p:pic>
        <p:nvPicPr>
          <p:cNvPr id="1929" name="Google Shape;1929;p135"/>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1930" name="Google Shape;1930;p135"/>
          <p:cNvSpPr/>
          <p:nvPr>
            <p:ph idx="2" type="pic"/>
          </p:nvPr>
        </p:nvSpPr>
        <p:spPr>
          <a:xfrm>
            <a:off x="736200" y="697613"/>
            <a:ext cx="7671600" cy="3748200"/>
          </a:xfrm>
          <a:prstGeom prst="roundRect">
            <a:avLst>
              <a:gd fmla="val 16667" name="adj"/>
            </a:avLst>
          </a:prstGeom>
          <a:noFill/>
          <a:ln>
            <a:noFill/>
          </a:ln>
        </p:spPr>
      </p:sp>
      <p:sp>
        <p:nvSpPr>
          <p:cNvPr id="1931" name="Google Shape;1931;p135"/>
          <p:cNvSpPr/>
          <p:nvPr/>
        </p:nvSpPr>
        <p:spPr>
          <a:xfrm rot="933714">
            <a:off x="787935" y="594473"/>
            <a:ext cx="535636" cy="470566"/>
          </a:xfrm>
          <a:prstGeom prst="heart">
            <a:avLst/>
          </a:prstGeom>
          <a:solidFill>
            <a:schemeClr val="accent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1932" name="Google Shape;1932;p135"/>
          <p:cNvGrpSpPr/>
          <p:nvPr/>
        </p:nvGrpSpPr>
        <p:grpSpPr>
          <a:xfrm>
            <a:off x="4350628" y="2217887"/>
            <a:ext cx="557044" cy="707722"/>
            <a:chOff x="5576150" y="1977075"/>
            <a:chExt cx="742725" cy="1133625"/>
          </a:xfrm>
        </p:grpSpPr>
        <p:sp>
          <p:nvSpPr>
            <p:cNvPr id="1933" name="Google Shape;1933;p135"/>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34" name="Google Shape;1934;p135"/>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old Text">
  <p:cSld name="8_Custom Layout">
    <p:spTree>
      <p:nvGrpSpPr>
        <p:cNvPr id="1935" name="Shape 1935"/>
        <p:cNvGrpSpPr/>
        <p:nvPr/>
      </p:nvGrpSpPr>
      <p:grpSpPr>
        <a:xfrm>
          <a:off x="0" y="0"/>
          <a:ext cx="0" cy="0"/>
          <a:chOff x="0" y="0"/>
          <a:chExt cx="0" cy="0"/>
        </a:xfrm>
      </p:grpSpPr>
      <p:pic>
        <p:nvPicPr>
          <p:cNvPr id="1936" name="Google Shape;1936;p136"/>
          <p:cNvPicPr preferRelativeResize="0"/>
          <p:nvPr/>
        </p:nvPicPr>
        <p:blipFill rotWithShape="1">
          <a:blip r:embed="rId2">
            <a:alphaModFix/>
          </a:blip>
          <a:srcRect b="54859" l="0" r="0" t="0"/>
          <a:stretch/>
        </p:blipFill>
        <p:spPr>
          <a:xfrm>
            <a:off x="3045469" y="4532868"/>
            <a:ext cx="1349437" cy="610632"/>
          </a:xfrm>
          <a:prstGeom prst="rect">
            <a:avLst/>
          </a:prstGeom>
          <a:noFill/>
          <a:ln>
            <a:noFill/>
          </a:ln>
        </p:spPr>
      </p:pic>
      <p:sp>
        <p:nvSpPr>
          <p:cNvPr id="1937" name="Google Shape;1937;p136"/>
          <p:cNvSpPr/>
          <p:nvPr/>
        </p:nvSpPr>
        <p:spPr>
          <a:xfrm rot="935460">
            <a:off x="7857370" y="179013"/>
            <a:ext cx="426389" cy="345662"/>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938" name="Google Shape;1938;p136"/>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1939" name="Google Shape;1939;p136"/>
          <p:cNvSpPr txBox="1"/>
          <p:nvPr>
            <p:ph idx="2" type="title"/>
          </p:nvPr>
        </p:nvSpPr>
        <p:spPr>
          <a:xfrm>
            <a:off x="685800"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1940" name="Google Shape;1940;p136"/>
          <p:cNvSpPr txBox="1"/>
          <p:nvPr>
            <p:ph idx="3" type="title"/>
          </p:nvPr>
        </p:nvSpPr>
        <p:spPr>
          <a:xfrm>
            <a:off x="4692994"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1941" name="Google Shape;1941;p136"/>
          <p:cNvSpPr txBox="1"/>
          <p:nvPr>
            <p:ph idx="1" type="subTitle"/>
          </p:nvPr>
        </p:nvSpPr>
        <p:spPr>
          <a:xfrm>
            <a:off x="6858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
        <p:nvSpPr>
          <p:cNvPr id="1942" name="Google Shape;1942;p136"/>
          <p:cNvSpPr txBox="1"/>
          <p:nvPr>
            <p:ph idx="4" type="subTitle"/>
          </p:nvPr>
        </p:nvSpPr>
        <p:spPr>
          <a:xfrm>
            <a:off x="46863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Heading and paragraph">
  <p:cSld name="9_Custom Layout">
    <p:spTree>
      <p:nvGrpSpPr>
        <p:cNvPr id="1943" name="Shape 1943"/>
        <p:cNvGrpSpPr/>
        <p:nvPr/>
      </p:nvGrpSpPr>
      <p:grpSpPr>
        <a:xfrm>
          <a:off x="0" y="0"/>
          <a:ext cx="0" cy="0"/>
          <a:chOff x="0" y="0"/>
          <a:chExt cx="0" cy="0"/>
        </a:xfrm>
      </p:grpSpPr>
      <p:pic>
        <p:nvPicPr>
          <p:cNvPr id="1944" name="Google Shape;1944;p137"/>
          <p:cNvPicPr preferRelativeResize="0"/>
          <p:nvPr/>
        </p:nvPicPr>
        <p:blipFill rotWithShape="1">
          <a:blip r:embed="rId2">
            <a:alphaModFix/>
          </a:blip>
          <a:srcRect b="54859" l="25164" r="7" t="0"/>
          <a:stretch/>
        </p:blipFill>
        <p:spPr>
          <a:xfrm rot="5400000">
            <a:off x="-229370" y="243657"/>
            <a:ext cx="1160496" cy="701757"/>
          </a:xfrm>
          <a:prstGeom prst="rect">
            <a:avLst/>
          </a:prstGeom>
          <a:noFill/>
          <a:ln>
            <a:noFill/>
          </a:ln>
        </p:spPr>
      </p:pic>
      <p:pic>
        <p:nvPicPr>
          <p:cNvPr id="1945" name="Google Shape;1945;p137"/>
          <p:cNvPicPr preferRelativeResize="0"/>
          <p:nvPr/>
        </p:nvPicPr>
        <p:blipFill rotWithShape="1">
          <a:blip r:embed="rId3">
            <a:alphaModFix/>
          </a:blip>
          <a:srcRect b="0" l="0" r="0" t="42660"/>
          <a:stretch/>
        </p:blipFill>
        <p:spPr>
          <a:xfrm rot="10800000">
            <a:off x="8031131" y="4682063"/>
            <a:ext cx="827119" cy="461438"/>
          </a:xfrm>
          <a:prstGeom prst="rect">
            <a:avLst/>
          </a:prstGeom>
          <a:noFill/>
          <a:ln>
            <a:noFill/>
          </a:ln>
        </p:spPr>
      </p:pic>
      <p:sp>
        <p:nvSpPr>
          <p:cNvPr id="1946" name="Google Shape;1946;p137"/>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1947" name="Google Shape;1947;p137"/>
          <p:cNvSpPr txBox="1"/>
          <p:nvPr>
            <p:ph idx="2" type="title"/>
          </p:nvPr>
        </p:nvSpPr>
        <p:spPr>
          <a:xfrm>
            <a:off x="685800" y="1941431"/>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1948" name="Google Shape;1948;p137"/>
          <p:cNvSpPr txBox="1"/>
          <p:nvPr>
            <p:ph idx="1" type="body"/>
          </p:nvPr>
        </p:nvSpPr>
        <p:spPr>
          <a:xfrm>
            <a:off x="4366050" y="1955456"/>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A">
  <p:cSld name="10_Custom Layout">
    <p:spTree>
      <p:nvGrpSpPr>
        <p:cNvPr id="1949" name="Shape 1949"/>
        <p:cNvGrpSpPr/>
        <p:nvPr/>
      </p:nvGrpSpPr>
      <p:grpSpPr>
        <a:xfrm>
          <a:off x="0" y="0"/>
          <a:ext cx="0" cy="0"/>
          <a:chOff x="0" y="0"/>
          <a:chExt cx="0" cy="0"/>
        </a:xfrm>
      </p:grpSpPr>
      <p:sp>
        <p:nvSpPr>
          <p:cNvPr id="1950" name="Google Shape;1950;p138"/>
          <p:cNvSpPr/>
          <p:nvPr>
            <p:ph idx="2" type="pic"/>
          </p:nvPr>
        </p:nvSpPr>
        <p:spPr>
          <a:xfrm>
            <a:off x="5257800" y="2039006"/>
            <a:ext cx="2976900" cy="2561700"/>
          </a:xfrm>
          <a:prstGeom prst="roundRect">
            <a:avLst>
              <a:gd fmla="val 16667" name="adj"/>
            </a:avLst>
          </a:prstGeom>
          <a:noFill/>
          <a:ln>
            <a:noFill/>
          </a:ln>
        </p:spPr>
      </p:sp>
      <p:pic>
        <p:nvPicPr>
          <p:cNvPr id="1951" name="Google Shape;1951;p138"/>
          <p:cNvPicPr preferRelativeResize="0"/>
          <p:nvPr/>
        </p:nvPicPr>
        <p:blipFill rotWithShape="1">
          <a:blip r:embed="rId2">
            <a:alphaModFix/>
          </a:blip>
          <a:srcRect b="38970" l="43" r="37201" t="-399"/>
          <a:stretch/>
        </p:blipFill>
        <p:spPr>
          <a:xfrm rot="-5400000">
            <a:off x="6876057" y="-1029844"/>
            <a:ext cx="1252387" cy="3312077"/>
          </a:xfrm>
          <a:prstGeom prst="rect">
            <a:avLst/>
          </a:prstGeom>
          <a:noFill/>
          <a:ln>
            <a:noFill/>
          </a:ln>
        </p:spPr>
      </p:pic>
      <p:pic>
        <p:nvPicPr>
          <p:cNvPr id="1952" name="Google Shape;1952;p138"/>
          <p:cNvPicPr preferRelativeResize="0"/>
          <p:nvPr/>
        </p:nvPicPr>
        <p:blipFill rotWithShape="1">
          <a:blip r:embed="rId3">
            <a:alphaModFix/>
          </a:blip>
          <a:srcRect b="0" l="0" r="0" t="24431"/>
          <a:stretch/>
        </p:blipFill>
        <p:spPr>
          <a:xfrm>
            <a:off x="766913" y="2"/>
            <a:ext cx="947588" cy="696713"/>
          </a:xfrm>
          <a:prstGeom prst="rect">
            <a:avLst/>
          </a:prstGeom>
          <a:noFill/>
          <a:ln>
            <a:noFill/>
          </a:ln>
        </p:spPr>
      </p:pic>
      <p:sp>
        <p:nvSpPr>
          <p:cNvPr id="1953" name="Google Shape;1953;p138"/>
          <p:cNvSpPr/>
          <p:nvPr/>
        </p:nvSpPr>
        <p:spPr>
          <a:xfrm rot="933881">
            <a:off x="6067806" y="895685"/>
            <a:ext cx="725609" cy="597943"/>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954" name="Google Shape;1954;p138"/>
          <p:cNvSpPr txBox="1"/>
          <p:nvPr>
            <p:ph type="title"/>
          </p:nvPr>
        </p:nvSpPr>
        <p:spPr>
          <a:xfrm>
            <a:off x="490444" y="9908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955" name="Google Shape;1955;p138"/>
          <p:cNvSpPr txBox="1"/>
          <p:nvPr>
            <p:ph idx="1" type="body"/>
          </p:nvPr>
        </p:nvSpPr>
        <p:spPr>
          <a:xfrm>
            <a:off x="490444" y="2532113"/>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B">
  <p:cSld name="11_Custom Layout">
    <p:spTree>
      <p:nvGrpSpPr>
        <p:cNvPr id="1956" name="Shape 1956"/>
        <p:cNvGrpSpPr/>
        <p:nvPr/>
      </p:nvGrpSpPr>
      <p:grpSpPr>
        <a:xfrm>
          <a:off x="0" y="0"/>
          <a:ext cx="0" cy="0"/>
          <a:chOff x="0" y="0"/>
          <a:chExt cx="0" cy="0"/>
        </a:xfrm>
      </p:grpSpPr>
      <p:sp>
        <p:nvSpPr>
          <p:cNvPr id="1957" name="Google Shape;1957;p139"/>
          <p:cNvSpPr/>
          <p:nvPr>
            <p:ph idx="2" type="pic"/>
          </p:nvPr>
        </p:nvSpPr>
        <p:spPr>
          <a:xfrm>
            <a:off x="1137750" y="2187731"/>
            <a:ext cx="3548400" cy="2275800"/>
          </a:xfrm>
          <a:prstGeom prst="roundRect">
            <a:avLst>
              <a:gd fmla="val 16667" name="adj"/>
            </a:avLst>
          </a:prstGeom>
          <a:noFill/>
          <a:ln>
            <a:noFill/>
          </a:ln>
        </p:spPr>
      </p:sp>
      <p:pic>
        <p:nvPicPr>
          <p:cNvPr id="1958" name="Google Shape;1958;p139"/>
          <p:cNvPicPr preferRelativeResize="0"/>
          <p:nvPr/>
        </p:nvPicPr>
        <p:blipFill rotWithShape="1">
          <a:blip r:embed="rId2">
            <a:alphaModFix/>
          </a:blip>
          <a:srcRect b="0" l="0" r="35157" t="0"/>
          <a:stretch/>
        </p:blipFill>
        <p:spPr>
          <a:xfrm rot="10800000">
            <a:off x="0" y="-2"/>
            <a:ext cx="794850" cy="3312077"/>
          </a:xfrm>
          <a:prstGeom prst="rect">
            <a:avLst/>
          </a:prstGeom>
          <a:noFill/>
          <a:ln>
            <a:noFill/>
          </a:ln>
        </p:spPr>
      </p:pic>
      <p:pic>
        <p:nvPicPr>
          <p:cNvPr id="1959" name="Google Shape;1959;p139"/>
          <p:cNvPicPr preferRelativeResize="0"/>
          <p:nvPr/>
        </p:nvPicPr>
        <p:blipFill rotWithShape="1">
          <a:blip r:embed="rId3">
            <a:alphaModFix/>
          </a:blip>
          <a:srcRect b="-4264" l="-2564" r="-1699" t="0"/>
          <a:stretch/>
        </p:blipFill>
        <p:spPr>
          <a:xfrm rot="-466656">
            <a:off x="7495255" y="366846"/>
            <a:ext cx="836810" cy="849708"/>
          </a:xfrm>
          <a:prstGeom prst="rect">
            <a:avLst/>
          </a:prstGeom>
          <a:noFill/>
          <a:ln>
            <a:noFill/>
          </a:ln>
        </p:spPr>
      </p:pic>
      <p:sp>
        <p:nvSpPr>
          <p:cNvPr id="1960" name="Google Shape;1960;p139"/>
          <p:cNvSpPr/>
          <p:nvPr/>
        </p:nvSpPr>
        <p:spPr>
          <a:xfrm rot="949385">
            <a:off x="8191856" y="1156919"/>
            <a:ext cx="424692" cy="34868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961" name="Google Shape;1961;p139"/>
          <p:cNvSpPr txBox="1"/>
          <p:nvPr>
            <p:ph type="title"/>
          </p:nvPr>
        </p:nvSpPr>
        <p:spPr>
          <a:xfrm>
            <a:off x="1137750" y="609881"/>
            <a:ext cx="56688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962" name="Google Shape;1962;p139"/>
          <p:cNvSpPr txBox="1"/>
          <p:nvPr>
            <p:ph idx="1" type="body"/>
          </p:nvPr>
        </p:nvSpPr>
        <p:spPr>
          <a:xfrm>
            <a:off x="5122069" y="2387888"/>
            <a:ext cx="35331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C">
  <p:cSld name="12_Custom Layout">
    <p:spTree>
      <p:nvGrpSpPr>
        <p:cNvPr id="1963" name="Shape 1963"/>
        <p:cNvGrpSpPr/>
        <p:nvPr/>
      </p:nvGrpSpPr>
      <p:grpSpPr>
        <a:xfrm>
          <a:off x="0" y="0"/>
          <a:ext cx="0" cy="0"/>
          <a:chOff x="0" y="0"/>
          <a:chExt cx="0" cy="0"/>
        </a:xfrm>
      </p:grpSpPr>
      <p:sp>
        <p:nvSpPr>
          <p:cNvPr id="1964" name="Google Shape;1964;p140"/>
          <p:cNvSpPr/>
          <p:nvPr>
            <p:ph idx="2" type="pic"/>
          </p:nvPr>
        </p:nvSpPr>
        <p:spPr>
          <a:xfrm>
            <a:off x="442781" y="751706"/>
            <a:ext cx="3284700" cy="3264300"/>
          </a:xfrm>
          <a:prstGeom prst="ellipse">
            <a:avLst/>
          </a:prstGeom>
          <a:noFill/>
          <a:ln>
            <a:noFill/>
          </a:ln>
        </p:spPr>
      </p:sp>
      <p:pic>
        <p:nvPicPr>
          <p:cNvPr id="1965" name="Google Shape;1965;p140"/>
          <p:cNvPicPr preferRelativeResize="0"/>
          <p:nvPr/>
        </p:nvPicPr>
        <p:blipFill rotWithShape="1">
          <a:blip r:embed="rId2">
            <a:alphaModFix/>
          </a:blip>
          <a:srcRect b="27749" l="0" r="0" t="-1474"/>
          <a:stretch/>
        </p:blipFill>
        <p:spPr>
          <a:xfrm>
            <a:off x="0" y="4429125"/>
            <a:ext cx="9144000" cy="714300"/>
          </a:xfrm>
          <a:prstGeom prst="round1Rect">
            <a:avLst>
              <a:gd fmla="val 0" name="adj"/>
            </a:avLst>
          </a:prstGeom>
          <a:noFill/>
          <a:ln>
            <a:noFill/>
          </a:ln>
        </p:spPr>
      </p:pic>
      <p:pic>
        <p:nvPicPr>
          <p:cNvPr id="1966" name="Google Shape;1966;p140"/>
          <p:cNvPicPr preferRelativeResize="0"/>
          <p:nvPr/>
        </p:nvPicPr>
        <p:blipFill rotWithShape="1">
          <a:blip r:embed="rId3">
            <a:alphaModFix/>
          </a:blip>
          <a:srcRect b="0" l="0" r="0" t="24431"/>
          <a:stretch/>
        </p:blipFill>
        <p:spPr>
          <a:xfrm>
            <a:off x="3176719" y="2"/>
            <a:ext cx="947588" cy="696713"/>
          </a:xfrm>
          <a:prstGeom prst="rect">
            <a:avLst/>
          </a:prstGeom>
          <a:noFill/>
          <a:ln>
            <a:noFill/>
          </a:ln>
        </p:spPr>
      </p:pic>
      <p:sp>
        <p:nvSpPr>
          <p:cNvPr id="1967" name="Google Shape;1967;p140"/>
          <p:cNvSpPr txBox="1"/>
          <p:nvPr>
            <p:ph type="title"/>
          </p:nvPr>
        </p:nvSpPr>
        <p:spPr>
          <a:xfrm>
            <a:off x="4547569" y="587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968" name="Google Shape;1968;p140"/>
          <p:cNvSpPr txBox="1"/>
          <p:nvPr>
            <p:ph idx="1" type="body"/>
          </p:nvPr>
        </p:nvSpPr>
        <p:spPr>
          <a:xfrm>
            <a:off x="4547569" y="212846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D">
  <p:cSld name="13_Custom Layout">
    <p:spTree>
      <p:nvGrpSpPr>
        <p:cNvPr id="1969" name="Shape 1969"/>
        <p:cNvGrpSpPr/>
        <p:nvPr/>
      </p:nvGrpSpPr>
      <p:grpSpPr>
        <a:xfrm>
          <a:off x="0" y="0"/>
          <a:ext cx="0" cy="0"/>
          <a:chOff x="0" y="0"/>
          <a:chExt cx="0" cy="0"/>
        </a:xfrm>
      </p:grpSpPr>
      <p:sp>
        <p:nvSpPr>
          <p:cNvPr id="1970" name="Google Shape;1970;p141"/>
          <p:cNvSpPr/>
          <p:nvPr>
            <p:ph idx="2" type="pic"/>
          </p:nvPr>
        </p:nvSpPr>
        <p:spPr>
          <a:xfrm>
            <a:off x="5450363" y="471581"/>
            <a:ext cx="2976900" cy="3294900"/>
          </a:xfrm>
          <a:prstGeom prst="roundRect">
            <a:avLst>
              <a:gd fmla="val 16667" name="adj"/>
            </a:avLst>
          </a:prstGeom>
          <a:noFill/>
          <a:ln>
            <a:noFill/>
          </a:ln>
        </p:spPr>
      </p:sp>
      <p:pic>
        <p:nvPicPr>
          <p:cNvPr id="1971" name="Google Shape;1971;p141"/>
          <p:cNvPicPr preferRelativeResize="0"/>
          <p:nvPr/>
        </p:nvPicPr>
        <p:blipFill rotWithShape="1">
          <a:blip r:embed="rId2">
            <a:alphaModFix/>
          </a:blip>
          <a:srcRect b="2730" l="0" r="39838" t="-3132"/>
          <a:stretch/>
        </p:blipFill>
        <p:spPr>
          <a:xfrm flipH="1" rot="5400000">
            <a:off x="1359656" y="-1380226"/>
            <a:ext cx="774994" cy="3494308"/>
          </a:xfrm>
          <a:prstGeom prst="rect">
            <a:avLst/>
          </a:prstGeom>
          <a:noFill/>
          <a:ln>
            <a:noFill/>
          </a:ln>
        </p:spPr>
      </p:pic>
      <p:pic>
        <p:nvPicPr>
          <p:cNvPr id="1972" name="Google Shape;1972;p141"/>
          <p:cNvPicPr preferRelativeResize="0"/>
          <p:nvPr/>
        </p:nvPicPr>
        <p:blipFill rotWithShape="1">
          <a:blip r:embed="rId3">
            <a:alphaModFix/>
          </a:blip>
          <a:srcRect b="0" l="0" r="0" t="24431"/>
          <a:stretch/>
        </p:blipFill>
        <p:spPr>
          <a:xfrm rot="10800000">
            <a:off x="6943725" y="4219068"/>
            <a:ext cx="1257300" cy="924431"/>
          </a:xfrm>
          <a:prstGeom prst="rect">
            <a:avLst/>
          </a:prstGeom>
          <a:noFill/>
          <a:ln>
            <a:noFill/>
          </a:ln>
        </p:spPr>
      </p:pic>
      <p:sp>
        <p:nvSpPr>
          <p:cNvPr id="1973" name="Google Shape;1973;p141"/>
          <p:cNvSpPr txBox="1"/>
          <p:nvPr>
            <p:ph type="title"/>
          </p:nvPr>
        </p:nvSpPr>
        <p:spPr>
          <a:xfrm>
            <a:off x="490444" y="1505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974" name="Google Shape;1974;p141"/>
          <p:cNvSpPr txBox="1"/>
          <p:nvPr>
            <p:ph idx="1" type="body"/>
          </p:nvPr>
        </p:nvSpPr>
        <p:spPr>
          <a:xfrm>
            <a:off x="490444" y="3015056"/>
            <a:ext cx="4057200" cy="15642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E">
  <p:cSld name="14_Custom Layout">
    <p:spTree>
      <p:nvGrpSpPr>
        <p:cNvPr id="1975" name="Shape 1975"/>
        <p:cNvGrpSpPr/>
        <p:nvPr/>
      </p:nvGrpSpPr>
      <p:grpSpPr>
        <a:xfrm>
          <a:off x="0" y="0"/>
          <a:ext cx="0" cy="0"/>
          <a:chOff x="0" y="0"/>
          <a:chExt cx="0" cy="0"/>
        </a:xfrm>
      </p:grpSpPr>
      <p:sp>
        <p:nvSpPr>
          <p:cNvPr id="1976" name="Google Shape;1976;p142"/>
          <p:cNvSpPr/>
          <p:nvPr>
            <p:ph idx="2" type="pic"/>
          </p:nvPr>
        </p:nvSpPr>
        <p:spPr>
          <a:xfrm>
            <a:off x="557213" y="867469"/>
            <a:ext cx="2234700" cy="3408600"/>
          </a:xfrm>
          <a:prstGeom prst="roundRect">
            <a:avLst>
              <a:gd fmla="val 16667" name="adj"/>
            </a:avLst>
          </a:prstGeom>
          <a:noFill/>
          <a:ln>
            <a:noFill/>
          </a:ln>
        </p:spPr>
      </p:sp>
      <p:pic>
        <p:nvPicPr>
          <p:cNvPr id="1977" name="Google Shape;1977;p142"/>
          <p:cNvPicPr preferRelativeResize="0"/>
          <p:nvPr/>
        </p:nvPicPr>
        <p:blipFill>
          <a:blip r:embed="rId2">
            <a:alphaModFix/>
          </a:blip>
          <a:stretch>
            <a:fillRect/>
          </a:stretch>
        </p:blipFill>
        <p:spPr>
          <a:xfrm>
            <a:off x="6878644" y="202463"/>
            <a:ext cx="825587" cy="827607"/>
          </a:xfrm>
          <a:prstGeom prst="rect">
            <a:avLst/>
          </a:prstGeom>
          <a:noFill/>
          <a:ln>
            <a:noFill/>
          </a:ln>
        </p:spPr>
      </p:pic>
      <p:sp>
        <p:nvSpPr>
          <p:cNvPr id="1978" name="Google Shape;1978;p142"/>
          <p:cNvSpPr/>
          <p:nvPr/>
        </p:nvSpPr>
        <p:spPr>
          <a:xfrm rot="934741">
            <a:off x="2297686" y="4189866"/>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1979" name="Google Shape;1979;p142"/>
          <p:cNvGrpSpPr/>
          <p:nvPr/>
        </p:nvGrpSpPr>
        <p:grpSpPr>
          <a:xfrm>
            <a:off x="4257675" y="4333144"/>
            <a:ext cx="4943475" cy="846600"/>
            <a:chOff x="5600700" y="5777525"/>
            <a:chExt cx="6591300" cy="1128800"/>
          </a:xfrm>
        </p:grpSpPr>
        <p:pic>
          <p:nvPicPr>
            <p:cNvPr id="1980" name="Google Shape;1980;p142"/>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1981" name="Google Shape;1981;p142"/>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1982" name="Google Shape;1982;p142"/>
          <p:cNvSpPr txBox="1"/>
          <p:nvPr>
            <p:ph type="title"/>
          </p:nvPr>
        </p:nvSpPr>
        <p:spPr>
          <a:xfrm>
            <a:off x="3692888" y="1174163"/>
            <a:ext cx="51423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983" name="Google Shape;1983;p142"/>
          <p:cNvSpPr txBox="1"/>
          <p:nvPr>
            <p:ph idx="1" type="body"/>
          </p:nvPr>
        </p:nvSpPr>
        <p:spPr>
          <a:xfrm>
            <a:off x="3692888" y="2715413"/>
            <a:ext cx="4943400" cy="13539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F">
  <p:cSld name="15_Custom Layout">
    <p:spTree>
      <p:nvGrpSpPr>
        <p:cNvPr id="1984" name="Shape 1984"/>
        <p:cNvGrpSpPr/>
        <p:nvPr/>
      </p:nvGrpSpPr>
      <p:grpSpPr>
        <a:xfrm>
          <a:off x="0" y="0"/>
          <a:ext cx="0" cy="0"/>
          <a:chOff x="0" y="0"/>
          <a:chExt cx="0" cy="0"/>
        </a:xfrm>
      </p:grpSpPr>
      <p:sp>
        <p:nvSpPr>
          <p:cNvPr id="1985" name="Google Shape;1985;p143"/>
          <p:cNvSpPr/>
          <p:nvPr>
            <p:ph idx="2" type="pic"/>
          </p:nvPr>
        </p:nvSpPr>
        <p:spPr>
          <a:xfrm>
            <a:off x="4998169" y="554625"/>
            <a:ext cx="3875700" cy="3851400"/>
          </a:xfrm>
          <a:prstGeom prst="ellipse">
            <a:avLst/>
          </a:prstGeom>
          <a:noFill/>
          <a:ln>
            <a:noFill/>
          </a:ln>
        </p:spPr>
      </p:sp>
      <p:grpSp>
        <p:nvGrpSpPr>
          <p:cNvPr id="1986" name="Google Shape;1986;p143"/>
          <p:cNvGrpSpPr/>
          <p:nvPr/>
        </p:nvGrpSpPr>
        <p:grpSpPr>
          <a:xfrm>
            <a:off x="-442913" y="4228977"/>
            <a:ext cx="5272415" cy="1028676"/>
            <a:chOff x="-19050" y="5729200"/>
            <a:chExt cx="6610350" cy="1128800"/>
          </a:xfrm>
        </p:grpSpPr>
        <p:pic>
          <p:nvPicPr>
            <p:cNvPr id="1987" name="Google Shape;1987;p143"/>
            <p:cNvPicPr preferRelativeResize="0"/>
            <p:nvPr/>
          </p:nvPicPr>
          <p:blipFill rotWithShape="1">
            <a:blip r:embed="rId2">
              <a:alphaModFix/>
            </a:blip>
            <a:srcRect b="0" l="0" r="40037" t="0"/>
            <a:stretch/>
          </p:blipFill>
          <p:spPr>
            <a:xfrm rot="5400000">
              <a:off x="3483724" y="3750425"/>
              <a:ext cx="1128800" cy="5086351"/>
            </a:xfrm>
            <a:prstGeom prst="rect">
              <a:avLst/>
            </a:prstGeom>
            <a:noFill/>
            <a:ln>
              <a:noFill/>
            </a:ln>
          </p:spPr>
        </p:pic>
        <p:pic>
          <p:nvPicPr>
            <p:cNvPr id="1988" name="Google Shape;1988;p143"/>
            <p:cNvPicPr preferRelativeResize="0"/>
            <p:nvPr/>
          </p:nvPicPr>
          <p:blipFill rotWithShape="1">
            <a:blip r:embed="rId2">
              <a:alphaModFix/>
            </a:blip>
            <a:srcRect b="0" l="0" r="40037" t="49811"/>
            <a:stretch/>
          </p:blipFill>
          <p:spPr>
            <a:xfrm rot="5400000">
              <a:off x="692900" y="5017251"/>
              <a:ext cx="1128800" cy="2552699"/>
            </a:xfrm>
            <a:prstGeom prst="rect">
              <a:avLst/>
            </a:prstGeom>
            <a:noFill/>
            <a:ln>
              <a:noFill/>
            </a:ln>
          </p:spPr>
        </p:pic>
      </p:grpSp>
      <p:pic>
        <p:nvPicPr>
          <p:cNvPr id="1989" name="Google Shape;1989;p143"/>
          <p:cNvPicPr preferRelativeResize="0"/>
          <p:nvPr/>
        </p:nvPicPr>
        <p:blipFill rotWithShape="1">
          <a:blip r:embed="rId3">
            <a:alphaModFix/>
          </a:blip>
          <a:srcRect b="0" l="0" r="0" t="24431"/>
          <a:stretch/>
        </p:blipFill>
        <p:spPr>
          <a:xfrm>
            <a:off x="7086600" y="-1"/>
            <a:ext cx="1257301" cy="924432"/>
          </a:xfrm>
          <a:prstGeom prst="rect">
            <a:avLst/>
          </a:prstGeom>
          <a:noFill/>
          <a:ln>
            <a:noFill/>
          </a:ln>
        </p:spPr>
      </p:pic>
      <p:sp>
        <p:nvSpPr>
          <p:cNvPr id="1990" name="Google Shape;1990;p143"/>
          <p:cNvSpPr txBox="1"/>
          <p:nvPr>
            <p:ph type="title"/>
          </p:nvPr>
        </p:nvSpPr>
        <p:spPr>
          <a:xfrm>
            <a:off x="531638" y="5585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991" name="Google Shape;1991;p143"/>
          <p:cNvSpPr txBox="1"/>
          <p:nvPr>
            <p:ph idx="1" type="body"/>
          </p:nvPr>
        </p:nvSpPr>
        <p:spPr>
          <a:xfrm>
            <a:off x="531638" y="209981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A">
  <p:cSld name="10_Custom Layout">
    <p:spTree>
      <p:nvGrpSpPr>
        <p:cNvPr id="98" name="Shape 98"/>
        <p:cNvGrpSpPr/>
        <p:nvPr/>
      </p:nvGrpSpPr>
      <p:grpSpPr>
        <a:xfrm>
          <a:off x="0" y="0"/>
          <a:ext cx="0" cy="0"/>
          <a:chOff x="0" y="0"/>
          <a:chExt cx="0" cy="0"/>
        </a:xfrm>
      </p:grpSpPr>
      <p:sp>
        <p:nvSpPr>
          <p:cNvPr id="99" name="Google Shape;99;p15"/>
          <p:cNvSpPr/>
          <p:nvPr>
            <p:ph idx="2" type="pic"/>
          </p:nvPr>
        </p:nvSpPr>
        <p:spPr>
          <a:xfrm>
            <a:off x="5257800" y="2039006"/>
            <a:ext cx="2976900" cy="2561700"/>
          </a:xfrm>
          <a:prstGeom prst="roundRect">
            <a:avLst>
              <a:gd fmla="val 16667" name="adj"/>
            </a:avLst>
          </a:prstGeom>
          <a:noFill/>
          <a:ln>
            <a:noFill/>
          </a:ln>
        </p:spPr>
      </p:sp>
      <p:pic>
        <p:nvPicPr>
          <p:cNvPr id="100" name="Google Shape;100;p15"/>
          <p:cNvPicPr preferRelativeResize="0"/>
          <p:nvPr/>
        </p:nvPicPr>
        <p:blipFill rotWithShape="1">
          <a:blip r:embed="rId2">
            <a:alphaModFix/>
          </a:blip>
          <a:srcRect b="38970" l="43" r="37201" t="-399"/>
          <a:stretch/>
        </p:blipFill>
        <p:spPr>
          <a:xfrm rot="-5400000">
            <a:off x="6876057" y="-1029844"/>
            <a:ext cx="1252387" cy="3312077"/>
          </a:xfrm>
          <a:prstGeom prst="rect">
            <a:avLst/>
          </a:prstGeom>
          <a:noFill/>
          <a:ln>
            <a:noFill/>
          </a:ln>
        </p:spPr>
      </p:pic>
      <p:pic>
        <p:nvPicPr>
          <p:cNvPr id="101" name="Google Shape;101;p15"/>
          <p:cNvPicPr preferRelativeResize="0"/>
          <p:nvPr/>
        </p:nvPicPr>
        <p:blipFill rotWithShape="1">
          <a:blip r:embed="rId3">
            <a:alphaModFix/>
          </a:blip>
          <a:srcRect b="0" l="0" r="0" t="24431"/>
          <a:stretch/>
        </p:blipFill>
        <p:spPr>
          <a:xfrm>
            <a:off x="766913" y="2"/>
            <a:ext cx="947588" cy="696713"/>
          </a:xfrm>
          <a:prstGeom prst="rect">
            <a:avLst/>
          </a:prstGeom>
          <a:noFill/>
          <a:ln>
            <a:noFill/>
          </a:ln>
        </p:spPr>
      </p:pic>
      <p:sp>
        <p:nvSpPr>
          <p:cNvPr id="102" name="Google Shape;102;p15"/>
          <p:cNvSpPr/>
          <p:nvPr/>
        </p:nvSpPr>
        <p:spPr>
          <a:xfrm rot="933881">
            <a:off x="6067806" y="895685"/>
            <a:ext cx="725609" cy="597943"/>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03" name="Google Shape;103;p15"/>
          <p:cNvSpPr txBox="1"/>
          <p:nvPr>
            <p:ph type="title"/>
          </p:nvPr>
        </p:nvSpPr>
        <p:spPr>
          <a:xfrm>
            <a:off x="490444" y="9908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04" name="Google Shape;104;p15"/>
          <p:cNvSpPr txBox="1"/>
          <p:nvPr>
            <p:ph idx="1" type="body"/>
          </p:nvPr>
        </p:nvSpPr>
        <p:spPr>
          <a:xfrm>
            <a:off x="490444" y="2532113"/>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1">
  <p:cSld name="16_Custom Layout">
    <p:spTree>
      <p:nvGrpSpPr>
        <p:cNvPr id="1992" name="Shape 1992"/>
        <p:cNvGrpSpPr/>
        <p:nvPr/>
      </p:nvGrpSpPr>
      <p:grpSpPr>
        <a:xfrm>
          <a:off x="0" y="0"/>
          <a:ext cx="0" cy="0"/>
          <a:chOff x="0" y="0"/>
          <a:chExt cx="0" cy="0"/>
        </a:xfrm>
      </p:grpSpPr>
      <p:sp>
        <p:nvSpPr>
          <p:cNvPr id="1993" name="Google Shape;1993;p144"/>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1994" name="Google Shape;1994;p144"/>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0000"/>
                </a:solidFill>
                <a:latin typeface="Poppins"/>
                <a:ea typeface="Poppins"/>
                <a:cs typeface="Poppins"/>
                <a:sym typeface="Poppins"/>
              </a:rPr>
              <a:t>Unsafe</a:t>
            </a:r>
            <a:endParaRPr b="1" sz="3500">
              <a:solidFill>
                <a:srgbClr val="FF0000"/>
              </a:solidFill>
              <a:latin typeface="Poppins"/>
              <a:ea typeface="Poppins"/>
              <a:cs typeface="Poppins"/>
              <a:sym typeface="Poppins"/>
            </a:endParaRPr>
          </a:p>
        </p:txBody>
      </p:sp>
      <p:sp>
        <p:nvSpPr>
          <p:cNvPr id="1995" name="Google Shape;1995;p144"/>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9900"/>
                </a:solidFill>
                <a:latin typeface="Poppins"/>
                <a:ea typeface="Poppins"/>
                <a:cs typeface="Poppins"/>
                <a:sym typeface="Poppins"/>
              </a:rPr>
              <a:t>Unwanted</a:t>
            </a:r>
            <a:endParaRPr b="1" sz="3500">
              <a:solidFill>
                <a:srgbClr val="FF9900"/>
              </a:solidFill>
              <a:latin typeface="Poppins"/>
              <a:ea typeface="Poppins"/>
              <a:cs typeface="Poppins"/>
              <a:sym typeface="Poppins"/>
            </a:endParaRPr>
          </a:p>
        </p:txBody>
      </p:sp>
      <p:cxnSp>
        <p:nvCxnSpPr>
          <p:cNvPr id="1996" name="Google Shape;1996;p144"/>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1997" name="Google Shape;1997;p144"/>
          <p:cNvCxnSpPr/>
          <p:nvPr/>
        </p:nvCxnSpPr>
        <p:spPr>
          <a:xfrm>
            <a:off x="3243263" y="1357313"/>
            <a:ext cx="1657500" cy="0"/>
          </a:xfrm>
          <a:prstGeom prst="straightConnector1">
            <a:avLst/>
          </a:prstGeom>
          <a:noFill/>
          <a:ln cap="flat" cmpd="sng" w="114300">
            <a:solidFill>
              <a:srgbClr val="FF0000"/>
            </a:solidFill>
            <a:prstDash val="solid"/>
            <a:round/>
            <a:headEnd len="med" w="med" type="none"/>
            <a:tailEnd len="med" w="med" type="none"/>
          </a:ln>
        </p:spPr>
      </p:cxnSp>
      <p:cxnSp>
        <p:nvCxnSpPr>
          <p:cNvPr id="1998" name="Google Shape;1998;p144"/>
          <p:cNvCxnSpPr/>
          <p:nvPr/>
        </p:nvCxnSpPr>
        <p:spPr>
          <a:xfrm>
            <a:off x="6157913" y="1357313"/>
            <a:ext cx="2457600" cy="0"/>
          </a:xfrm>
          <a:prstGeom prst="straightConnector1">
            <a:avLst/>
          </a:prstGeom>
          <a:noFill/>
          <a:ln cap="flat" cmpd="sng" w="114300">
            <a:solidFill>
              <a:srgbClr val="FF9900"/>
            </a:solidFill>
            <a:prstDash val="solid"/>
            <a:round/>
            <a:headEnd len="med" w="med" type="none"/>
            <a:tailEnd len="med" w="med" type="none"/>
          </a:ln>
        </p:spPr>
      </p:cxnSp>
      <p:sp>
        <p:nvSpPr>
          <p:cNvPr id="1999" name="Google Shape;1999;p144"/>
          <p:cNvSpPr txBox="1"/>
          <p:nvPr/>
        </p:nvSpPr>
        <p:spPr>
          <a:xfrm>
            <a:off x="614363" y="2640600"/>
            <a:ext cx="3743400" cy="1885800"/>
          </a:xfrm>
          <a:prstGeom prst="rect">
            <a:avLst/>
          </a:prstGeom>
          <a:noFill/>
          <a:ln>
            <a:noFill/>
          </a:ln>
        </p:spPr>
        <p:txBody>
          <a:bodyPr anchorCtr="0" anchor="ctr" bIns="34275" lIns="68575" spcFirstLastPara="1" rIns="68575" wrap="square" tIns="34275">
            <a:noAutofit/>
          </a:bodyPr>
          <a:lstStyle/>
          <a:p>
            <a:pPr indent="0" lvl="0" marL="0" marR="0" rtl="0" algn="l">
              <a:lnSpc>
                <a:spcPct val="115000"/>
              </a:lnSpc>
              <a:spcBef>
                <a:spcPts val="0"/>
              </a:spcBef>
              <a:spcAft>
                <a:spcPts val="0"/>
              </a:spcAft>
              <a:buNone/>
            </a:pPr>
            <a:r>
              <a:rPr b="1" lang="en" sz="2000">
                <a:solidFill>
                  <a:srgbClr val="43919B"/>
                </a:solidFill>
                <a:latin typeface="Poppins"/>
                <a:ea typeface="Poppins"/>
                <a:cs typeface="Poppins"/>
                <a:sym typeface="Poppins"/>
              </a:rPr>
              <a:t>In PE, someone stomps on my foot while I am waiting to kick for kickball. </a:t>
            </a:r>
            <a:endParaRPr b="1" sz="2000">
              <a:solidFill>
                <a:srgbClr val="43919B"/>
              </a:solidFill>
              <a:latin typeface="Poppins"/>
              <a:ea typeface="Poppins"/>
              <a:cs typeface="Poppins"/>
              <a:sym typeface="Poppins"/>
            </a:endParaRPr>
          </a:p>
        </p:txBody>
      </p:sp>
      <p:sp>
        <p:nvSpPr>
          <p:cNvPr id="2000" name="Google Shape;2000;p144"/>
          <p:cNvSpPr/>
          <p:nvPr>
            <p:ph idx="2" type="pic"/>
          </p:nvPr>
        </p:nvSpPr>
        <p:spPr>
          <a:xfrm>
            <a:off x="5255306" y="2295338"/>
            <a:ext cx="3548400" cy="2482800"/>
          </a:xfrm>
          <a:prstGeom prst="roundRect">
            <a:avLst>
              <a:gd fmla="val 16667" name="adj"/>
            </a:avLst>
          </a:prstGeom>
          <a:noFill/>
          <a:ln>
            <a:noFill/>
          </a:ln>
        </p:spPr>
      </p:sp>
      <p:sp>
        <p:nvSpPr>
          <p:cNvPr id="2001" name="Google Shape;2001;p144"/>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2">
  <p:cSld name="17_Custom Layout">
    <p:spTree>
      <p:nvGrpSpPr>
        <p:cNvPr id="2002" name="Shape 2002"/>
        <p:cNvGrpSpPr/>
        <p:nvPr/>
      </p:nvGrpSpPr>
      <p:grpSpPr>
        <a:xfrm>
          <a:off x="0" y="0"/>
          <a:ext cx="0" cy="0"/>
          <a:chOff x="0" y="0"/>
          <a:chExt cx="0" cy="0"/>
        </a:xfrm>
      </p:grpSpPr>
      <p:sp>
        <p:nvSpPr>
          <p:cNvPr id="2003" name="Google Shape;2003;p145"/>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2004" name="Google Shape;2004;p145"/>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Unsafe</a:t>
            </a:r>
            <a:endParaRPr b="1" sz="3500">
              <a:solidFill>
                <a:srgbClr val="D9D9D9"/>
              </a:solidFill>
              <a:latin typeface="Poppins"/>
              <a:ea typeface="Poppins"/>
              <a:cs typeface="Poppins"/>
              <a:sym typeface="Poppins"/>
            </a:endParaRPr>
          </a:p>
        </p:txBody>
      </p:sp>
      <p:sp>
        <p:nvSpPr>
          <p:cNvPr id="2005" name="Google Shape;2005;p145"/>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Unwanted</a:t>
            </a:r>
            <a:endParaRPr b="1" sz="3500">
              <a:solidFill>
                <a:srgbClr val="D9D9D9"/>
              </a:solidFill>
              <a:latin typeface="Poppins"/>
              <a:ea typeface="Poppins"/>
              <a:cs typeface="Poppins"/>
              <a:sym typeface="Poppins"/>
            </a:endParaRPr>
          </a:p>
        </p:txBody>
      </p:sp>
      <p:cxnSp>
        <p:nvCxnSpPr>
          <p:cNvPr id="2006" name="Google Shape;2006;p145"/>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2007" name="Google Shape;2007;p145"/>
          <p:cNvCxnSpPr/>
          <p:nvPr/>
        </p:nvCxnSpPr>
        <p:spPr>
          <a:xfrm>
            <a:off x="3243263" y="1357313"/>
            <a:ext cx="1657500" cy="0"/>
          </a:xfrm>
          <a:prstGeom prst="straightConnector1">
            <a:avLst/>
          </a:prstGeom>
          <a:noFill/>
          <a:ln cap="flat" cmpd="sng" w="114300">
            <a:solidFill>
              <a:srgbClr val="D9D9D9"/>
            </a:solidFill>
            <a:prstDash val="solid"/>
            <a:round/>
            <a:headEnd len="med" w="med" type="none"/>
            <a:tailEnd len="med" w="med" type="none"/>
          </a:ln>
        </p:spPr>
      </p:cxnSp>
      <p:cxnSp>
        <p:nvCxnSpPr>
          <p:cNvPr id="2008" name="Google Shape;2008;p145"/>
          <p:cNvCxnSpPr/>
          <p:nvPr/>
        </p:nvCxnSpPr>
        <p:spPr>
          <a:xfrm>
            <a:off x="6157913" y="1357313"/>
            <a:ext cx="2457600" cy="0"/>
          </a:xfrm>
          <a:prstGeom prst="straightConnector1">
            <a:avLst/>
          </a:prstGeom>
          <a:noFill/>
          <a:ln cap="flat" cmpd="sng" w="114300">
            <a:solidFill>
              <a:srgbClr val="D9D9D9"/>
            </a:solidFill>
            <a:prstDash val="solid"/>
            <a:round/>
            <a:headEnd len="med" w="med" type="none"/>
            <a:tailEnd len="med" w="med" type="none"/>
          </a:ln>
        </p:spPr>
      </p:cxnSp>
      <p:pic>
        <p:nvPicPr>
          <p:cNvPr id="2009" name="Google Shape;2009;p145"/>
          <p:cNvPicPr preferRelativeResize="0"/>
          <p:nvPr/>
        </p:nvPicPr>
        <p:blipFill rotWithShape="1">
          <a:blip r:embed="rId2">
            <a:alphaModFix/>
          </a:blip>
          <a:srcRect b="5" l="-12121" r="-9090" t="49446"/>
          <a:stretch/>
        </p:blipFill>
        <p:spPr>
          <a:xfrm>
            <a:off x="623006" y="1"/>
            <a:ext cx="1143002" cy="477860"/>
          </a:xfrm>
          <a:prstGeom prst="rect">
            <a:avLst/>
          </a:prstGeom>
          <a:noFill/>
          <a:ln>
            <a:noFill/>
          </a:ln>
        </p:spPr>
      </p:pic>
      <p:sp>
        <p:nvSpPr>
          <p:cNvPr id="2010" name="Google Shape;2010;p145"/>
          <p:cNvSpPr/>
          <p:nvPr/>
        </p:nvSpPr>
        <p:spPr>
          <a:xfrm>
            <a:off x="714375" y="1700213"/>
            <a:ext cx="942900" cy="700200"/>
          </a:xfrm>
          <a:prstGeom prst="upArrow">
            <a:avLst>
              <a:gd fmla="val 50000" name="adj1"/>
              <a:gd fmla="val 69697" name="adj2"/>
            </a:avLst>
          </a:prstGeom>
          <a:solidFill>
            <a:srgbClr val="F6626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11" name="Google Shape;2011;p145"/>
          <p:cNvSpPr/>
          <p:nvPr>
            <p:ph idx="2" type="pic"/>
          </p:nvPr>
        </p:nvSpPr>
        <p:spPr>
          <a:xfrm>
            <a:off x="5255306" y="2295338"/>
            <a:ext cx="3548400" cy="2482800"/>
          </a:xfrm>
          <a:prstGeom prst="roundRect">
            <a:avLst>
              <a:gd fmla="val 16667" name="adj"/>
            </a:avLst>
          </a:prstGeom>
          <a:noFill/>
          <a:ln>
            <a:noFill/>
          </a:ln>
        </p:spPr>
      </p:sp>
      <p:sp>
        <p:nvSpPr>
          <p:cNvPr id="2012" name="Google Shape;2012;p145"/>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Questions">
  <p:cSld name="18_Custom Layout">
    <p:spTree>
      <p:nvGrpSpPr>
        <p:cNvPr id="2013" name="Shape 2013"/>
        <p:cNvGrpSpPr/>
        <p:nvPr/>
      </p:nvGrpSpPr>
      <p:grpSpPr>
        <a:xfrm>
          <a:off x="0" y="0"/>
          <a:ext cx="0" cy="0"/>
          <a:chOff x="0" y="0"/>
          <a:chExt cx="0" cy="0"/>
        </a:xfrm>
      </p:grpSpPr>
      <p:sp>
        <p:nvSpPr>
          <p:cNvPr id="2014" name="Google Shape;2014;p146"/>
          <p:cNvSpPr/>
          <p:nvPr/>
        </p:nvSpPr>
        <p:spPr>
          <a:xfrm>
            <a:off x="1078650"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2015" name="Google Shape;2015;p146"/>
          <p:cNvSpPr/>
          <p:nvPr/>
        </p:nvSpPr>
        <p:spPr>
          <a:xfrm>
            <a:off x="4707675"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2016" name="Google Shape;2016;p146"/>
          <p:cNvGrpSpPr/>
          <p:nvPr/>
        </p:nvGrpSpPr>
        <p:grpSpPr>
          <a:xfrm>
            <a:off x="1078650" y="3186113"/>
            <a:ext cx="6986700" cy="1243125"/>
            <a:chOff x="1352550" y="2038350"/>
            <a:chExt cx="9315600" cy="1657500"/>
          </a:xfrm>
        </p:grpSpPr>
        <p:sp>
          <p:nvSpPr>
            <p:cNvPr id="2017" name="Google Shape;2017;p146"/>
            <p:cNvSpPr/>
            <p:nvPr/>
          </p:nvSpPr>
          <p:spPr>
            <a:xfrm>
              <a:off x="13525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18" name="Google Shape;2018;p146"/>
            <p:cNvSpPr/>
            <p:nvPr/>
          </p:nvSpPr>
          <p:spPr>
            <a:xfrm>
              <a:off x="61912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pic>
        <p:nvPicPr>
          <p:cNvPr id="2019" name="Google Shape;2019;p146"/>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2020" name="Google Shape;2020;p146"/>
          <p:cNvSpPr/>
          <p:nvPr/>
        </p:nvSpPr>
        <p:spPr>
          <a:xfrm rot="934741">
            <a:off x="7881661" y="4251272"/>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021" name="Google Shape;2021;p146"/>
          <p:cNvSpPr txBox="1"/>
          <p:nvPr>
            <p:ph type="title"/>
          </p:nvPr>
        </p:nvSpPr>
        <p:spPr>
          <a:xfrm>
            <a:off x="2135700" y="345750"/>
            <a:ext cx="4872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2022" name="Google Shape;2022;p146"/>
          <p:cNvSpPr txBox="1"/>
          <p:nvPr>
            <p:ph idx="1" type="subTitle"/>
          </p:nvPr>
        </p:nvSpPr>
        <p:spPr>
          <a:xfrm>
            <a:off x="1155150"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023" name="Google Shape;2023;p146"/>
          <p:cNvSpPr txBox="1"/>
          <p:nvPr>
            <p:ph idx="2" type="subTitle"/>
          </p:nvPr>
        </p:nvSpPr>
        <p:spPr>
          <a:xfrm>
            <a:off x="4784175"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024" name="Google Shape;2024;p146"/>
          <p:cNvSpPr txBox="1"/>
          <p:nvPr>
            <p:ph idx="3" type="subTitle"/>
          </p:nvPr>
        </p:nvSpPr>
        <p:spPr>
          <a:xfrm>
            <a:off x="1155150"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025" name="Google Shape;2025;p146"/>
          <p:cNvSpPr txBox="1"/>
          <p:nvPr>
            <p:ph idx="4" type="subTitle"/>
          </p:nvPr>
        </p:nvSpPr>
        <p:spPr>
          <a:xfrm>
            <a:off x="4784175"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Scenario">
  <p:cSld name="19_Custom Layout">
    <p:spTree>
      <p:nvGrpSpPr>
        <p:cNvPr id="2026" name="Shape 2026"/>
        <p:cNvGrpSpPr/>
        <p:nvPr/>
      </p:nvGrpSpPr>
      <p:grpSpPr>
        <a:xfrm>
          <a:off x="0" y="0"/>
          <a:ext cx="0" cy="0"/>
          <a:chOff x="0" y="0"/>
          <a:chExt cx="0" cy="0"/>
        </a:xfrm>
      </p:grpSpPr>
      <p:sp>
        <p:nvSpPr>
          <p:cNvPr id="2027" name="Google Shape;2027;p147"/>
          <p:cNvSpPr txBox="1"/>
          <p:nvPr/>
        </p:nvSpPr>
        <p:spPr>
          <a:xfrm>
            <a:off x="1805288" y="222506"/>
            <a:ext cx="5533500" cy="8634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900">
                <a:solidFill>
                  <a:srgbClr val="43919B"/>
                </a:solidFill>
                <a:latin typeface="Poppins"/>
                <a:ea typeface="Poppins"/>
                <a:cs typeface="Poppins"/>
                <a:sym typeface="Poppins"/>
              </a:rPr>
              <a:t>Scenario Discussion</a:t>
            </a:r>
            <a:endParaRPr b="1" sz="2900">
              <a:solidFill>
                <a:srgbClr val="43919B"/>
              </a:solidFill>
              <a:latin typeface="Poppins"/>
              <a:ea typeface="Poppins"/>
              <a:cs typeface="Poppins"/>
              <a:sym typeface="Poppins"/>
            </a:endParaRPr>
          </a:p>
        </p:txBody>
      </p:sp>
      <p:pic>
        <p:nvPicPr>
          <p:cNvPr id="2028" name="Google Shape;2028;p147"/>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2029" name="Google Shape;2029;p147"/>
          <p:cNvSpPr/>
          <p:nvPr/>
        </p:nvSpPr>
        <p:spPr>
          <a:xfrm rot="10800000">
            <a:off x="4871175" y="1424400"/>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030" name="Google Shape;2030;p147"/>
          <p:cNvSpPr/>
          <p:nvPr/>
        </p:nvSpPr>
        <p:spPr>
          <a:xfrm rot="10800000">
            <a:off x="4871175" y="2337194"/>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031" name="Google Shape;2031;p147"/>
          <p:cNvSpPr/>
          <p:nvPr/>
        </p:nvSpPr>
        <p:spPr>
          <a:xfrm rot="10800000">
            <a:off x="4871175" y="3249988"/>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032" name="Google Shape;2032;p147"/>
          <p:cNvSpPr/>
          <p:nvPr/>
        </p:nvSpPr>
        <p:spPr>
          <a:xfrm rot="10800000">
            <a:off x="4871175" y="4162781"/>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033" name="Google Shape;2033;p147"/>
          <p:cNvSpPr txBox="1"/>
          <p:nvPr>
            <p:ph idx="1" type="subTitle"/>
          </p:nvPr>
        </p:nvSpPr>
        <p:spPr>
          <a:xfrm>
            <a:off x="5020819" y="1419750"/>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034" name="Google Shape;2034;p147"/>
          <p:cNvSpPr txBox="1"/>
          <p:nvPr>
            <p:ph idx="2" type="subTitle"/>
          </p:nvPr>
        </p:nvSpPr>
        <p:spPr>
          <a:xfrm>
            <a:off x="5020819" y="2332547"/>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035" name="Google Shape;2035;p147"/>
          <p:cNvSpPr txBox="1"/>
          <p:nvPr>
            <p:ph idx="3" type="subTitle"/>
          </p:nvPr>
        </p:nvSpPr>
        <p:spPr>
          <a:xfrm>
            <a:off x="5020819" y="3245334"/>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036" name="Google Shape;2036;p147"/>
          <p:cNvSpPr txBox="1"/>
          <p:nvPr>
            <p:ph idx="4" type="subTitle"/>
          </p:nvPr>
        </p:nvSpPr>
        <p:spPr>
          <a:xfrm>
            <a:off x="5020819" y="4158131"/>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037" name="Google Shape;2037;p147"/>
          <p:cNvSpPr txBox="1"/>
          <p:nvPr>
            <p:ph idx="5" type="body"/>
          </p:nvPr>
        </p:nvSpPr>
        <p:spPr>
          <a:xfrm>
            <a:off x="705956" y="1606069"/>
            <a:ext cx="3763200" cy="3192600"/>
          </a:xfrm>
          <a:prstGeom prst="rect">
            <a:avLst/>
          </a:prstGeom>
          <a:noFill/>
          <a:ln>
            <a:noFill/>
          </a:ln>
        </p:spPr>
        <p:txBody>
          <a:bodyPr anchorCtr="0" anchor="t" bIns="68575" lIns="68575" spcFirstLastPara="1" rIns="68575" wrap="square" tIns="68575">
            <a:noAutofit/>
          </a:bodyPr>
          <a:lstStyle>
            <a:lvl1pPr indent="-317500" lvl="0" marL="4572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1pPr>
            <a:lvl2pPr indent="-317500" lvl="1" marL="9144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2pPr>
            <a:lvl3pPr indent="-317500" lvl="2" marL="13716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3pPr>
            <a:lvl4pPr indent="-317500" lvl="3" marL="18288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4pPr>
            <a:lvl5pPr indent="-317500" lvl="4" marL="22860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5pPr>
            <a:lvl6pPr indent="-317500" lvl="5" marL="27432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6pPr>
            <a:lvl7pPr indent="-317500" lvl="6" marL="32004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7pPr>
            <a:lvl8pPr indent="-317500" lvl="7" marL="36576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8pPr>
            <a:lvl9pPr indent="-317500" lvl="8" marL="41148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A">
  <p:cSld name="20_Custom Layout">
    <p:spTree>
      <p:nvGrpSpPr>
        <p:cNvPr id="2038" name="Shape 2038"/>
        <p:cNvGrpSpPr/>
        <p:nvPr/>
      </p:nvGrpSpPr>
      <p:grpSpPr>
        <a:xfrm>
          <a:off x="0" y="0"/>
          <a:ext cx="0" cy="0"/>
          <a:chOff x="0" y="0"/>
          <a:chExt cx="0" cy="0"/>
        </a:xfrm>
      </p:grpSpPr>
      <p:sp>
        <p:nvSpPr>
          <p:cNvPr id="2039" name="Google Shape;2039;p148"/>
          <p:cNvSpPr/>
          <p:nvPr/>
        </p:nvSpPr>
        <p:spPr>
          <a:xfrm rot="934741">
            <a:off x="1360679" y="1780791"/>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2040" name="Google Shape;2040;p148"/>
          <p:cNvPicPr preferRelativeResize="0"/>
          <p:nvPr/>
        </p:nvPicPr>
        <p:blipFill>
          <a:blip r:embed="rId2">
            <a:alphaModFix/>
          </a:blip>
          <a:stretch>
            <a:fillRect/>
          </a:stretch>
        </p:blipFill>
        <p:spPr>
          <a:xfrm>
            <a:off x="4247124" y="1715812"/>
            <a:ext cx="640978" cy="610634"/>
          </a:xfrm>
          <a:prstGeom prst="rect">
            <a:avLst/>
          </a:prstGeom>
          <a:noFill/>
          <a:ln>
            <a:noFill/>
          </a:ln>
        </p:spPr>
      </p:pic>
      <p:pic>
        <p:nvPicPr>
          <p:cNvPr id="2041" name="Google Shape;2041;p148"/>
          <p:cNvPicPr preferRelativeResize="0"/>
          <p:nvPr/>
        </p:nvPicPr>
        <p:blipFill rotWithShape="1">
          <a:blip r:embed="rId3">
            <a:alphaModFix/>
          </a:blip>
          <a:srcRect b="0" l="0" r="0" t="-969"/>
          <a:stretch/>
        </p:blipFill>
        <p:spPr>
          <a:xfrm>
            <a:off x="7113103" y="1763166"/>
            <a:ext cx="509718" cy="515922"/>
          </a:xfrm>
          <a:prstGeom prst="rect">
            <a:avLst/>
          </a:prstGeom>
          <a:noFill/>
          <a:ln>
            <a:noFill/>
          </a:ln>
        </p:spPr>
      </p:pic>
      <p:sp>
        <p:nvSpPr>
          <p:cNvPr id="2042" name="Google Shape;2042;p148"/>
          <p:cNvSpPr txBox="1"/>
          <p:nvPr>
            <p:ph type="title"/>
          </p:nvPr>
        </p:nvSpPr>
        <p:spPr>
          <a:xfrm>
            <a:off x="1670288" y="345750"/>
            <a:ext cx="58035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2043" name="Google Shape;2043;p148"/>
          <p:cNvSpPr txBox="1"/>
          <p:nvPr>
            <p:ph idx="1" type="subTitle"/>
          </p:nvPr>
        </p:nvSpPr>
        <p:spPr>
          <a:xfrm>
            <a:off x="357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44" name="Google Shape;2044;p148"/>
          <p:cNvSpPr txBox="1"/>
          <p:nvPr>
            <p:ph idx="2" type="subTitle"/>
          </p:nvPr>
        </p:nvSpPr>
        <p:spPr>
          <a:xfrm>
            <a:off x="482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045" name="Google Shape;2045;p148"/>
          <p:cNvSpPr txBox="1"/>
          <p:nvPr>
            <p:ph idx="3" type="subTitle"/>
          </p:nvPr>
        </p:nvSpPr>
        <p:spPr>
          <a:xfrm>
            <a:off x="327183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46" name="Google Shape;2046;p148"/>
          <p:cNvSpPr txBox="1"/>
          <p:nvPr>
            <p:ph idx="4" type="subTitle"/>
          </p:nvPr>
        </p:nvSpPr>
        <p:spPr>
          <a:xfrm>
            <a:off x="339682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047" name="Google Shape;2047;p148"/>
          <p:cNvSpPr txBox="1"/>
          <p:nvPr>
            <p:ph idx="5" type="subTitle"/>
          </p:nvPr>
        </p:nvSpPr>
        <p:spPr>
          <a:xfrm>
            <a:off x="6072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48" name="Google Shape;2048;p148"/>
          <p:cNvSpPr txBox="1"/>
          <p:nvPr>
            <p:ph idx="6" type="subTitle"/>
          </p:nvPr>
        </p:nvSpPr>
        <p:spPr>
          <a:xfrm>
            <a:off x="6197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B">
  <p:cSld name="20_Custom Layout_1">
    <p:spTree>
      <p:nvGrpSpPr>
        <p:cNvPr id="2049" name="Shape 2049"/>
        <p:cNvGrpSpPr/>
        <p:nvPr/>
      </p:nvGrpSpPr>
      <p:grpSpPr>
        <a:xfrm>
          <a:off x="0" y="0"/>
          <a:ext cx="0" cy="0"/>
          <a:chOff x="0" y="0"/>
          <a:chExt cx="0" cy="0"/>
        </a:xfrm>
      </p:grpSpPr>
      <p:sp>
        <p:nvSpPr>
          <p:cNvPr id="2050" name="Google Shape;2050;p149"/>
          <p:cNvSpPr/>
          <p:nvPr/>
        </p:nvSpPr>
        <p:spPr>
          <a:xfrm>
            <a:off x="47590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8623" y="0"/>
                  <a:pt x="910590"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51" name="Google Shape;2051;p149"/>
          <p:cNvSpPr/>
          <p:nvPr/>
        </p:nvSpPr>
        <p:spPr>
          <a:xfrm>
            <a:off x="4542677" y="2042215"/>
            <a:ext cx="1999631" cy="702350"/>
          </a:xfrm>
          <a:custGeom>
            <a:rect b="b" l="l" r="r" t="t"/>
            <a:pathLst>
              <a:path extrusionOk="0" h="809625" w="2305050">
                <a:moveTo>
                  <a:pt x="2285048" y="0"/>
                </a:moveTo>
                <a:lnTo>
                  <a:pt x="2308860" y="120015"/>
                </a:lnTo>
                <a:lnTo>
                  <a:pt x="2285048" y="238125"/>
                </a:lnTo>
                <a:lnTo>
                  <a:pt x="2284095" y="238125"/>
                </a:lnTo>
                <a:cubicBezTo>
                  <a:pt x="2052638" y="238125"/>
                  <a:pt x="1944053" y="348615"/>
                  <a:pt x="1806893" y="488633"/>
                </a:cubicBezTo>
                <a:cubicBezTo>
                  <a:pt x="1658303" y="639128"/>
                  <a:pt x="1490663" y="809625"/>
                  <a:pt x="1159193" y="809625"/>
                </a:cubicBezTo>
                <a:cubicBezTo>
                  <a:pt x="827723" y="809625"/>
                  <a:pt x="660082" y="639128"/>
                  <a:pt x="511493" y="488633"/>
                </a:cubicBezTo>
                <a:cubicBezTo>
                  <a:pt x="374333" y="348615"/>
                  <a:pt x="265748" y="238125"/>
                  <a:pt x="34290" y="238125"/>
                </a:cubicBezTo>
                <a:lnTo>
                  <a:pt x="0" y="126683"/>
                </a:lnTo>
                <a:lnTo>
                  <a:pt x="34290" y="0"/>
                </a:lnTo>
                <a:cubicBezTo>
                  <a:pt x="364808" y="0"/>
                  <a:pt x="533400" y="170498"/>
                  <a:pt x="681038" y="320992"/>
                </a:cubicBezTo>
                <a:cubicBezTo>
                  <a:pt x="818198" y="461010"/>
                  <a:pt x="927735" y="571500"/>
                  <a:pt x="1158240" y="571500"/>
                </a:cubicBezTo>
                <a:cubicBezTo>
                  <a:pt x="1389698" y="571500"/>
                  <a:pt x="1498282" y="461010"/>
                  <a:pt x="1635443" y="320992"/>
                </a:cubicBezTo>
                <a:cubicBezTo>
                  <a:pt x="1784032" y="170498"/>
                  <a:pt x="1951673" y="0"/>
                  <a:pt x="2283143" y="0"/>
                </a:cubicBezTo>
                <a:lnTo>
                  <a:pt x="2285048"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52" name="Google Shape;2052;p149"/>
          <p:cNvSpPr/>
          <p:nvPr/>
        </p:nvSpPr>
        <p:spPr>
          <a:xfrm>
            <a:off x="67108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7670" y="0"/>
                  <a:pt x="909638"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53" name="Google Shape;2053;p149"/>
          <p:cNvSpPr/>
          <p:nvPr/>
        </p:nvSpPr>
        <p:spPr>
          <a:xfrm>
            <a:off x="6524213" y="2042215"/>
            <a:ext cx="1950053" cy="702350"/>
          </a:xfrm>
          <a:custGeom>
            <a:rect b="b" l="l" r="r" t="t"/>
            <a:pathLst>
              <a:path extrusionOk="0" h="809625" w="2247900">
                <a:moveTo>
                  <a:pt x="2250758" y="0"/>
                </a:moveTo>
                <a:lnTo>
                  <a:pt x="2250758" y="238125"/>
                </a:lnTo>
                <a:lnTo>
                  <a:pt x="2248852" y="238125"/>
                </a:lnTo>
                <a:cubicBezTo>
                  <a:pt x="2017395" y="238125"/>
                  <a:pt x="1908810" y="348615"/>
                  <a:pt x="1771650" y="488633"/>
                </a:cubicBezTo>
                <a:cubicBezTo>
                  <a:pt x="1623060" y="639128"/>
                  <a:pt x="1455420" y="809625"/>
                  <a:pt x="1123950" y="809625"/>
                </a:cubicBezTo>
                <a:cubicBezTo>
                  <a:pt x="792480" y="809625"/>
                  <a:pt x="624840" y="639128"/>
                  <a:pt x="476250" y="488633"/>
                </a:cubicBezTo>
                <a:cubicBezTo>
                  <a:pt x="339090" y="348615"/>
                  <a:pt x="230505" y="239078"/>
                  <a:pt x="0" y="238125"/>
                </a:cubicBezTo>
                <a:lnTo>
                  <a:pt x="0" y="0"/>
                </a:lnTo>
                <a:cubicBezTo>
                  <a:pt x="330518" y="0"/>
                  <a:pt x="498157" y="170498"/>
                  <a:pt x="645795" y="320992"/>
                </a:cubicBezTo>
                <a:cubicBezTo>
                  <a:pt x="782955" y="461010"/>
                  <a:pt x="892493" y="571500"/>
                  <a:pt x="1122997" y="571500"/>
                </a:cubicBezTo>
                <a:cubicBezTo>
                  <a:pt x="1353502" y="571500"/>
                  <a:pt x="1463040" y="461010"/>
                  <a:pt x="1600200" y="320992"/>
                </a:cubicBezTo>
                <a:cubicBezTo>
                  <a:pt x="1748790" y="170498"/>
                  <a:pt x="1916430" y="0"/>
                  <a:pt x="2247900" y="0"/>
                </a:cubicBezTo>
                <a:lnTo>
                  <a:pt x="2250758"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54" name="Google Shape;2054;p149"/>
          <p:cNvSpPr/>
          <p:nvPr/>
        </p:nvSpPr>
        <p:spPr>
          <a:xfrm>
            <a:off x="2808111" y="908965"/>
            <a:ext cx="1578221" cy="1751743"/>
          </a:xfrm>
          <a:custGeom>
            <a:rect b="b" l="l" r="r" t="t"/>
            <a:pathLst>
              <a:path extrusionOk="0" h="2019300" w="1819275">
                <a:moveTo>
                  <a:pt x="1819275" y="909638"/>
                </a:moveTo>
                <a:cubicBezTo>
                  <a:pt x="1819275" y="1411605"/>
                  <a:pt x="1412558" y="2019300"/>
                  <a:pt x="909638" y="2019300"/>
                </a:cubicBezTo>
                <a:cubicBezTo>
                  <a:pt x="406718" y="2019300"/>
                  <a:pt x="0" y="1412558"/>
                  <a:pt x="0" y="909638"/>
                </a:cubicBezTo>
                <a:cubicBezTo>
                  <a:pt x="0" y="406718"/>
                  <a:pt x="407670" y="0"/>
                  <a:pt x="909638" y="0"/>
                </a:cubicBezTo>
                <a:cubicBezTo>
                  <a:pt x="1411605"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55" name="Google Shape;2055;p149"/>
          <p:cNvSpPr/>
          <p:nvPr/>
        </p:nvSpPr>
        <p:spPr>
          <a:xfrm>
            <a:off x="2597486" y="2042215"/>
            <a:ext cx="1974842" cy="702350"/>
          </a:xfrm>
          <a:custGeom>
            <a:rect b="b" l="l" r="r" t="t"/>
            <a:pathLst>
              <a:path extrusionOk="0" h="809625" w="2276475">
                <a:moveTo>
                  <a:pt x="2277428" y="0"/>
                </a:moveTo>
                <a:lnTo>
                  <a:pt x="2277428" y="238125"/>
                </a:lnTo>
                <a:lnTo>
                  <a:pt x="2277428" y="238125"/>
                </a:lnTo>
                <a:cubicBezTo>
                  <a:pt x="2045970" y="238125"/>
                  <a:pt x="1937385" y="348615"/>
                  <a:pt x="1800225" y="488633"/>
                </a:cubicBezTo>
                <a:cubicBezTo>
                  <a:pt x="1651635" y="639128"/>
                  <a:pt x="1483995" y="809625"/>
                  <a:pt x="1152525" y="809625"/>
                </a:cubicBezTo>
                <a:cubicBezTo>
                  <a:pt x="821055" y="809625"/>
                  <a:pt x="653415" y="639128"/>
                  <a:pt x="504825" y="488633"/>
                </a:cubicBezTo>
                <a:cubicBezTo>
                  <a:pt x="367665" y="348615"/>
                  <a:pt x="258127" y="238125"/>
                  <a:pt x="27622" y="238125"/>
                </a:cubicBezTo>
                <a:cubicBezTo>
                  <a:pt x="27622" y="238125"/>
                  <a:pt x="27622" y="238125"/>
                  <a:pt x="27622" y="238125"/>
                </a:cubicBezTo>
                <a:lnTo>
                  <a:pt x="0" y="120015"/>
                </a:lnTo>
                <a:lnTo>
                  <a:pt x="27622" y="0"/>
                </a:lnTo>
                <a:cubicBezTo>
                  <a:pt x="27622" y="0"/>
                  <a:pt x="27622" y="0"/>
                  <a:pt x="27622" y="0"/>
                </a:cubicBezTo>
                <a:cubicBezTo>
                  <a:pt x="359092" y="0"/>
                  <a:pt x="526733" y="170498"/>
                  <a:pt x="675323" y="320992"/>
                </a:cubicBezTo>
                <a:cubicBezTo>
                  <a:pt x="812483" y="461010"/>
                  <a:pt x="921068" y="571500"/>
                  <a:pt x="1152525" y="571500"/>
                </a:cubicBezTo>
                <a:cubicBezTo>
                  <a:pt x="1383983" y="571500"/>
                  <a:pt x="1492568" y="461010"/>
                  <a:pt x="1629727" y="320992"/>
                </a:cubicBezTo>
                <a:cubicBezTo>
                  <a:pt x="1778318" y="170498"/>
                  <a:pt x="1945958" y="0"/>
                  <a:pt x="2277428" y="0"/>
                </a:cubicBezTo>
                <a:lnTo>
                  <a:pt x="2277428"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56" name="Google Shape;2056;p149"/>
          <p:cNvSpPr/>
          <p:nvPr/>
        </p:nvSpPr>
        <p:spPr>
          <a:xfrm>
            <a:off x="857137" y="908965"/>
            <a:ext cx="1569958" cy="1751743"/>
          </a:xfrm>
          <a:custGeom>
            <a:rect b="b" l="l" r="r" t="t"/>
            <a:pathLst>
              <a:path extrusionOk="0" h="2019300" w="1809750">
                <a:moveTo>
                  <a:pt x="1818323" y="909638"/>
                </a:moveTo>
                <a:cubicBezTo>
                  <a:pt x="1818323" y="1411605"/>
                  <a:pt x="1411605" y="2019300"/>
                  <a:pt x="908685" y="2019300"/>
                </a:cubicBezTo>
                <a:cubicBezTo>
                  <a:pt x="405765" y="2019300"/>
                  <a:pt x="0" y="1411605"/>
                  <a:pt x="0" y="909638"/>
                </a:cubicBezTo>
                <a:cubicBezTo>
                  <a:pt x="0" y="407670"/>
                  <a:pt x="406718" y="0"/>
                  <a:pt x="908685" y="0"/>
                </a:cubicBezTo>
                <a:cubicBezTo>
                  <a:pt x="1410653" y="0"/>
                  <a:pt x="1818323" y="406718"/>
                  <a:pt x="1818323"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57" name="Google Shape;2057;p149"/>
          <p:cNvSpPr/>
          <p:nvPr/>
        </p:nvSpPr>
        <p:spPr>
          <a:xfrm>
            <a:off x="670464" y="2042215"/>
            <a:ext cx="1950053" cy="702350"/>
          </a:xfrm>
          <a:custGeom>
            <a:rect b="b" l="l" r="r" t="t"/>
            <a:pathLst>
              <a:path extrusionOk="0" h="809625" w="2247900">
                <a:moveTo>
                  <a:pt x="2249805" y="0"/>
                </a:moveTo>
                <a:lnTo>
                  <a:pt x="2249805" y="238125"/>
                </a:lnTo>
                <a:cubicBezTo>
                  <a:pt x="2018348" y="238125"/>
                  <a:pt x="1909763" y="348615"/>
                  <a:pt x="1772603" y="488633"/>
                </a:cubicBezTo>
                <a:cubicBezTo>
                  <a:pt x="1624013" y="639128"/>
                  <a:pt x="1456373" y="809625"/>
                  <a:pt x="1124903" y="809625"/>
                </a:cubicBezTo>
                <a:cubicBezTo>
                  <a:pt x="793433" y="809625"/>
                  <a:pt x="625793" y="639128"/>
                  <a:pt x="477203" y="488633"/>
                </a:cubicBezTo>
                <a:cubicBezTo>
                  <a:pt x="340043" y="348615"/>
                  <a:pt x="231458" y="238125"/>
                  <a:pt x="0" y="238125"/>
                </a:cubicBezTo>
                <a:lnTo>
                  <a:pt x="0" y="0"/>
                </a:lnTo>
                <a:cubicBezTo>
                  <a:pt x="331470" y="0"/>
                  <a:pt x="499110" y="170498"/>
                  <a:pt x="647700" y="320992"/>
                </a:cubicBezTo>
                <a:cubicBezTo>
                  <a:pt x="784860" y="461010"/>
                  <a:pt x="893445" y="571500"/>
                  <a:pt x="1124903" y="571500"/>
                </a:cubicBezTo>
                <a:cubicBezTo>
                  <a:pt x="1356360" y="571500"/>
                  <a:pt x="1464945" y="461010"/>
                  <a:pt x="1602105" y="320992"/>
                </a:cubicBezTo>
                <a:cubicBezTo>
                  <a:pt x="1750695" y="170498"/>
                  <a:pt x="1918335" y="0"/>
                  <a:pt x="2249805" y="0"/>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pic>
        <p:nvPicPr>
          <p:cNvPr id="2058" name="Google Shape;2058;p149"/>
          <p:cNvPicPr preferRelativeResize="0"/>
          <p:nvPr/>
        </p:nvPicPr>
        <p:blipFill>
          <a:blip r:embed="rId2">
            <a:alphaModFix/>
          </a:blip>
          <a:stretch>
            <a:fillRect/>
          </a:stretch>
        </p:blipFill>
        <p:spPr>
          <a:xfrm>
            <a:off x="1217016" y="1266206"/>
            <a:ext cx="848148" cy="807973"/>
          </a:xfrm>
          <a:prstGeom prst="rect">
            <a:avLst/>
          </a:prstGeom>
          <a:noFill/>
          <a:ln>
            <a:noFill/>
          </a:ln>
        </p:spPr>
      </p:pic>
      <p:pic>
        <p:nvPicPr>
          <p:cNvPr id="2059" name="Google Shape;2059;p149"/>
          <p:cNvPicPr preferRelativeResize="0"/>
          <p:nvPr/>
        </p:nvPicPr>
        <p:blipFill>
          <a:blip r:embed="rId3">
            <a:alphaModFix/>
          </a:blip>
          <a:stretch>
            <a:fillRect/>
          </a:stretch>
        </p:blipFill>
        <p:spPr>
          <a:xfrm>
            <a:off x="7107956" y="1266216"/>
            <a:ext cx="848148" cy="807973"/>
          </a:xfrm>
          <a:prstGeom prst="rect">
            <a:avLst/>
          </a:prstGeom>
          <a:noFill/>
          <a:ln>
            <a:noFill/>
          </a:ln>
        </p:spPr>
      </p:pic>
      <p:pic>
        <p:nvPicPr>
          <p:cNvPr id="2060" name="Google Shape;2060;p149"/>
          <p:cNvPicPr preferRelativeResize="0"/>
          <p:nvPr/>
        </p:nvPicPr>
        <p:blipFill rotWithShape="1">
          <a:blip r:embed="rId4">
            <a:alphaModFix/>
          </a:blip>
          <a:srcRect b="0" l="0" r="0" t="0"/>
          <a:stretch/>
        </p:blipFill>
        <p:spPr>
          <a:xfrm>
            <a:off x="3157153" y="1266206"/>
            <a:ext cx="848148" cy="807973"/>
          </a:xfrm>
          <a:prstGeom prst="rect">
            <a:avLst/>
          </a:prstGeom>
          <a:noFill/>
          <a:ln>
            <a:noFill/>
          </a:ln>
        </p:spPr>
      </p:pic>
      <p:pic>
        <p:nvPicPr>
          <p:cNvPr id="2061" name="Google Shape;2061;p149"/>
          <p:cNvPicPr preferRelativeResize="0"/>
          <p:nvPr/>
        </p:nvPicPr>
        <p:blipFill rotWithShape="1">
          <a:blip r:embed="rId5">
            <a:alphaModFix/>
          </a:blip>
          <a:srcRect b="19" l="0" r="0" t="29"/>
          <a:stretch/>
        </p:blipFill>
        <p:spPr>
          <a:xfrm>
            <a:off x="5123822" y="1266206"/>
            <a:ext cx="848148" cy="807977"/>
          </a:xfrm>
          <a:prstGeom prst="rect">
            <a:avLst/>
          </a:prstGeom>
          <a:noFill/>
          <a:ln>
            <a:noFill/>
          </a:ln>
        </p:spPr>
      </p:pic>
      <p:sp>
        <p:nvSpPr>
          <p:cNvPr id="2062" name="Google Shape;2062;p149"/>
          <p:cNvSpPr txBox="1"/>
          <p:nvPr>
            <p:ph idx="1" type="subTitle"/>
          </p:nvPr>
        </p:nvSpPr>
        <p:spPr>
          <a:xfrm>
            <a:off x="6705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63" name="Google Shape;2063;p149"/>
          <p:cNvSpPr txBox="1"/>
          <p:nvPr>
            <p:ph idx="2" type="subTitle"/>
          </p:nvPr>
        </p:nvSpPr>
        <p:spPr>
          <a:xfrm>
            <a:off x="6704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064" name="Google Shape;2064;p149"/>
          <p:cNvSpPr txBox="1"/>
          <p:nvPr>
            <p:ph idx="3" type="subTitle"/>
          </p:nvPr>
        </p:nvSpPr>
        <p:spPr>
          <a:xfrm>
            <a:off x="26136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65" name="Google Shape;2065;p149"/>
          <p:cNvSpPr txBox="1"/>
          <p:nvPr>
            <p:ph idx="4" type="subTitle"/>
          </p:nvPr>
        </p:nvSpPr>
        <p:spPr>
          <a:xfrm>
            <a:off x="26135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066" name="Google Shape;2066;p149"/>
          <p:cNvSpPr txBox="1"/>
          <p:nvPr>
            <p:ph idx="5" type="subTitle"/>
          </p:nvPr>
        </p:nvSpPr>
        <p:spPr>
          <a:xfrm>
            <a:off x="45567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67" name="Google Shape;2067;p149"/>
          <p:cNvSpPr txBox="1"/>
          <p:nvPr>
            <p:ph idx="6" type="subTitle"/>
          </p:nvPr>
        </p:nvSpPr>
        <p:spPr>
          <a:xfrm>
            <a:off x="45566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068" name="Google Shape;2068;p149"/>
          <p:cNvSpPr txBox="1"/>
          <p:nvPr>
            <p:ph idx="7" type="subTitle"/>
          </p:nvPr>
        </p:nvSpPr>
        <p:spPr>
          <a:xfrm>
            <a:off x="64998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69" name="Google Shape;2069;p149"/>
          <p:cNvSpPr txBox="1"/>
          <p:nvPr>
            <p:ph idx="8" type="subTitle"/>
          </p:nvPr>
        </p:nvSpPr>
        <p:spPr>
          <a:xfrm>
            <a:off x="64997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C">
  <p:cSld name="21_Custom Layout">
    <p:spTree>
      <p:nvGrpSpPr>
        <p:cNvPr id="2070" name="Shape 2070"/>
        <p:cNvGrpSpPr/>
        <p:nvPr/>
      </p:nvGrpSpPr>
      <p:grpSpPr>
        <a:xfrm>
          <a:off x="0" y="0"/>
          <a:ext cx="0" cy="0"/>
          <a:chOff x="0" y="0"/>
          <a:chExt cx="0" cy="0"/>
        </a:xfrm>
      </p:grpSpPr>
      <p:sp>
        <p:nvSpPr>
          <p:cNvPr id="2071" name="Google Shape;2071;p150"/>
          <p:cNvSpPr/>
          <p:nvPr/>
        </p:nvSpPr>
        <p:spPr>
          <a:xfrm>
            <a:off x="585762" y="612139"/>
            <a:ext cx="7974598" cy="1667371"/>
          </a:xfrm>
          <a:custGeom>
            <a:rect b="b" l="l" r="r" t="t"/>
            <a:pathLst>
              <a:path extrusionOk="0" h="2223161" w="10632797">
                <a:moveTo>
                  <a:pt x="9525034" y="26"/>
                </a:moveTo>
                <a:cubicBezTo>
                  <a:pt x="9104982" y="-2831"/>
                  <a:pt x="8739221" y="227674"/>
                  <a:pt x="8547769" y="568669"/>
                </a:cubicBezTo>
                <a:cubicBezTo>
                  <a:pt x="8461091" y="722974"/>
                  <a:pt x="8300119" y="821081"/>
                  <a:pt x="8122954" y="821081"/>
                </a:cubicBezTo>
                <a:lnTo>
                  <a:pt x="8112477" y="821081"/>
                </a:lnTo>
                <a:cubicBezTo>
                  <a:pt x="7937217" y="821081"/>
                  <a:pt x="7775292" y="726784"/>
                  <a:pt x="7689567" y="573431"/>
                </a:cubicBezTo>
                <a:cubicBezTo>
                  <a:pt x="7499067" y="231484"/>
                  <a:pt x="7135211" y="26"/>
                  <a:pt x="6716111" y="26"/>
                </a:cubicBezTo>
                <a:cubicBezTo>
                  <a:pt x="6297011" y="26"/>
                  <a:pt x="5933157" y="231484"/>
                  <a:pt x="5742657" y="573431"/>
                </a:cubicBezTo>
                <a:cubicBezTo>
                  <a:pt x="5657884" y="726784"/>
                  <a:pt x="5495007" y="821081"/>
                  <a:pt x="5319747" y="821081"/>
                </a:cubicBezTo>
                <a:lnTo>
                  <a:pt x="5309269" y="821081"/>
                </a:lnTo>
                <a:cubicBezTo>
                  <a:pt x="5134009" y="821081"/>
                  <a:pt x="4972084" y="726784"/>
                  <a:pt x="4886359" y="573431"/>
                </a:cubicBezTo>
                <a:cubicBezTo>
                  <a:pt x="4697764" y="231484"/>
                  <a:pt x="4332957" y="26"/>
                  <a:pt x="3913856" y="26"/>
                </a:cubicBezTo>
                <a:cubicBezTo>
                  <a:pt x="3494756" y="26"/>
                  <a:pt x="3130902" y="231484"/>
                  <a:pt x="2940402" y="573431"/>
                </a:cubicBezTo>
                <a:cubicBezTo>
                  <a:pt x="2855629" y="726784"/>
                  <a:pt x="2692752" y="821081"/>
                  <a:pt x="2517491" y="821081"/>
                </a:cubicBezTo>
                <a:lnTo>
                  <a:pt x="2507014" y="821081"/>
                </a:lnTo>
                <a:cubicBezTo>
                  <a:pt x="2329849" y="821081"/>
                  <a:pt x="2168877" y="722974"/>
                  <a:pt x="2082199" y="568669"/>
                </a:cubicBezTo>
                <a:cubicBezTo>
                  <a:pt x="1890746" y="227674"/>
                  <a:pt x="1524987" y="-2831"/>
                  <a:pt x="1104934" y="26"/>
                </a:cubicBezTo>
                <a:cubicBezTo>
                  <a:pt x="492476" y="3836"/>
                  <a:pt x="-4729" y="508661"/>
                  <a:pt x="34" y="1121119"/>
                </a:cubicBezTo>
                <a:cubicBezTo>
                  <a:pt x="4796" y="1730719"/>
                  <a:pt x="501049" y="2223161"/>
                  <a:pt x="1111601" y="2223161"/>
                </a:cubicBezTo>
                <a:cubicBezTo>
                  <a:pt x="1530701" y="2223161"/>
                  <a:pt x="1894556" y="1991704"/>
                  <a:pt x="2085056" y="1649756"/>
                </a:cubicBezTo>
                <a:cubicBezTo>
                  <a:pt x="2169829" y="1496404"/>
                  <a:pt x="2332706" y="1402106"/>
                  <a:pt x="2507966" y="1402106"/>
                </a:cubicBezTo>
                <a:lnTo>
                  <a:pt x="2518444" y="1402106"/>
                </a:lnTo>
                <a:cubicBezTo>
                  <a:pt x="2693704" y="1402106"/>
                  <a:pt x="2855629" y="1496404"/>
                  <a:pt x="2941354" y="1649756"/>
                </a:cubicBezTo>
                <a:cubicBezTo>
                  <a:pt x="3130902" y="1991704"/>
                  <a:pt x="3495709" y="2223161"/>
                  <a:pt x="3914809" y="2223161"/>
                </a:cubicBezTo>
                <a:cubicBezTo>
                  <a:pt x="4333909" y="2223161"/>
                  <a:pt x="4697764" y="1991704"/>
                  <a:pt x="4888264" y="1649756"/>
                </a:cubicBezTo>
                <a:cubicBezTo>
                  <a:pt x="4973036" y="1496404"/>
                  <a:pt x="5135914" y="1402106"/>
                  <a:pt x="5311174" y="1402106"/>
                </a:cubicBezTo>
                <a:lnTo>
                  <a:pt x="5321652" y="1402106"/>
                </a:lnTo>
                <a:cubicBezTo>
                  <a:pt x="5496911" y="1402106"/>
                  <a:pt x="5658836" y="1496404"/>
                  <a:pt x="5744561" y="1649756"/>
                </a:cubicBezTo>
                <a:cubicBezTo>
                  <a:pt x="5934109" y="1991704"/>
                  <a:pt x="6298917" y="2223161"/>
                  <a:pt x="6718017" y="2223161"/>
                </a:cubicBezTo>
                <a:cubicBezTo>
                  <a:pt x="7137117" y="2223161"/>
                  <a:pt x="7500972" y="1991704"/>
                  <a:pt x="7691472" y="1649756"/>
                </a:cubicBezTo>
                <a:cubicBezTo>
                  <a:pt x="7776244" y="1496404"/>
                  <a:pt x="7939122" y="1402106"/>
                  <a:pt x="8114382" y="1402106"/>
                </a:cubicBezTo>
                <a:lnTo>
                  <a:pt x="8124859" y="1402106"/>
                </a:lnTo>
                <a:cubicBezTo>
                  <a:pt x="8300119" y="1402106"/>
                  <a:pt x="8462044" y="1496404"/>
                  <a:pt x="8547769" y="1649756"/>
                </a:cubicBezTo>
                <a:cubicBezTo>
                  <a:pt x="8737316" y="1991704"/>
                  <a:pt x="9102124" y="2223161"/>
                  <a:pt x="9521224" y="2223161"/>
                </a:cubicBezTo>
                <a:cubicBezTo>
                  <a:pt x="10131776" y="2223161"/>
                  <a:pt x="10628029" y="1730719"/>
                  <a:pt x="10632792" y="1121119"/>
                </a:cubicBezTo>
                <a:cubicBezTo>
                  <a:pt x="10634696" y="508661"/>
                  <a:pt x="10137492" y="3836"/>
                  <a:pt x="9525034" y="26"/>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72" name="Google Shape;2072;p150"/>
          <p:cNvSpPr/>
          <p:nvPr/>
        </p:nvSpPr>
        <p:spPr>
          <a:xfrm>
            <a:off x="831533"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F9D26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73" name="Google Shape;2073;p150"/>
          <p:cNvSpPr/>
          <p:nvPr/>
        </p:nvSpPr>
        <p:spPr>
          <a:xfrm>
            <a:off x="2931795"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74" name="Google Shape;2074;p150"/>
          <p:cNvSpPr/>
          <p:nvPr/>
        </p:nvSpPr>
        <p:spPr>
          <a:xfrm>
            <a:off x="5034915" y="857904"/>
            <a:ext cx="1175861" cy="1175861"/>
          </a:xfrm>
          <a:custGeom>
            <a:rect b="b" l="l" r="r" t="t"/>
            <a:pathLst>
              <a:path extrusionOk="0" h="1567815" w="1567814">
                <a:moveTo>
                  <a:pt x="1567815" y="783908"/>
                </a:moveTo>
                <a:cubicBezTo>
                  <a:pt x="1567815" y="1216848"/>
                  <a:pt x="1216848" y="1567815"/>
                  <a:pt x="783908" y="1567815"/>
                </a:cubicBezTo>
                <a:cubicBezTo>
                  <a:pt x="350967" y="1567815"/>
                  <a:pt x="0" y="1216848"/>
                  <a:pt x="0" y="783908"/>
                </a:cubicBezTo>
                <a:cubicBezTo>
                  <a:pt x="0" y="350967"/>
                  <a:pt x="350968" y="0"/>
                  <a:pt x="783908" y="0"/>
                </a:cubicBezTo>
                <a:cubicBezTo>
                  <a:pt x="1216848" y="0"/>
                  <a:pt x="1567815" y="350967"/>
                  <a:pt x="1567815" y="783908"/>
                </a:cubicBez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75" name="Google Shape;2075;p150"/>
          <p:cNvSpPr/>
          <p:nvPr/>
        </p:nvSpPr>
        <p:spPr>
          <a:xfrm>
            <a:off x="7136606" y="857904"/>
            <a:ext cx="1175860" cy="1175861"/>
          </a:xfrm>
          <a:custGeom>
            <a:rect b="b" l="l" r="r" t="t"/>
            <a:pathLst>
              <a:path extrusionOk="0" h="1567815" w="1567814">
                <a:moveTo>
                  <a:pt x="1567815" y="783908"/>
                </a:moveTo>
                <a:cubicBezTo>
                  <a:pt x="1567815" y="1216848"/>
                  <a:pt x="1216848" y="1567815"/>
                  <a:pt x="783907" y="1567815"/>
                </a:cubicBezTo>
                <a:cubicBezTo>
                  <a:pt x="350967" y="1567815"/>
                  <a:pt x="0" y="1216848"/>
                  <a:pt x="0" y="783908"/>
                </a:cubicBezTo>
                <a:cubicBezTo>
                  <a:pt x="0" y="350967"/>
                  <a:pt x="350968" y="0"/>
                  <a:pt x="783907" y="0"/>
                </a:cubicBezTo>
                <a:cubicBezTo>
                  <a:pt x="1216848" y="0"/>
                  <a:pt x="1567815" y="350967"/>
                  <a:pt x="1567815" y="783908"/>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76" name="Google Shape;2076;p150"/>
          <p:cNvSpPr/>
          <p:nvPr/>
        </p:nvSpPr>
        <p:spPr>
          <a:xfrm>
            <a:off x="1225153" y="2422385"/>
            <a:ext cx="389334" cy="225742"/>
          </a:xfrm>
          <a:custGeom>
            <a:rect b="b" l="l" r="r" t="t"/>
            <a:pathLst>
              <a:path extrusionOk="0" h="300990" w="519112">
                <a:moveTo>
                  <a:pt x="0" y="0"/>
                </a:moveTo>
                <a:lnTo>
                  <a:pt x="259080" y="300990"/>
                </a:lnTo>
                <a:lnTo>
                  <a:pt x="519113"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77" name="Google Shape;2077;p150"/>
          <p:cNvSpPr/>
          <p:nvPr/>
        </p:nvSpPr>
        <p:spPr>
          <a:xfrm>
            <a:off x="3325415" y="2424528"/>
            <a:ext cx="389334" cy="225742"/>
          </a:xfrm>
          <a:custGeom>
            <a:rect b="b" l="l" r="r" t="t"/>
            <a:pathLst>
              <a:path extrusionOk="0" h="300989" w="519112">
                <a:moveTo>
                  <a:pt x="0" y="0"/>
                </a:moveTo>
                <a:lnTo>
                  <a:pt x="259080" y="300990"/>
                </a:lnTo>
                <a:lnTo>
                  <a:pt x="519113"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78" name="Google Shape;2078;p150"/>
          <p:cNvSpPr/>
          <p:nvPr/>
        </p:nvSpPr>
        <p:spPr>
          <a:xfrm>
            <a:off x="5427821" y="2424528"/>
            <a:ext cx="389334" cy="225742"/>
          </a:xfrm>
          <a:custGeom>
            <a:rect b="b" l="l" r="r" t="t"/>
            <a:pathLst>
              <a:path extrusionOk="0" h="300989" w="519112">
                <a:moveTo>
                  <a:pt x="0" y="0"/>
                </a:moveTo>
                <a:lnTo>
                  <a:pt x="260032" y="300990"/>
                </a:lnTo>
                <a:lnTo>
                  <a:pt x="519113"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79" name="Google Shape;2079;p150"/>
          <p:cNvSpPr/>
          <p:nvPr/>
        </p:nvSpPr>
        <p:spPr>
          <a:xfrm>
            <a:off x="7529513" y="2424528"/>
            <a:ext cx="389334" cy="225742"/>
          </a:xfrm>
          <a:custGeom>
            <a:rect b="b" l="l" r="r" t="t"/>
            <a:pathLst>
              <a:path extrusionOk="0" h="300989" w="519112">
                <a:moveTo>
                  <a:pt x="0" y="0"/>
                </a:moveTo>
                <a:lnTo>
                  <a:pt x="260032" y="300990"/>
                </a:lnTo>
                <a:lnTo>
                  <a:pt x="519113" y="0"/>
                </a:ln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80" name="Google Shape;2080;p150"/>
          <p:cNvSpPr txBox="1"/>
          <p:nvPr/>
        </p:nvSpPr>
        <p:spPr>
          <a:xfrm>
            <a:off x="831524"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01</a:t>
            </a:r>
            <a:endParaRPr b="1" sz="3000">
              <a:solidFill>
                <a:srgbClr val="FFFFFF"/>
              </a:solidFill>
              <a:latin typeface="Poppins"/>
              <a:ea typeface="Poppins"/>
              <a:cs typeface="Poppins"/>
              <a:sym typeface="Poppins"/>
            </a:endParaRPr>
          </a:p>
        </p:txBody>
      </p:sp>
      <p:sp>
        <p:nvSpPr>
          <p:cNvPr id="2081" name="Google Shape;2081;p150"/>
          <p:cNvSpPr txBox="1"/>
          <p:nvPr/>
        </p:nvSpPr>
        <p:spPr>
          <a:xfrm>
            <a:off x="2931790"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02</a:t>
            </a:r>
            <a:endParaRPr b="1" sz="3000">
              <a:solidFill>
                <a:srgbClr val="FFFFFF"/>
              </a:solidFill>
              <a:latin typeface="Poppins"/>
              <a:ea typeface="Poppins"/>
              <a:cs typeface="Poppins"/>
              <a:sym typeface="Poppins"/>
            </a:endParaRPr>
          </a:p>
        </p:txBody>
      </p:sp>
      <p:sp>
        <p:nvSpPr>
          <p:cNvPr id="2082" name="Google Shape;2082;p150"/>
          <p:cNvSpPr txBox="1"/>
          <p:nvPr/>
        </p:nvSpPr>
        <p:spPr>
          <a:xfrm>
            <a:off x="5034919"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03</a:t>
            </a:r>
            <a:endParaRPr b="1" sz="3000">
              <a:solidFill>
                <a:srgbClr val="FFFFFF"/>
              </a:solidFill>
              <a:latin typeface="Poppins"/>
              <a:ea typeface="Poppins"/>
              <a:cs typeface="Poppins"/>
              <a:sym typeface="Poppins"/>
            </a:endParaRPr>
          </a:p>
        </p:txBody>
      </p:sp>
      <p:sp>
        <p:nvSpPr>
          <p:cNvPr id="2083" name="Google Shape;2083;p150"/>
          <p:cNvSpPr txBox="1"/>
          <p:nvPr/>
        </p:nvSpPr>
        <p:spPr>
          <a:xfrm>
            <a:off x="7136608"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04</a:t>
            </a:r>
            <a:endParaRPr b="1" sz="3000">
              <a:solidFill>
                <a:srgbClr val="FFFFFF"/>
              </a:solidFill>
              <a:latin typeface="Poppins"/>
              <a:ea typeface="Poppins"/>
              <a:cs typeface="Poppins"/>
              <a:sym typeface="Poppins"/>
            </a:endParaRPr>
          </a:p>
        </p:txBody>
      </p:sp>
      <p:sp>
        <p:nvSpPr>
          <p:cNvPr id="2084" name="Google Shape;2084;p150"/>
          <p:cNvSpPr txBox="1"/>
          <p:nvPr>
            <p:ph idx="1" type="subTitle"/>
          </p:nvPr>
        </p:nvSpPr>
        <p:spPr>
          <a:xfrm>
            <a:off x="4419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85" name="Google Shape;2085;p150"/>
          <p:cNvSpPr txBox="1"/>
          <p:nvPr>
            <p:ph idx="2" type="subTitle"/>
          </p:nvPr>
        </p:nvSpPr>
        <p:spPr>
          <a:xfrm>
            <a:off x="25564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86" name="Google Shape;2086;p150"/>
          <p:cNvSpPr txBox="1"/>
          <p:nvPr>
            <p:ph idx="3" type="subTitle"/>
          </p:nvPr>
        </p:nvSpPr>
        <p:spPr>
          <a:xfrm>
            <a:off x="46710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87" name="Google Shape;2087;p150"/>
          <p:cNvSpPr txBox="1"/>
          <p:nvPr>
            <p:ph idx="4" type="subTitle"/>
          </p:nvPr>
        </p:nvSpPr>
        <p:spPr>
          <a:xfrm>
            <a:off x="67855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1">
  <p:cSld name="22_Custom Layout">
    <p:spTree>
      <p:nvGrpSpPr>
        <p:cNvPr id="2088" name="Shape 2088"/>
        <p:cNvGrpSpPr/>
        <p:nvPr/>
      </p:nvGrpSpPr>
      <p:grpSpPr>
        <a:xfrm>
          <a:off x="0" y="0"/>
          <a:ext cx="0" cy="0"/>
          <a:chOff x="0" y="0"/>
          <a:chExt cx="0" cy="0"/>
        </a:xfrm>
      </p:grpSpPr>
      <p:pic>
        <p:nvPicPr>
          <p:cNvPr id="2089" name="Google Shape;2089;p151"/>
          <p:cNvPicPr preferRelativeResize="0"/>
          <p:nvPr/>
        </p:nvPicPr>
        <p:blipFill rotWithShape="1">
          <a:blip r:embed="rId2">
            <a:alphaModFix/>
          </a:blip>
          <a:srcRect b="-4264" l="-2564" r="-1699" t="0"/>
          <a:stretch/>
        </p:blipFill>
        <p:spPr>
          <a:xfrm rot="-459400">
            <a:off x="-206659" y="4031930"/>
            <a:ext cx="1156371" cy="1156354"/>
          </a:xfrm>
          <a:prstGeom prst="rect">
            <a:avLst/>
          </a:prstGeom>
          <a:noFill/>
          <a:ln>
            <a:noFill/>
          </a:ln>
        </p:spPr>
      </p:pic>
      <p:grpSp>
        <p:nvGrpSpPr>
          <p:cNvPr id="2090" name="Google Shape;2090;p151"/>
          <p:cNvGrpSpPr/>
          <p:nvPr/>
        </p:nvGrpSpPr>
        <p:grpSpPr>
          <a:xfrm flipH="1" rot="10800000">
            <a:off x="4930856" y="0"/>
            <a:ext cx="4943475" cy="846600"/>
            <a:chOff x="5600700" y="5777525"/>
            <a:chExt cx="6591300" cy="1128800"/>
          </a:xfrm>
        </p:grpSpPr>
        <p:pic>
          <p:nvPicPr>
            <p:cNvPr id="2091" name="Google Shape;2091;p151"/>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2092" name="Google Shape;2092;p151"/>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2093" name="Google Shape;2093;p151"/>
          <p:cNvSpPr/>
          <p:nvPr/>
        </p:nvSpPr>
        <p:spPr>
          <a:xfrm rot="934741">
            <a:off x="1267111" y="4025035"/>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094" name="Google Shape;2094;p151"/>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95" name="Google Shape;2095;p151"/>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096" name="Google Shape;2096;p151"/>
          <p:cNvSpPr txBox="1"/>
          <p:nvPr>
            <p:ph idx="3" type="subTitle"/>
          </p:nvPr>
        </p:nvSpPr>
        <p:spPr>
          <a:xfrm>
            <a:off x="3910781" y="39567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97" name="Google Shape;2097;p151"/>
          <p:cNvSpPr txBox="1"/>
          <p:nvPr>
            <p:ph idx="4" type="subTitle"/>
          </p:nvPr>
        </p:nvSpPr>
        <p:spPr>
          <a:xfrm>
            <a:off x="3910781" y="34290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098" name="Google Shape;2098;p151"/>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2">
  <p:cSld name="23_Custom Layout">
    <p:spTree>
      <p:nvGrpSpPr>
        <p:cNvPr id="2099" name="Shape 2099"/>
        <p:cNvGrpSpPr/>
        <p:nvPr/>
      </p:nvGrpSpPr>
      <p:grpSpPr>
        <a:xfrm>
          <a:off x="0" y="0"/>
          <a:ext cx="0" cy="0"/>
          <a:chOff x="0" y="0"/>
          <a:chExt cx="0" cy="0"/>
        </a:xfrm>
      </p:grpSpPr>
      <p:pic>
        <p:nvPicPr>
          <p:cNvPr id="2100" name="Google Shape;2100;p152"/>
          <p:cNvPicPr preferRelativeResize="0"/>
          <p:nvPr/>
        </p:nvPicPr>
        <p:blipFill rotWithShape="1">
          <a:blip r:embed="rId2">
            <a:alphaModFix/>
          </a:blip>
          <a:srcRect b="0" l="15232" r="0" t="14412"/>
          <a:stretch/>
        </p:blipFill>
        <p:spPr>
          <a:xfrm>
            <a:off x="0" y="0"/>
            <a:ext cx="1985403" cy="2009605"/>
          </a:xfrm>
          <a:prstGeom prst="rect">
            <a:avLst/>
          </a:prstGeom>
          <a:noFill/>
          <a:ln>
            <a:noFill/>
          </a:ln>
        </p:spPr>
      </p:pic>
      <p:pic>
        <p:nvPicPr>
          <p:cNvPr id="2101" name="Google Shape;2101;p152"/>
          <p:cNvPicPr preferRelativeResize="0"/>
          <p:nvPr/>
        </p:nvPicPr>
        <p:blipFill rotWithShape="1">
          <a:blip r:embed="rId3">
            <a:alphaModFix/>
          </a:blip>
          <a:srcRect b="0" l="0" r="0" t="24431"/>
          <a:stretch/>
        </p:blipFill>
        <p:spPr>
          <a:xfrm rot="10800000">
            <a:off x="8397619" y="4594725"/>
            <a:ext cx="746381" cy="548775"/>
          </a:xfrm>
          <a:prstGeom prst="rect">
            <a:avLst/>
          </a:prstGeom>
          <a:noFill/>
          <a:ln>
            <a:noFill/>
          </a:ln>
        </p:spPr>
      </p:pic>
      <p:sp>
        <p:nvSpPr>
          <p:cNvPr id="2102" name="Google Shape;2102;p152"/>
          <p:cNvSpPr txBox="1"/>
          <p:nvPr>
            <p:ph idx="1" type="subTitle"/>
          </p:nvPr>
        </p:nvSpPr>
        <p:spPr>
          <a:xfrm>
            <a:off x="3313538" y="8933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03" name="Google Shape;2103;p152"/>
          <p:cNvSpPr txBox="1"/>
          <p:nvPr>
            <p:ph idx="2" type="subTitle"/>
          </p:nvPr>
        </p:nvSpPr>
        <p:spPr>
          <a:xfrm>
            <a:off x="3313538" y="3655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104" name="Google Shape;2104;p152"/>
          <p:cNvSpPr txBox="1"/>
          <p:nvPr>
            <p:ph idx="3" type="subTitle"/>
          </p:nvPr>
        </p:nvSpPr>
        <p:spPr>
          <a:xfrm>
            <a:off x="3313538" y="237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05" name="Google Shape;2105;p152"/>
          <p:cNvSpPr txBox="1"/>
          <p:nvPr>
            <p:ph idx="4" type="subTitle"/>
          </p:nvPr>
        </p:nvSpPr>
        <p:spPr>
          <a:xfrm>
            <a:off x="3313538" y="185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106" name="Google Shape;2106;p152"/>
          <p:cNvSpPr txBox="1"/>
          <p:nvPr>
            <p:ph idx="5" type="subTitle"/>
          </p:nvPr>
        </p:nvSpPr>
        <p:spPr>
          <a:xfrm>
            <a:off x="3313538" y="392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07" name="Google Shape;2107;p152"/>
          <p:cNvSpPr txBox="1"/>
          <p:nvPr>
            <p:ph idx="6" type="subTitle"/>
          </p:nvPr>
        </p:nvSpPr>
        <p:spPr>
          <a:xfrm>
            <a:off x="3313538" y="339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1">
  <p:cSld name="24_Custom Layout">
    <p:spTree>
      <p:nvGrpSpPr>
        <p:cNvPr id="2108" name="Shape 2108"/>
        <p:cNvGrpSpPr/>
        <p:nvPr/>
      </p:nvGrpSpPr>
      <p:grpSpPr>
        <a:xfrm>
          <a:off x="0" y="0"/>
          <a:ext cx="0" cy="0"/>
          <a:chOff x="0" y="0"/>
          <a:chExt cx="0" cy="0"/>
        </a:xfrm>
      </p:grpSpPr>
      <p:pic>
        <p:nvPicPr>
          <p:cNvPr id="2109" name="Google Shape;2109;p153"/>
          <p:cNvPicPr preferRelativeResize="0"/>
          <p:nvPr/>
        </p:nvPicPr>
        <p:blipFill rotWithShape="1">
          <a:blip r:embed="rId2">
            <a:alphaModFix/>
          </a:blip>
          <a:srcRect b="60476" l="-1758" r="15573" t="-3404"/>
          <a:stretch/>
        </p:blipFill>
        <p:spPr>
          <a:xfrm flipH="1">
            <a:off x="1" y="2175056"/>
            <a:ext cx="2520318" cy="2968443"/>
          </a:xfrm>
          <a:prstGeom prst="rect">
            <a:avLst/>
          </a:prstGeom>
          <a:noFill/>
          <a:ln>
            <a:noFill/>
          </a:ln>
        </p:spPr>
      </p:pic>
      <p:sp>
        <p:nvSpPr>
          <p:cNvPr id="2110" name="Google Shape;2110;p153"/>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11" name="Google Shape;2111;p153"/>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112" name="Google Shape;2112;p153"/>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2113" name="Google Shape;2113;p153"/>
          <p:cNvSpPr txBox="1"/>
          <p:nvPr>
            <p:ph idx="3" type="subTitle"/>
          </p:nvPr>
        </p:nvSpPr>
        <p:spPr>
          <a:xfrm>
            <a:off x="3910781" y="38841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14" name="Google Shape;2114;p153"/>
          <p:cNvSpPr txBox="1"/>
          <p:nvPr>
            <p:ph idx="4" type="subTitle"/>
          </p:nvPr>
        </p:nvSpPr>
        <p:spPr>
          <a:xfrm>
            <a:off x="3910781" y="33564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B">
  <p:cSld name="11_Custom Layout">
    <p:spTree>
      <p:nvGrpSpPr>
        <p:cNvPr id="105" name="Shape 105"/>
        <p:cNvGrpSpPr/>
        <p:nvPr/>
      </p:nvGrpSpPr>
      <p:grpSpPr>
        <a:xfrm>
          <a:off x="0" y="0"/>
          <a:ext cx="0" cy="0"/>
          <a:chOff x="0" y="0"/>
          <a:chExt cx="0" cy="0"/>
        </a:xfrm>
      </p:grpSpPr>
      <p:sp>
        <p:nvSpPr>
          <p:cNvPr id="106" name="Google Shape;106;p16"/>
          <p:cNvSpPr/>
          <p:nvPr>
            <p:ph idx="2" type="pic"/>
          </p:nvPr>
        </p:nvSpPr>
        <p:spPr>
          <a:xfrm>
            <a:off x="1137750" y="2187731"/>
            <a:ext cx="3548400" cy="2275800"/>
          </a:xfrm>
          <a:prstGeom prst="roundRect">
            <a:avLst>
              <a:gd fmla="val 16667" name="adj"/>
            </a:avLst>
          </a:prstGeom>
          <a:noFill/>
          <a:ln>
            <a:noFill/>
          </a:ln>
        </p:spPr>
      </p:sp>
      <p:pic>
        <p:nvPicPr>
          <p:cNvPr id="107" name="Google Shape;107;p16"/>
          <p:cNvPicPr preferRelativeResize="0"/>
          <p:nvPr/>
        </p:nvPicPr>
        <p:blipFill rotWithShape="1">
          <a:blip r:embed="rId2">
            <a:alphaModFix/>
          </a:blip>
          <a:srcRect b="0" l="0" r="35157" t="0"/>
          <a:stretch/>
        </p:blipFill>
        <p:spPr>
          <a:xfrm rot="10800000">
            <a:off x="0" y="-2"/>
            <a:ext cx="794850" cy="3312077"/>
          </a:xfrm>
          <a:prstGeom prst="rect">
            <a:avLst/>
          </a:prstGeom>
          <a:noFill/>
          <a:ln>
            <a:noFill/>
          </a:ln>
        </p:spPr>
      </p:pic>
      <p:pic>
        <p:nvPicPr>
          <p:cNvPr id="108" name="Google Shape;108;p16"/>
          <p:cNvPicPr preferRelativeResize="0"/>
          <p:nvPr/>
        </p:nvPicPr>
        <p:blipFill rotWithShape="1">
          <a:blip r:embed="rId3">
            <a:alphaModFix/>
          </a:blip>
          <a:srcRect b="-4264" l="-2564" r="-1699" t="0"/>
          <a:stretch/>
        </p:blipFill>
        <p:spPr>
          <a:xfrm rot="-466656">
            <a:off x="7495255" y="366846"/>
            <a:ext cx="836810" cy="849708"/>
          </a:xfrm>
          <a:prstGeom prst="rect">
            <a:avLst/>
          </a:prstGeom>
          <a:noFill/>
          <a:ln>
            <a:noFill/>
          </a:ln>
        </p:spPr>
      </p:pic>
      <p:sp>
        <p:nvSpPr>
          <p:cNvPr id="109" name="Google Shape;109;p16"/>
          <p:cNvSpPr/>
          <p:nvPr/>
        </p:nvSpPr>
        <p:spPr>
          <a:xfrm rot="949385">
            <a:off x="8191856" y="1156919"/>
            <a:ext cx="424692" cy="34868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10" name="Google Shape;110;p16"/>
          <p:cNvSpPr txBox="1"/>
          <p:nvPr>
            <p:ph type="title"/>
          </p:nvPr>
        </p:nvSpPr>
        <p:spPr>
          <a:xfrm>
            <a:off x="1137750" y="609881"/>
            <a:ext cx="56688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11" name="Google Shape;111;p16"/>
          <p:cNvSpPr txBox="1"/>
          <p:nvPr>
            <p:ph idx="1" type="body"/>
          </p:nvPr>
        </p:nvSpPr>
        <p:spPr>
          <a:xfrm>
            <a:off x="5122069" y="2387888"/>
            <a:ext cx="35331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2">
  <p:cSld name="25_Custom Layout">
    <p:spTree>
      <p:nvGrpSpPr>
        <p:cNvPr id="2115" name="Shape 2115"/>
        <p:cNvGrpSpPr/>
        <p:nvPr/>
      </p:nvGrpSpPr>
      <p:grpSpPr>
        <a:xfrm>
          <a:off x="0" y="0"/>
          <a:ext cx="0" cy="0"/>
          <a:chOff x="0" y="0"/>
          <a:chExt cx="0" cy="0"/>
        </a:xfrm>
      </p:grpSpPr>
      <p:pic>
        <p:nvPicPr>
          <p:cNvPr id="2116" name="Google Shape;2116;p154"/>
          <p:cNvPicPr preferRelativeResize="0"/>
          <p:nvPr/>
        </p:nvPicPr>
        <p:blipFill rotWithShape="1">
          <a:blip r:embed="rId2">
            <a:alphaModFix/>
          </a:blip>
          <a:srcRect b="26062" l="-1404" r="15220" t="29604"/>
          <a:stretch/>
        </p:blipFill>
        <p:spPr>
          <a:xfrm flipH="1">
            <a:off x="1" y="0"/>
            <a:ext cx="2520318" cy="3065528"/>
          </a:xfrm>
          <a:prstGeom prst="rect">
            <a:avLst/>
          </a:prstGeom>
          <a:noFill/>
          <a:ln>
            <a:noFill/>
          </a:ln>
        </p:spPr>
      </p:pic>
      <p:pic>
        <p:nvPicPr>
          <p:cNvPr id="2117" name="Google Shape;2117;p154"/>
          <p:cNvPicPr preferRelativeResize="0"/>
          <p:nvPr/>
        </p:nvPicPr>
        <p:blipFill rotWithShape="1">
          <a:blip r:embed="rId2">
            <a:alphaModFix/>
          </a:blip>
          <a:srcRect b="26062" l="-1404" r="15220" t="29604"/>
          <a:stretch/>
        </p:blipFill>
        <p:spPr>
          <a:xfrm flipH="1">
            <a:off x="1" y="2077969"/>
            <a:ext cx="2520318" cy="3065528"/>
          </a:xfrm>
          <a:prstGeom prst="rect">
            <a:avLst/>
          </a:prstGeom>
          <a:noFill/>
          <a:ln>
            <a:noFill/>
          </a:ln>
        </p:spPr>
      </p:pic>
      <p:sp>
        <p:nvSpPr>
          <p:cNvPr id="2118" name="Google Shape;2118;p154"/>
          <p:cNvSpPr txBox="1"/>
          <p:nvPr>
            <p:ph idx="1" type="subTitle"/>
          </p:nvPr>
        </p:nvSpPr>
        <p:spPr>
          <a:xfrm>
            <a:off x="3910781" y="23565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19" name="Google Shape;2119;p154"/>
          <p:cNvSpPr txBox="1"/>
          <p:nvPr>
            <p:ph idx="2" type="subTitle"/>
          </p:nvPr>
        </p:nvSpPr>
        <p:spPr>
          <a:xfrm>
            <a:off x="3910781" y="18288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120" name="Google Shape;2120;p154"/>
          <p:cNvSpPr txBox="1"/>
          <p:nvPr>
            <p:ph idx="3" type="subTitle"/>
          </p:nvPr>
        </p:nvSpPr>
        <p:spPr>
          <a:xfrm>
            <a:off x="3910781" y="3998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21" name="Google Shape;2121;p154"/>
          <p:cNvSpPr txBox="1"/>
          <p:nvPr>
            <p:ph idx="4" type="subTitle"/>
          </p:nvPr>
        </p:nvSpPr>
        <p:spPr>
          <a:xfrm>
            <a:off x="3910781" y="3470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122" name="Google Shape;2122;p154"/>
          <p:cNvSpPr txBox="1"/>
          <p:nvPr>
            <p:ph idx="5" type="subTitle"/>
          </p:nvPr>
        </p:nvSpPr>
        <p:spPr>
          <a:xfrm>
            <a:off x="3910781" y="69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23" name="Google Shape;2123;p154"/>
          <p:cNvSpPr txBox="1"/>
          <p:nvPr>
            <p:ph idx="6" type="subTitle"/>
          </p:nvPr>
        </p:nvSpPr>
        <p:spPr>
          <a:xfrm>
            <a:off x="3910781" y="17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3">
  <p:cSld name="26_Custom Layout">
    <p:spTree>
      <p:nvGrpSpPr>
        <p:cNvPr id="2124" name="Shape 2124"/>
        <p:cNvGrpSpPr/>
        <p:nvPr/>
      </p:nvGrpSpPr>
      <p:grpSpPr>
        <a:xfrm>
          <a:off x="0" y="0"/>
          <a:ext cx="0" cy="0"/>
          <a:chOff x="0" y="0"/>
          <a:chExt cx="0" cy="0"/>
        </a:xfrm>
      </p:grpSpPr>
      <p:pic>
        <p:nvPicPr>
          <p:cNvPr id="2125" name="Google Shape;2125;p155"/>
          <p:cNvPicPr preferRelativeResize="0"/>
          <p:nvPr/>
        </p:nvPicPr>
        <p:blipFill rotWithShape="1">
          <a:blip r:embed="rId2">
            <a:alphaModFix/>
          </a:blip>
          <a:srcRect b="4494" l="-1404" r="15220" t="29603"/>
          <a:stretch/>
        </p:blipFill>
        <p:spPr>
          <a:xfrm flipH="1">
            <a:off x="1" y="0"/>
            <a:ext cx="2520318" cy="4557153"/>
          </a:xfrm>
          <a:prstGeom prst="rect">
            <a:avLst/>
          </a:prstGeom>
          <a:noFill/>
          <a:ln>
            <a:noFill/>
          </a:ln>
        </p:spPr>
      </p:pic>
      <p:sp>
        <p:nvSpPr>
          <p:cNvPr id="2126" name="Google Shape;2126;p155"/>
          <p:cNvSpPr txBox="1"/>
          <p:nvPr>
            <p:ph idx="1" type="subTitle"/>
          </p:nvPr>
        </p:nvSpPr>
        <p:spPr>
          <a:xfrm>
            <a:off x="3910781" y="2699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27" name="Google Shape;2127;p155"/>
          <p:cNvSpPr txBox="1"/>
          <p:nvPr>
            <p:ph idx="2" type="subTitle"/>
          </p:nvPr>
        </p:nvSpPr>
        <p:spPr>
          <a:xfrm>
            <a:off x="3910781" y="2171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128" name="Google Shape;2128;p155"/>
          <p:cNvSpPr txBox="1"/>
          <p:nvPr>
            <p:ph idx="3" type="subTitle"/>
          </p:nvPr>
        </p:nvSpPr>
        <p:spPr>
          <a:xfrm>
            <a:off x="3910781" y="10421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29" name="Google Shape;2129;p155"/>
          <p:cNvSpPr txBox="1"/>
          <p:nvPr>
            <p:ph idx="4" type="subTitle"/>
          </p:nvPr>
        </p:nvSpPr>
        <p:spPr>
          <a:xfrm>
            <a:off x="3910781" y="5143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Help Seeking">
  <p:cSld name="27_Custom Layout">
    <p:bg>
      <p:bgPr>
        <a:solidFill>
          <a:schemeClr val="accent1"/>
        </a:solidFill>
      </p:bgPr>
    </p:bg>
    <p:spTree>
      <p:nvGrpSpPr>
        <p:cNvPr id="2130" name="Shape 2130"/>
        <p:cNvGrpSpPr/>
        <p:nvPr/>
      </p:nvGrpSpPr>
      <p:grpSpPr>
        <a:xfrm>
          <a:off x="0" y="0"/>
          <a:ext cx="0" cy="0"/>
          <a:chOff x="0" y="0"/>
          <a:chExt cx="0" cy="0"/>
        </a:xfrm>
      </p:grpSpPr>
      <p:sp>
        <p:nvSpPr>
          <p:cNvPr id="2131" name="Google Shape;2131;p156"/>
          <p:cNvSpPr/>
          <p:nvPr/>
        </p:nvSpPr>
        <p:spPr>
          <a:xfrm>
            <a:off x="2200434" y="4672013"/>
            <a:ext cx="48801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32" name="Google Shape;2132;p156"/>
          <p:cNvSpPr/>
          <p:nvPr/>
        </p:nvSpPr>
        <p:spPr>
          <a:xfrm>
            <a:off x="1314609" y="4672013"/>
            <a:ext cx="4880100" cy="4716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33" name="Google Shape;2133;p156"/>
          <p:cNvSpPr/>
          <p:nvPr/>
        </p:nvSpPr>
        <p:spPr>
          <a:xfrm flipH="1" rot="10800000">
            <a:off x="0" y="-190"/>
            <a:ext cx="8672400" cy="4672200"/>
          </a:xfrm>
          <a:prstGeom prst="round1Rect">
            <a:avLst>
              <a:gd fmla="val 11140"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134" name="Google Shape;2134;p156"/>
          <p:cNvSpPr txBox="1"/>
          <p:nvPr/>
        </p:nvSpPr>
        <p:spPr>
          <a:xfrm>
            <a:off x="452872" y="325519"/>
            <a:ext cx="68706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FF816A"/>
                </a:solidFill>
                <a:latin typeface="Poppins"/>
                <a:ea typeface="Poppins"/>
                <a:cs typeface="Poppins"/>
                <a:sym typeface="Poppins"/>
              </a:rPr>
              <a:t>Help Seeking</a:t>
            </a:r>
            <a:endParaRPr b="1" sz="3600">
              <a:solidFill>
                <a:srgbClr val="FF816A"/>
              </a:solidFill>
              <a:latin typeface="Poppins"/>
              <a:ea typeface="Poppins"/>
              <a:cs typeface="Poppins"/>
              <a:sym typeface="Poppins"/>
            </a:endParaRPr>
          </a:p>
        </p:txBody>
      </p:sp>
      <p:sp>
        <p:nvSpPr>
          <p:cNvPr id="2135" name="Google Shape;2135;p156"/>
          <p:cNvSpPr/>
          <p:nvPr/>
        </p:nvSpPr>
        <p:spPr>
          <a:xfrm>
            <a:off x="-336760" y="4672013"/>
            <a:ext cx="4880100" cy="471600"/>
          </a:xfrm>
          <a:prstGeom prst="roundRect">
            <a:avLst>
              <a:gd fmla="val 50000" name="adj"/>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136" name="Google Shape;2136;p156"/>
          <p:cNvPicPr preferRelativeResize="0"/>
          <p:nvPr/>
        </p:nvPicPr>
        <p:blipFill>
          <a:blip r:embed="rId2">
            <a:alphaModFix/>
          </a:blip>
          <a:stretch>
            <a:fillRect/>
          </a:stretch>
        </p:blipFill>
        <p:spPr>
          <a:xfrm>
            <a:off x="371513" y="4057658"/>
            <a:ext cx="1057388" cy="1028804"/>
          </a:xfrm>
          <a:prstGeom prst="rect">
            <a:avLst/>
          </a:prstGeom>
          <a:noFill/>
          <a:ln>
            <a:noFill/>
          </a:ln>
        </p:spPr>
      </p:pic>
      <p:sp>
        <p:nvSpPr>
          <p:cNvPr id="2137" name="Google Shape;2137;p156"/>
          <p:cNvSpPr/>
          <p:nvPr/>
        </p:nvSpPr>
        <p:spPr>
          <a:xfrm rot="5400000">
            <a:off x="7094550" y="-224762"/>
            <a:ext cx="36273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38" name="Google Shape;2138;p156"/>
          <p:cNvSpPr/>
          <p:nvPr/>
        </p:nvSpPr>
        <p:spPr>
          <a:xfrm rot="5400000">
            <a:off x="7094550" y="-971194"/>
            <a:ext cx="3627300" cy="471600"/>
          </a:xfrm>
          <a:prstGeom prst="roundRect">
            <a:avLst>
              <a:gd fmla="val 50000" name="adj"/>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139" name="Google Shape;2139;p156"/>
          <p:cNvPicPr preferRelativeResize="0"/>
          <p:nvPr/>
        </p:nvPicPr>
        <p:blipFill>
          <a:blip r:embed="rId2">
            <a:alphaModFix/>
          </a:blip>
          <a:stretch>
            <a:fillRect/>
          </a:stretch>
        </p:blipFill>
        <p:spPr>
          <a:xfrm>
            <a:off x="8160675" y="493915"/>
            <a:ext cx="776906" cy="755911"/>
          </a:xfrm>
          <a:prstGeom prst="rect">
            <a:avLst/>
          </a:prstGeom>
          <a:noFill/>
          <a:ln>
            <a:noFill/>
          </a:ln>
        </p:spPr>
      </p:pic>
      <p:pic>
        <p:nvPicPr>
          <p:cNvPr id="2140" name="Google Shape;2140;p156"/>
          <p:cNvPicPr preferRelativeResize="0"/>
          <p:nvPr/>
        </p:nvPicPr>
        <p:blipFill>
          <a:blip r:embed="rId3">
            <a:alphaModFix/>
          </a:blip>
          <a:stretch>
            <a:fillRect/>
          </a:stretch>
        </p:blipFill>
        <p:spPr>
          <a:xfrm>
            <a:off x="7367743" y="208181"/>
            <a:ext cx="547538" cy="532726"/>
          </a:xfrm>
          <a:prstGeom prst="rect">
            <a:avLst/>
          </a:prstGeom>
          <a:noFill/>
          <a:ln>
            <a:noFill/>
          </a:ln>
        </p:spPr>
      </p:pic>
      <p:sp>
        <p:nvSpPr>
          <p:cNvPr id="2141" name="Google Shape;2141;p156"/>
          <p:cNvSpPr txBox="1"/>
          <p:nvPr/>
        </p:nvSpPr>
        <p:spPr>
          <a:xfrm>
            <a:off x="485812" y="1765256"/>
            <a:ext cx="36558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National Center for Missing &amp; Exploited Children</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chemeClr val="hlink"/>
                </a:solidFill>
                <a:uFill>
                  <a:noFill/>
                </a:uFill>
                <a:latin typeface="Cabin"/>
                <a:ea typeface="Cabin"/>
                <a:cs typeface="Cabin"/>
                <a:sym typeface="Cabin"/>
                <a:hlinkClick r:id="rId4"/>
              </a:rPr>
              <a:t>www.missingkids.org/gethelpnow/csam-resources</a:t>
            </a:r>
            <a:endParaRPr b="1" sz="1200">
              <a:solidFill>
                <a:srgbClr val="545758"/>
              </a:solidFill>
              <a:latin typeface="Cabin"/>
              <a:ea typeface="Cabin"/>
              <a:cs typeface="Cabin"/>
              <a:sym typeface="Cabin"/>
            </a:endParaRPr>
          </a:p>
        </p:txBody>
      </p:sp>
      <p:sp>
        <p:nvSpPr>
          <p:cNvPr id="2142" name="Google Shape;2142;p156"/>
          <p:cNvSpPr txBox="1"/>
          <p:nvPr/>
        </p:nvSpPr>
        <p:spPr>
          <a:xfrm>
            <a:off x="485813" y="1251844"/>
            <a:ext cx="3696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To get help taking down sexually-explicit images/videos</a:t>
            </a:r>
            <a:endParaRPr b="1" sz="1400">
              <a:solidFill>
                <a:srgbClr val="43919B"/>
              </a:solidFill>
              <a:latin typeface="Poppins"/>
              <a:ea typeface="Poppins"/>
              <a:cs typeface="Poppins"/>
              <a:sym typeface="Poppins"/>
            </a:endParaRPr>
          </a:p>
        </p:txBody>
      </p:sp>
      <p:sp>
        <p:nvSpPr>
          <p:cNvPr id="2143" name="Google Shape;2143;p156"/>
          <p:cNvSpPr txBox="1"/>
          <p:nvPr/>
        </p:nvSpPr>
        <p:spPr>
          <a:xfrm>
            <a:off x="485812" y="3389325"/>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RAINN: National Sexual Assault Hotline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www.rainn.org</a:t>
            </a:r>
            <a:endParaRPr b="1" sz="1200">
              <a:solidFill>
                <a:srgbClr val="545758"/>
              </a:solidFill>
              <a:latin typeface="Cabin"/>
              <a:ea typeface="Cabin"/>
              <a:cs typeface="Cabin"/>
              <a:sym typeface="Cabin"/>
            </a:endParaRPr>
          </a:p>
        </p:txBody>
      </p:sp>
      <p:sp>
        <p:nvSpPr>
          <p:cNvPr id="2144" name="Google Shape;2144;p156"/>
          <p:cNvSpPr txBox="1"/>
          <p:nvPr/>
        </p:nvSpPr>
        <p:spPr>
          <a:xfrm>
            <a:off x="485813" y="2645100"/>
            <a:ext cx="34890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A 24/7 sexual assault hotline providing victim services for survivors of sexual assault.</a:t>
            </a:r>
            <a:endParaRPr b="1" sz="1400">
              <a:solidFill>
                <a:srgbClr val="43919B"/>
              </a:solidFill>
              <a:latin typeface="Poppins"/>
              <a:ea typeface="Poppins"/>
              <a:cs typeface="Poppins"/>
              <a:sym typeface="Poppins"/>
            </a:endParaRPr>
          </a:p>
        </p:txBody>
      </p:sp>
      <p:sp>
        <p:nvSpPr>
          <p:cNvPr id="2145" name="Google Shape;2145;p156"/>
          <p:cNvSpPr txBox="1"/>
          <p:nvPr/>
        </p:nvSpPr>
        <p:spPr>
          <a:xfrm>
            <a:off x="4603181" y="1765256"/>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Love is Respect</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www.loveisrespect.org</a:t>
            </a:r>
            <a:endParaRPr b="1" sz="1200">
              <a:solidFill>
                <a:srgbClr val="545758"/>
              </a:solidFill>
              <a:latin typeface="Cabin"/>
              <a:ea typeface="Cabin"/>
              <a:cs typeface="Cabin"/>
              <a:sym typeface="Cabin"/>
            </a:endParaRPr>
          </a:p>
        </p:txBody>
      </p:sp>
      <p:sp>
        <p:nvSpPr>
          <p:cNvPr id="2146" name="Google Shape;2146;p156"/>
          <p:cNvSpPr txBox="1"/>
          <p:nvPr/>
        </p:nvSpPr>
        <p:spPr>
          <a:xfrm>
            <a:off x="4620169" y="1251844"/>
            <a:ext cx="31758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Resources and learning materials for young people and adults.</a:t>
            </a:r>
            <a:endParaRPr b="1" sz="1400">
              <a:solidFill>
                <a:srgbClr val="43919B"/>
              </a:solidFill>
              <a:latin typeface="Poppins"/>
              <a:ea typeface="Poppins"/>
              <a:cs typeface="Poppins"/>
              <a:sym typeface="Poppins"/>
            </a:endParaRPr>
          </a:p>
        </p:txBody>
      </p:sp>
      <p:sp>
        <p:nvSpPr>
          <p:cNvPr id="2147" name="Google Shape;2147;p156"/>
          <p:cNvSpPr txBox="1"/>
          <p:nvPr/>
        </p:nvSpPr>
        <p:spPr>
          <a:xfrm>
            <a:off x="4603181" y="2908256"/>
            <a:ext cx="3655800" cy="8913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Community of people working across race and gender to eradicate sexism, homophobia and transphobia and create a healthy framework of masculinity and change.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www.brownboiproject.org</a:t>
            </a:r>
            <a:endParaRPr b="1" sz="1200">
              <a:solidFill>
                <a:srgbClr val="545758"/>
              </a:solidFill>
              <a:latin typeface="Cabin"/>
              <a:ea typeface="Cabin"/>
              <a:cs typeface="Cabin"/>
              <a:sym typeface="Cabin"/>
            </a:endParaRPr>
          </a:p>
        </p:txBody>
      </p:sp>
      <p:sp>
        <p:nvSpPr>
          <p:cNvPr id="2148" name="Google Shape;2148;p156"/>
          <p:cNvSpPr txBox="1"/>
          <p:nvPr/>
        </p:nvSpPr>
        <p:spPr>
          <a:xfrm>
            <a:off x="4620169" y="2623444"/>
            <a:ext cx="3175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Brown Boi Project</a:t>
            </a:r>
            <a:endParaRPr b="1" sz="1400">
              <a:solidFill>
                <a:srgbClr val="43919B"/>
              </a:solidFill>
              <a:latin typeface="Poppins"/>
              <a:ea typeface="Poppins"/>
              <a:cs typeface="Poppins"/>
              <a:sym typeface="Poppins"/>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De-stress">
  <p:cSld name="28_Custom Layout">
    <p:bg>
      <p:bgPr>
        <a:solidFill>
          <a:srgbClr val="95CFB7"/>
        </a:solidFill>
      </p:bgPr>
    </p:bg>
    <p:spTree>
      <p:nvGrpSpPr>
        <p:cNvPr id="2149" name="Shape 2149"/>
        <p:cNvGrpSpPr/>
        <p:nvPr/>
      </p:nvGrpSpPr>
      <p:grpSpPr>
        <a:xfrm>
          <a:off x="0" y="0"/>
          <a:ext cx="0" cy="0"/>
          <a:chOff x="0" y="0"/>
          <a:chExt cx="0" cy="0"/>
        </a:xfrm>
      </p:grpSpPr>
      <p:pic>
        <p:nvPicPr>
          <p:cNvPr id="2150" name="Google Shape;2150;p157"/>
          <p:cNvPicPr preferRelativeResize="0"/>
          <p:nvPr/>
        </p:nvPicPr>
        <p:blipFill rotWithShape="1">
          <a:blip r:embed="rId2">
            <a:alphaModFix/>
          </a:blip>
          <a:srcRect b="0" l="10279" r="10650" t="14879"/>
          <a:stretch/>
        </p:blipFill>
        <p:spPr>
          <a:xfrm>
            <a:off x="2368387" y="210525"/>
            <a:ext cx="4386639" cy="4722451"/>
          </a:xfrm>
          <a:prstGeom prst="rect">
            <a:avLst/>
          </a:prstGeom>
          <a:noFill/>
          <a:ln>
            <a:noFill/>
          </a:ln>
        </p:spPr>
      </p:pic>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51" name="Shape 2151"/>
        <p:cNvGrpSpPr/>
        <p:nvPr/>
      </p:nvGrpSpPr>
      <p:grpSpPr>
        <a:xfrm>
          <a:off x="0" y="0"/>
          <a:ext cx="0" cy="0"/>
          <a:chOff x="0" y="0"/>
          <a:chExt cx="0" cy="0"/>
        </a:xfrm>
      </p:grpSpPr>
      <p:sp>
        <p:nvSpPr>
          <p:cNvPr id="2152" name="Google Shape;2152;p15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2153" name="Google Shape;2153;p158"/>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54" name="Google Shape;2154;p1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5">
    <p:bg>
      <p:bgPr>
        <a:solidFill>
          <a:schemeClr val="lt1"/>
        </a:solidFill>
      </p:bgPr>
    </p:bg>
    <p:spTree>
      <p:nvGrpSpPr>
        <p:cNvPr id="2155" name="Shape 2155"/>
        <p:cNvGrpSpPr/>
        <p:nvPr/>
      </p:nvGrpSpPr>
      <p:grpSpPr>
        <a:xfrm>
          <a:off x="0" y="0"/>
          <a:ext cx="0" cy="0"/>
          <a:chOff x="0" y="0"/>
          <a:chExt cx="0" cy="0"/>
        </a:xfrm>
      </p:grpSpPr>
      <p:sp>
        <p:nvSpPr>
          <p:cNvPr id="2156" name="Google Shape;2156;p159"/>
          <p:cNvSpPr txBox="1"/>
          <p:nvPr>
            <p:ph type="title"/>
          </p:nvPr>
        </p:nvSpPr>
        <p:spPr>
          <a:xfrm>
            <a:off x="720000" y="540000"/>
            <a:ext cx="53211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Merriweather"/>
              <a:buChar char="●"/>
              <a:defRPr sz="3000">
                <a:latin typeface="Merriweather"/>
                <a:ea typeface="Merriweather"/>
                <a:cs typeface="Merriweather"/>
                <a:sym typeface="Merriweathe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157" name="Google Shape;2157;p159"/>
          <p:cNvSpPr txBox="1"/>
          <p:nvPr>
            <p:ph idx="2" type="title"/>
          </p:nvPr>
        </p:nvSpPr>
        <p:spPr>
          <a:xfrm>
            <a:off x="1207013" y="1603075"/>
            <a:ext cx="3002700" cy="41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None/>
              <a:defRPr sz="2022">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2158" name="Google Shape;2158;p159"/>
          <p:cNvSpPr txBox="1"/>
          <p:nvPr>
            <p:ph idx="1" type="subTitle"/>
          </p:nvPr>
        </p:nvSpPr>
        <p:spPr>
          <a:xfrm>
            <a:off x="1449413" y="2134325"/>
            <a:ext cx="2517900" cy="637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159" name="Google Shape;2159;p159"/>
          <p:cNvSpPr txBox="1"/>
          <p:nvPr>
            <p:ph idx="3" type="title"/>
          </p:nvPr>
        </p:nvSpPr>
        <p:spPr>
          <a:xfrm>
            <a:off x="4934288" y="1603075"/>
            <a:ext cx="3002700" cy="41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None/>
              <a:defRPr sz="182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2160" name="Google Shape;2160;p159"/>
          <p:cNvSpPr txBox="1"/>
          <p:nvPr>
            <p:ph idx="4" type="subTitle"/>
          </p:nvPr>
        </p:nvSpPr>
        <p:spPr>
          <a:xfrm>
            <a:off x="5176688" y="2134325"/>
            <a:ext cx="2517900" cy="637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161" name="Google Shape;2161;p159"/>
          <p:cNvSpPr txBox="1"/>
          <p:nvPr>
            <p:ph idx="5" type="title"/>
          </p:nvPr>
        </p:nvSpPr>
        <p:spPr>
          <a:xfrm>
            <a:off x="1207013" y="3276126"/>
            <a:ext cx="3002700" cy="41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None/>
              <a:defRPr sz="182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2162" name="Google Shape;2162;p159"/>
          <p:cNvSpPr txBox="1"/>
          <p:nvPr>
            <p:ph idx="6" type="subTitle"/>
          </p:nvPr>
        </p:nvSpPr>
        <p:spPr>
          <a:xfrm>
            <a:off x="1449413" y="3838943"/>
            <a:ext cx="2517900" cy="637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163" name="Google Shape;2163;p159"/>
          <p:cNvSpPr txBox="1"/>
          <p:nvPr>
            <p:ph idx="7" type="title"/>
          </p:nvPr>
        </p:nvSpPr>
        <p:spPr>
          <a:xfrm>
            <a:off x="4934288" y="3276126"/>
            <a:ext cx="3002700" cy="41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None/>
              <a:defRPr sz="182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2164" name="Google Shape;2164;p159"/>
          <p:cNvSpPr txBox="1"/>
          <p:nvPr>
            <p:ph idx="8" type="subTitle"/>
          </p:nvPr>
        </p:nvSpPr>
        <p:spPr>
          <a:xfrm>
            <a:off x="5176688" y="3838943"/>
            <a:ext cx="2517900" cy="637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165" name="Google Shape;2165;p159"/>
          <p:cNvSpPr/>
          <p:nvPr/>
        </p:nvSpPr>
        <p:spPr>
          <a:xfrm flipH="1" rot="-781455">
            <a:off x="7882355" y="3611332"/>
            <a:ext cx="2199022" cy="2306155"/>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66" name="Google Shape;2166;p159"/>
          <p:cNvGrpSpPr/>
          <p:nvPr/>
        </p:nvGrpSpPr>
        <p:grpSpPr>
          <a:xfrm flipH="1" rot="-865372">
            <a:off x="7437496" y="3535815"/>
            <a:ext cx="1936711" cy="1713456"/>
            <a:chOff x="1749700" y="889800"/>
            <a:chExt cx="4276500" cy="3783525"/>
          </a:xfrm>
        </p:grpSpPr>
        <p:sp>
          <p:nvSpPr>
            <p:cNvPr id="2167" name="Google Shape;2167;p159"/>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159"/>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159"/>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159"/>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159"/>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159"/>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159"/>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159"/>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159"/>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159"/>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159"/>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159"/>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159"/>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159"/>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159"/>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159"/>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159"/>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159"/>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159"/>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159"/>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159"/>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159"/>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159"/>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159"/>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159"/>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159"/>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159"/>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159"/>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159"/>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159"/>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159"/>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159"/>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159"/>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159"/>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159"/>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159"/>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159"/>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159"/>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159"/>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159"/>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159"/>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159"/>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159"/>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159"/>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159"/>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159"/>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159"/>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159"/>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159"/>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16" name="Google Shape;2216;p159"/>
          <p:cNvSpPr/>
          <p:nvPr/>
        </p:nvSpPr>
        <p:spPr>
          <a:xfrm flipH="1" rot="-5136104">
            <a:off x="7779287" y="-812979"/>
            <a:ext cx="1711799" cy="2177741"/>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159"/>
          <p:cNvSpPr/>
          <p:nvPr/>
        </p:nvSpPr>
        <p:spPr>
          <a:xfrm rot="-10799215">
            <a:off x="-746640" y="3078608"/>
            <a:ext cx="2761498" cy="2679552"/>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18" name="Google Shape;2218;p159"/>
          <p:cNvGrpSpPr/>
          <p:nvPr/>
        </p:nvGrpSpPr>
        <p:grpSpPr>
          <a:xfrm flipH="1">
            <a:off x="393666" y="4196893"/>
            <a:ext cx="530121" cy="442999"/>
            <a:chOff x="3923575" y="2588450"/>
            <a:chExt cx="701125" cy="585900"/>
          </a:xfrm>
        </p:grpSpPr>
        <p:sp>
          <p:nvSpPr>
            <p:cNvPr id="2219" name="Google Shape;2219;p159"/>
            <p:cNvSpPr/>
            <p:nvPr/>
          </p:nvSpPr>
          <p:spPr>
            <a:xfrm>
              <a:off x="3923575" y="2588450"/>
              <a:ext cx="97675" cy="585900"/>
            </a:xfrm>
            <a:custGeom>
              <a:rect b="b" l="l" r="r" t="t"/>
              <a:pathLst>
                <a:path extrusionOk="0" h="23436" w="3907">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159"/>
            <p:cNvSpPr/>
            <p:nvPr/>
          </p:nvSpPr>
          <p:spPr>
            <a:xfrm>
              <a:off x="4074100" y="2588450"/>
              <a:ext cx="97675" cy="585900"/>
            </a:xfrm>
            <a:custGeom>
              <a:rect b="b" l="l" r="r" t="t"/>
              <a:pathLst>
                <a:path extrusionOk="0" h="23436" w="3907">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159"/>
            <p:cNvSpPr/>
            <p:nvPr/>
          </p:nvSpPr>
          <p:spPr>
            <a:xfrm>
              <a:off x="4225325" y="2588450"/>
              <a:ext cx="97600" cy="585900"/>
            </a:xfrm>
            <a:custGeom>
              <a:rect b="b" l="l" r="r" t="t"/>
              <a:pathLst>
                <a:path extrusionOk="0" h="23436" w="3904">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159"/>
            <p:cNvSpPr/>
            <p:nvPr/>
          </p:nvSpPr>
          <p:spPr>
            <a:xfrm>
              <a:off x="4375850" y="2588450"/>
              <a:ext cx="97675" cy="585900"/>
            </a:xfrm>
            <a:custGeom>
              <a:rect b="b" l="l" r="r" t="t"/>
              <a:pathLst>
                <a:path extrusionOk="0" h="23436" w="3907">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159"/>
            <p:cNvSpPr/>
            <p:nvPr/>
          </p:nvSpPr>
          <p:spPr>
            <a:xfrm>
              <a:off x="4526400" y="2588450"/>
              <a:ext cx="98300" cy="585900"/>
            </a:xfrm>
            <a:custGeom>
              <a:rect b="b" l="l" r="r" t="t"/>
              <a:pathLst>
                <a:path extrusionOk="0" h="23436" w="3932">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14">
    <p:spTree>
      <p:nvGrpSpPr>
        <p:cNvPr id="2224" name="Shape 2224"/>
        <p:cNvGrpSpPr/>
        <p:nvPr/>
      </p:nvGrpSpPr>
      <p:grpSpPr>
        <a:xfrm>
          <a:off x="0" y="0"/>
          <a:ext cx="0" cy="0"/>
          <a:chOff x="0" y="0"/>
          <a:chExt cx="0" cy="0"/>
        </a:xfrm>
      </p:grpSpPr>
      <p:sp>
        <p:nvSpPr>
          <p:cNvPr id="2225" name="Google Shape;2225;p160"/>
          <p:cNvSpPr/>
          <p:nvPr/>
        </p:nvSpPr>
        <p:spPr>
          <a:xfrm rot="4142348">
            <a:off x="-664432" y="3627548"/>
            <a:ext cx="2727523" cy="2228468"/>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160"/>
          <p:cNvSpPr txBox="1"/>
          <p:nvPr>
            <p:ph type="title"/>
          </p:nvPr>
        </p:nvSpPr>
        <p:spPr>
          <a:xfrm>
            <a:off x="1831950" y="1590450"/>
            <a:ext cx="5480100" cy="1361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6500"/>
              <a:buFont typeface="Merriweather"/>
              <a:buNone/>
              <a:defRPr b="1" sz="8500">
                <a:latin typeface="Merriweather"/>
                <a:ea typeface="Merriweather"/>
                <a:cs typeface="Merriweather"/>
                <a:sym typeface="Merriweather"/>
              </a:defRPr>
            </a:lvl1pPr>
            <a:lvl2pPr lvl="1" rtl="0" algn="ctr">
              <a:spcBef>
                <a:spcPts val="0"/>
              </a:spcBef>
              <a:spcAft>
                <a:spcPts val="0"/>
              </a:spcAft>
              <a:buSzPts val="6500"/>
              <a:buFont typeface="Merriweather"/>
              <a:buNone/>
              <a:defRPr b="1" sz="6500">
                <a:latin typeface="Merriweather"/>
                <a:ea typeface="Merriweather"/>
                <a:cs typeface="Merriweather"/>
                <a:sym typeface="Merriweather"/>
              </a:defRPr>
            </a:lvl2pPr>
            <a:lvl3pPr lvl="2" rtl="0" algn="ctr">
              <a:spcBef>
                <a:spcPts val="0"/>
              </a:spcBef>
              <a:spcAft>
                <a:spcPts val="0"/>
              </a:spcAft>
              <a:buSzPts val="6500"/>
              <a:buFont typeface="Merriweather"/>
              <a:buNone/>
              <a:defRPr b="1" sz="6500">
                <a:latin typeface="Merriweather"/>
                <a:ea typeface="Merriweather"/>
                <a:cs typeface="Merriweather"/>
                <a:sym typeface="Merriweather"/>
              </a:defRPr>
            </a:lvl3pPr>
            <a:lvl4pPr lvl="3" rtl="0" algn="ctr">
              <a:spcBef>
                <a:spcPts val="0"/>
              </a:spcBef>
              <a:spcAft>
                <a:spcPts val="0"/>
              </a:spcAft>
              <a:buSzPts val="6500"/>
              <a:buFont typeface="Merriweather"/>
              <a:buNone/>
              <a:defRPr b="1" sz="6500">
                <a:latin typeface="Merriweather"/>
                <a:ea typeface="Merriweather"/>
                <a:cs typeface="Merriweather"/>
                <a:sym typeface="Merriweather"/>
              </a:defRPr>
            </a:lvl4pPr>
            <a:lvl5pPr lvl="4" rtl="0" algn="ctr">
              <a:spcBef>
                <a:spcPts val="0"/>
              </a:spcBef>
              <a:spcAft>
                <a:spcPts val="0"/>
              </a:spcAft>
              <a:buSzPts val="6500"/>
              <a:buFont typeface="Merriweather"/>
              <a:buNone/>
              <a:defRPr b="1" sz="6500">
                <a:latin typeface="Merriweather"/>
                <a:ea typeface="Merriweather"/>
                <a:cs typeface="Merriweather"/>
                <a:sym typeface="Merriweather"/>
              </a:defRPr>
            </a:lvl5pPr>
            <a:lvl6pPr lvl="5" rtl="0" algn="ctr">
              <a:spcBef>
                <a:spcPts val="0"/>
              </a:spcBef>
              <a:spcAft>
                <a:spcPts val="0"/>
              </a:spcAft>
              <a:buSzPts val="6500"/>
              <a:buFont typeface="Merriweather"/>
              <a:buNone/>
              <a:defRPr b="1" sz="6500">
                <a:latin typeface="Merriweather"/>
                <a:ea typeface="Merriweather"/>
                <a:cs typeface="Merriweather"/>
                <a:sym typeface="Merriweather"/>
              </a:defRPr>
            </a:lvl6pPr>
            <a:lvl7pPr lvl="6" rtl="0" algn="ctr">
              <a:spcBef>
                <a:spcPts val="0"/>
              </a:spcBef>
              <a:spcAft>
                <a:spcPts val="0"/>
              </a:spcAft>
              <a:buSzPts val="6500"/>
              <a:buFont typeface="Merriweather"/>
              <a:buNone/>
              <a:defRPr b="1" sz="6500">
                <a:latin typeface="Merriweather"/>
                <a:ea typeface="Merriweather"/>
                <a:cs typeface="Merriweather"/>
                <a:sym typeface="Merriweather"/>
              </a:defRPr>
            </a:lvl7pPr>
            <a:lvl8pPr lvl="7" rtl="0" algn="ctr">
              <a:spcBef>
                <a:spcPts val="0"/>
              </a:spcBef>
              <a:spcAft>
                <a:spcPts val="0"/>
              </a:spcAft>
              <a:buSzPts val="6500"/>
              <a:buFont typeface="Merriweather"/>
              <a:buNone/>
              <a:defRPr b="1" sz="6500">
                <a:latin typeface="Merriweather"/>
                <a:ea typeface="Merriweather"/>
                <a:cs typeface="Merriweather"/>
                <a:sym typeface="Merriweather"/>
              </a:defRPr>
            </a:lvl8pPr>
            <a:lvl9pPr lvl="8" rtl="0" algn="ctr">
              <a:spcBef>
                <a:spcPts val="0"/>
              </a:spcBef>
              <a:spcAft>
                <a:spcPts val="0"/>
              </a:spcAft>
              <a:buSzPts val="6500"/>
              <a:buFont typeface="Merriweather"/>
              <a:buNone/>
              <a:defRPr b="1" sz="6500">
                <a:latin typeface="Merriweather"/>
                <a:ea typeface="Merriweather"/>
                <a:cs typeface="Merriweather"/>
                <a:sym typeface="Merriweather"/>
              </a:defRPr>
            </a:lvl9pPr>
          </a:lstStyle>
          <a:p/>
        </p:txBody>
      </p:sp>
      <p:sp>
        <p:nvSpPr>
          <p:cNvPr id="2227" name="Google Shape;2227;p160"/>
          <p:cNvSpPr txBox="1"/>
          <p:nvPr>
            <p:ph idx="1" type="subTitle"/>
          </p:nvPr>
        </p:nvSpPr>
        <p:spPr>
          <a:xfrm>
            <a:off x="2060100" y="2951850"/>
            <a:ext cx="5023800" cy="601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grpSp>
        <p:nvGrpSpPr>
          <p:cNvPr id="2228" name="Google Shape;2228;p160"/>
          <p:cNvGrpSpPr/>
          <p:nvPr/>
        </p:nvGrpSpPr>
        <p:grpSpPr>
          <a:xfrm rot="500479">
            <a:off x="-100628" y="3801298"/>
            <a:ext cx="1886650" cy="1669166"/>
            <a:chOff x="1749700" y="889800"/>
            <a:chExt cx="4276500" cy="3783525"/>
          </a:xfrm>
        </p:grpSpPr>
        <p:sp>
          <p:nvSpPr>
            <p:cNvPr id="2229" name="Google Shape;2229;p160"/>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160"/>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160"/>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160"/>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160"/>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160"/>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160"/>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160"/>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160"/>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160"/>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160"/>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160"/>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160"/>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160"/>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160"/>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160"/>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160"/>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160"/>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160"/>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160"/>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160"/>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160"/>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160"/>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160"/>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160"/>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160"/>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160"/>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160"/>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160"/>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160"/>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160"/>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160"/>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160"/>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160"/>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160"/>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160"/>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160"/>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160"/>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160"/>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160"/>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160"/>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160"/>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160"/>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160"/>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160"/>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160"/>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160"/>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160"/>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160"/>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78" name="Google Shape;2278;p160"/>
          <p:cNvSpPr/>
          <p:nvPr/>
        </p:nvSpPr>
        <p:spPr>
          <a:xfrm>
            <a:off x="6808164" y="-245894"/>
            <a:ext cx="3193865" cy="1725391"/>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160"/>
          <p:cNvSpPr/>
          <p:nvPr/>
        </p:nvSpPr>
        <p:spPr>
          <a:xfrm rot="6501944">
            <a:off x="161204" y="-2047474"/>
            <a:ext cx="3292709" cy="3815513"/>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160"/>
          <p:cNvSpPr/>
          <p:nvPr/>
        </p:nvSpPr>
        <p:spPr>
          <a:xfrm flipH="1">
            <a:off x="6808185" y="3692603"/>
            <a:ext cx="2874141" cy="2253974"/>
          </a:xfrm>
          <a:custGeom>
            <a:rect b="b" l="l" r="r" t="t"/>
            <a:pathLst>
              <a:path extrusionOk="0" h="91254" w="116362">
                <a:moveTo>
                  <a:pt x="76003" y="1"/>
                </a:moveTo>
                <a:cubicBezTo>
                  <a:pt x="75144" y="1"/>
                  <a:pt x="74284" y="39"/>
                  <a:pt x="73425" y="120"/>
                </a:cubicBezTo>
                <a:cubicBezTo>
                  <a:pt x="66074" y="798"/>
                  <a:pt x="59402" y="4514"/>
                  <a:pt x="52377" y="6874"/>
                </a:cubicBezTo>
                <a:cubicBezTo>
                  <a:pt x="45053" y="9342"/>
                  <a:pt x="37296" y="10346"/>
                  <a:pt x="29647" y="11404"/>
                </a:cubicBezTo>
                <a:cubicBezTo>
                  <a:pt x="26365" y="11865"/>
                  <a:pt x="22757" y="12489"/>
                  <a:pt x="20587" y="15011"/>
                </a:cubicBezTo>
                <a:cubicBezTo>
                  <a:pt x="19746" y="16096"/>
                  <a:pt x="19123" y="17317"/>
                  <a:pt x="18716" y="18619"/>
                </a:cubicBezTo>
                <a:cubicBezTo>
                  <a:pt x="16275" y="25671"/>
                  <a:pt x="543" y="40589"/>
                  <a:pt x="353" y="48048"/>
                </a:cubicBezTo>
                <a:cubicBezTo>
                  <a:pt x="0" y="60959"/>
                  <a:pt x="13155" y="66329"/>
                  <a:pt x="12043" y="79213"/>
                </a:cubicBezTo>
                <a:lnTo>
                  <a:pt x="12043" y="79240"/>
                </a:lnTo>
                <a:cubicBezTo>
                  <a:pt x="11859" y="81578"/>
                  <a:pt x="13710" y="83559"/>
                  <a:pt x="16044" y="83559"/>
                </a:cubicBezTo>
                <a:cubicBezTo>
                  <a:pt x="16121" y="83559"/>
                  <a:pt x="16197" y="83557"/>
                  <a:pt x="16275" y="83553"/>
                </a:cubicBezTo>
                <a:lnTo>
                  <a:pt x="38408" y="89222"/>
                </a:lnTo>
                <a:cubicBezTo>
                  <a:pt x="43731" y="90584"/>
                  <a:pt x="49152" y="91253"/>
                  <a:pt x="54545" y="91253"/>
                </a:cubicBezTo>
                <a:cubicBezTo>
                  <a:pt x="67952" y="91253"/>
                  <a:pt x="81189" y="87116"/>
                  <a:pt x="92330" y="79186"/>
                </a:cubicBezTo>
                <a:lnTo>
                  <a:pt x="92547" y="79023"/>
                </a:lnTo>
                <a:cubicBezTo>
                  <a:pt x="98351" y="73571"/>
                  <a:pt x="103451" y="67414"/>
                  <a:pt x="108523" y="61284"/>
                </a:cubicBezTo>
                <a:lnTo>
                  <a:pt x="108604" y="61176"/>
                </a:lnTo>
                <a:cubicBezTo>
                  <a:pt x="113758" y="54965"/>
                  <a:pt x="116362" y="47017"/>
                  <a:pt x="115928" y="38961"/>
                </a:cubicBezTo>
                <a:lnTo>
                  <a:pt x="115819" y="36981"/>
                </a:lnTo>
                <a:cubicBezTo>
                  <a:pt x="115060" y="22253"/>
                  <a:pt x="105838" y="9261"/>
                  <a:pt x="92194" y="3701"/>
                </a:cubicBezTo>
                <a:lnTo>
                  <a:pt x="91923" y="3592"/>
                </a:lnTo>
                <a:cubicBezTo>
                  <a:pt x="86861" y="1553"/>
                  <a:pt x="81456" y="1"/>
                  <a:pt x="760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160"/>
          <p:cNvSpPr/>
          <p:nvPr/>
        </p:nvSpPr>
        <p:spPr>
          <a:xfrm flipH="1" rot="-750160">
            <a:off x="5959216" y="4433332"/>
            <a:ext cx="4126400" cy="1079377"/>
          </a:xfrm>
          <a:custGeom>
            <a:rect b="b" l="l" r="r" t="t"/>
            <a:pathLst>
              <a:path extrusionOk="0" h="21626" w="82675">
                <a:moveTo>
                  <a:pt x="51100" y="1"/>
                </a:moveTo>
                <a:cubicBezTo>
                  <a:pt x="49331" y="1"/>
                  <a:pt x="47612" y="84"/>
                  <a:pt x="45978" y="239"/>
                </a:cubicBezTo>
                <a:cubicBezTo>
                  <a:pt x="37786" y="999"/>
                  <a:pt x="29839" y="3657"/>
                  <a:pt x="22461" y="7156"/>
                </a:cubicBezTo>
                <a:cubicBezTo>
                  <a:pt x="15002" y="10682"/>
                  <a:pt x="7191" y="14940"/>
                  <a:pt x="762" y="20121"/>
                </a:cubicBezTo>
                <a:cubicBezTo>
                  <a:pt x="0" y="20614"/>
                  <a:pt x="497" y="21625"/>
                  <a:pt x="1213" y="21625"/>
                </a:cubicBezTo>
                <a:cubicBezTo>
                  <a:pt x="1364" y="21625"/>
                  <a:pt x="1524" y="21581"/>
                  <a:pt x="1684" y="21477"/>
                </a:cubicBezTo>
                <a:cubicBezTo>
                  <a:pt x="8899" y="17381"/>
                  <a:pt x="15518" y="12445"/>
                  <a:pt x="23058" y="8864"/>
                </a:cubicBezTo>
                <a:cubicBezTo>
                  <a:pt x="29920" y="5610"/>
                  <a:pt x="37244" y="3087"/>
                  <a:pt x="44784" y="2192"/>
                </a:cubicBezTo>
                <a:cubicBezTo>
                  <a:pt x="46849" y="1930"/>
                  <a:pt x="48924" y="1799"/>
                  <a:pt x="50997" y="1799"/>
                </a:cubicBezTo>
                <a:cubicBezTo>
                  <a:pt x="55570" y="1799"/>
                  <a:pt x="60134" y="2433"/>
                  <a:pt x="64558" y="3684"/>
                </a:cubicBezTo>
                <a:cubicBezTo>
                  <a:pt x="71311" y="5637"/>
                  <a:pt x="76492" y="9461"/>
                  <a:pt x="81944" y="13692"/>
                </a:cubicBezTo>
                <a:cubicBezTo>
                  <a:pt x="82018" y="13754"/>
                  <a:pt x="82099" y="13781"/>
                  <a:pt x="82178" y="13781"/>
                </a:cubicBezTo>
                <a:cubicBezTo>
                  <a:pt x="82443" y="13781"/>
                  <a:pt x="82675" y="13476"/>
                  <a:pt x="82486" y="13204"/>
                </a:cubicBezTo>
                <a:cubicBezTo>
                  <a:pt x="76210" y="3496"/>
                  <a:pt x="62599" y="1"/>
                  <a:pt x="5110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2" name="Google Shape;2282;p160"/>
          <p:cNvGrpSpPr/>
          <p:nvPr/>
        </p:nvGrpSpPr>
        <p:grpSpPr>
          <a:xfrm>
            <a:off x="8036343" y="2263054"/>
            <a:ext cx="1237384" cy="1555190"/>
            <a:chOff x="8112943" y="2396104"/>
            <a:chExt cx="1237384" cy="1555190"/>
          </a:xfrm>
        </p:grpSpPr>
        <p:sp>
          <p:nvSpPr>
            <p:cNvPr id="2283" name="Google Shape;2283;p160"/>
            <p:cNvSpPr/>
            <p:nvPr/>
          </p:nvSpPr>
          <p:spPr>
            <a:xfrm flipH="1" rot="-1639023">
              <a:off x="8189750" y="3205009"/>
              <a:ext cx="937462" cy="562545"/>
            </a:xfrm>
            <a:custGeom>
              <a:rect b="b" l="l" r="r" t="t"/>
              <a:pathLst>
                <a:path extrusionOk="0" h="8317" w="13860">
                  <a:moveTo>
                    <a:pt x="2551" y="0"/>
                  </a:moveTo>
                  <a:cubicBezTo>
                    <a:pt x="1693" y="0"/>
                    <a:pt x="832" y="618"/>
                    <a:pt x="461" y="1446"/>
                  </a:cubicBezTo>
                  <a:cubicBezTo>
                    <a:pt x="0" y="2450"/>
                    <a:pt x="136" y="3616"/>
                    <a:pt x="461" y="4674"/>
                  </a:cubicBezTo>
                  <a:cubicBezTo>
                    <a:pt x="570" y="5189"/>
                    <a:pt x="814" y="5651"/>
                    <a:pt x="1167" y="6030"/>
                  </a:cubicBezTo>
                  <a:cubicBezTo>
                    <a:pt x="1601" y="6383"/>
                    <a:pt x="2089" y="6654"/>
                    <a:pt x="2658" y="6763"/>
                  </a:cubicBezTo>
                  <a:cubicBezTo>
                    <a:pt x="5235" y="7603"/>
                    <a:pt x="7893" y="8119"/>
                    <a:pt x="10606" y="8309"/>
                  </a:cubicBezTo>
                  <a:cubicBezTo>
                    <a:pt x="10705" y="8314"/>
                    <a:pt x="10802" y="8317"/>
                    <a:pt x="10895" y="8317"/>
                  </a:cubicBezTo>
                  <a:cubicBezTo>
                    <a:pt x="13610" y="8317"/>
                    <a:pt x="13860" y="6085"/>
                    <a:pt x="11474" y="4511"/>
                  </a:cubicBezTo>
                  <a:cubicBezTo>
                    <a:pt x="10389" y="3779"/>
                    <a:pt x="9114" y="3426"/>
                    <a:pt x="7921" y="2938"/>
                  </a:cubicBezTo>
                  <a:cubicBezTo>
                    <a:pt x="6564" y="2396"/>
                    <a:pt x="5262" y="1636"/>
                    <a:pt x="4123" y="741"/>
                  </a:cubicBezTo>
                  <a:cubicBezTo>
                    <a:pt x="3825" y="470"/>
                    <a:pt x="3526" y="280"/>
                    <a:pt x="3174" y="117"/>
                  </a:cubicBezTo>
                  <a:cubicBezTo>
                    <a:pt x="2971" y="37"/>
                    <a:pt x="2761" y="0"/>
                    <a:pt x="25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160"/>
            <p:cNvSpPr/>
            <p:nvPr/>
          </p:nvSpPr>
          <p:spPr>
            <a:xfrm flipH="1" rot="-1639023">
              <a:off x="8799712" y="2487123"/>
              <a:ext cx="489902" cy="383642"/>
            </a:xfrm>
            <a:custGeom>
              <a:rect b="b" l="l" r="r" t="t"/>
              <a:pathLst>
                <a:path extrusionOk="0" h="5672" w="7243">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4">
    <p:spTree>
      <p:nvGrpSpPr>
        <p:cNvPr id="2285" name="Shape 2285"/>
        <p:cNvGrpSpPr/>
        <p:nvPr/>
      </p:nvGrpSpPr>
      <p:grpSpPr>
        <a:xfrm>
          <a:off x="0" y="0"/>
          <a:ext cx="0" cy="0"/>
          <a:chOff x="0" y="0"/>
          <a:chExt cx="0" cy="0"/>
        </a:xfrm>
      </p:grpSpPr>
      <p:sp>
        <p:nvSpPr>
          <p:cNvPr id="2286" name="Google Shape;2286;p161"/>
          <p:cNvSpPr/>
          <p:nvPr/>
        </p:nvSpPr>
        <p:spPr>
          <a:xfrm rot="1561423">
            <a:off x="-287932" y="3751685"/>
            <a:ext cx="2553945" cy="2086898"/>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161"/>
          <p:cNvSpPr/>
          <p:nvPr/>
        </p:nvSpPr>
        <p:spPr>
          <a:xfrm flipH="1" rot="-9462475">
            <a:off x="6922396" y="3811465"/>
            <a:ext cx="3137550" cy="3289637"/>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8" name="Google Shape;2288;p161"/>
          <p:cNvGrpSpPr/>
          <p:nvPr/>
        </p:nvGrpSpPr>
        <p:grpSpPr>
          <a:xfrm flipH="1">
            <a:off x="1089141" y="4382006"/>
            <a:ext cx="530121" cy="442999"/>
            <a:chOff x="3923575" y="2588450"/>
            <a:chExt cx="701125" cy="585900"/>
          </a:xfrm>
        </p:grpSpPr>
        <p:sp>
          <p:nvSpPr>
            <p:cNvPr id="2289" name="Google Shape;2289;p161"/>
            <p:cNvSpPr/>
            <p:nvPr/>
          </p:nvSpPr>
          <p:spPr>
            <a:xfrm>
              <a:off x="3923575" y="2588450"/>
              <a:ext cx="97675" cy="585900"/>
            </a:xfrm>
            <a:custGeom>
              <a:rect b="b" l="l" r="r" t="t"/>
              <a:pathLst>
                <a:path extrusionOk="0" h="23436" w="3907">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161"/>
            <p:cNvSpPr/>
            <p:nvPr/>
          </p:nvSpPr>
          <p:spPr>
            <a:xfrm>
              <a:off x="4074100" y="2588450"/>
              <a:ext cx="97675" cy="585900"/>
            </a:xfrm>
            <a:custGeom>
              <a:rect b="b" l="l" r="r" t="t"/>
              <a:pathLst>
                <a:path extrusionOk="0" h="23436" w="3907">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161"/>
            <p:cNvSpPr/>
            <p:nvPr/>
          </p:nvSpPr>
          <p:spPr>
            <a:xfrm>
              <a:off x="4225325" y="2588450"/>
              <a:ext cx="97600" cy="585900"/>
            </a:xfrm>
            <a:custGeom>
              <a:rect b="b" l="l" r="r" t="t"/>
              <a:pathLst>
                <a:path extrusionOk="0" h="23436" w="3904">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161"/>
            <p:cNvSpPr/>
            <p:nvPr/>
          </p:nvSpPr>
          <p:spPr>
            <a:xfrm>
              <a:off x="4375850" y="2588450"/>
              <a:ext cx="97675" cy="585900"/>
            </a:xfrm>
            <a:custGeom>
              <a:rect b="b" l="l" r="r" t="t"/>
              <a:pathLst>
                <a:path extrusionOk="0" h="23436" w="3907">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161"/>
            <p:cNvSpPr/>
            <p:nvPr/>
          </p:nvSpPr>
          <p:spPr>
            <a:xfrm>
              <a:off x="4526400" y="2588450"/>
              <a:ext cx="98300" cy="585900"/>
            </a:xfrm>
            <a:custGeom>
              <a:rect b="b" l="l" r="r" t="t"/>
              <a:pathLst>
                <a:path extrusionOk="0" h="23436" w="3932">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4" name="Google Shape;2294;p161"/>
          <p:cNvSpPr/>
          <p:nvPr/>
        </p:nvSpPr>
        <p:spPr>
          <a:xfrm flipH="1" rot="-6171048">
            <a:off x="6919437" y="-2442224"/>
            <a:ext cx="3143481" cy="3642283"/>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95" name="Google Shape;2295;p161"/>
          <p:cNvGrpSpPr/>
          <p:nvPr/>
        </p:nvGrpSpPr>
        <p:grpSpPr>
          <a:xfrm flipH="1" rot="534122">
            <a:off x="-1223971" y="-1059309"/>
            <a:ext cx="4228008" cy="4096174"/>
            <a:chOff x="1758320" y="288537"/>
            <a:chExt cx="4960312" cy="4805644"/>
          </a:xfrm>
        </p:grpSpPr>
        <p:sp>
          <p:nvSpPr>
            <p:cNvPr id="2296" name="Google Shape;2296;p161"/>
            <p:cNvSpPr/>
            <p:nvPr/>
          </p:nvSpPr>
          <p:spPr>
            <a:xfrm rot="1118040">
              <a:off x="2744990" y="982853"/>
              <a:ext cx="3481697" cy="3650762"/>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161"/>
            <p:cNvSpPr/>
            <p:nvPr/>
          </p:nvSpPr>
          <p:spPr>
            <a:xfrm rot="-1659589">
              <a:off x="2238132" y="792517"/>
              <a:ext cx="2853090" cy="2769539"/>
            </a:xfrm>
            <a:custGeom>
              <a:rect b="b" l="l" r="r" t="t"/>
              <a:pathLst>
                <a:path extrusionOk="0" h="77334" w="79667">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161"/>
            <p:cNvSpPr/>
            <p:nvPr/>
          </p:nvSpPr>
          <p:spPr>
            <a:xfrm>
              <a:off x="2782628" y="1180462"/>
              <a:ext cx="2977327" cy="1608443"/>
            </a:xfrm>
            <a:custGeom>
              <a:rect b="b" l="l" r="r" t="t"/>
              <a:pathLst>
                <a:path extrusionOk="0" h="60394" w="111793">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9" name="Google Shape;2299;p161"/>
          <p:cNvSpPr txBox="1"/>
          <p:nvPr>
            <p:ph type="title"/>
          </p:nvPr>
        </p:nvSpPr>
        <p:spPr>
          <a:xfrm>
            <a:off x="4519100" y="1530000"/>
            <a:ext cx="3904800" cy="5727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SzPts val="3000"/>
              <a:buFont typeface="Merriweather"/>
              <a:buNone/>
              <a:defRPr sz="4000">
                <a:latin typeface="Merriweather"/>
                <a:ea typeface="Merriweather"/>
                <a:cs typeface="Merriweather"/>
                <a:sym typeface="Merriweather"/>
              </a:defRPr>
            </a:lvl1pPr>
            <a:lvl2pPr lvl="1" rtl="0" algn="r">
              <a:spcBef>
                <a:spcPts val="0"/>
              </a:spcBef>
              <a:spcAft>
                <a:spcPts val="0"/>
              </a:spcAft>
              <a:buSzPts val="1400"/>
              <a:buNone/>
              <a:defRPr>
                <a:latin typeface="Montserrat Medium"/>
                <a:ea typeface="Montserrat Medium"/>
                <a:cs typeface="Montserrat Medium"/>
                <a:sym typeface="Montserrat Medium"/>
              </a:defRPr>
            </a:lvl2pPr>
            <a:lvl3pPr lvl="2" rtl="0" algn="r">
              <a:spcBef>
                <a:spcPts val="0"/>
              </a:spcBef>
              <a:spcAft>
                <a:spcPts val="0"/>
              </a:spcAft>
              <a:buSzPts val="1400"/>
              <a:buNone/>
              <a:defRPr>
                <a:latin typeface="Montserrat Medium"/>
                <a:ea typeface="Montserrat Medium"/>
                <a:cs typeface="Montserrat Medium"/>
                <a:sym typeface="Montserrat Medium"/>
              </a:defRPr>
            </a:lvl3pPr>
            <a:lvl4pPr lvl="3" rtl="0" algn="r">
              <a:spcBef>
                <a:spcPts val="0"/>
              </a:spcBef>
              <a:spcAft>
                <a:spcPts val="0"/>
              </a:spcAft>
              <a:buSzPts val="1400"/>
              <a:buNone/>
              <a:defRPr>
                <a:latin typeface="Montserrat Medium"/>
                <a:ea typeface="Montserrat Medium"/>
                <a:cs typeface="Montserrat Medium"/>
                <a:sym typeface="Montserrat Medium"/>
              </a:defRPr>
            </a:lvl4pPr>
            <a:lvl5pPr lvl="4" rtl="0" algn="r">
              <a:spcBef>
                <a:spcPts val="0"/>
              </a:spcBef>
              <a:spcAft>
                <a:spcPts val="0"/>
              </a:spcAft>
              <a:buSzPts val="1400"/>
              <a:buNone/>
              <a:defRPr>
                <a:latin typeface="Montserrat Medium"/>
                <a:ea typeface="Montserrat Medium"/>
                <a:cs typeface="Montserrat Medium"/>
                <a:sym typeface="Montserrat Medium"/>
              </a:defRPr>
            </a:lvl5pPr>
            <a:lvl6pPr lvl="5" rtl="0" algn="r">
              <a:spcBef>
                <a:spcPts val="0"/>
              </a:spcBef>
              <a:spcAft>
                <a:spcPts val="0"/>
              </a:spcAft>
              <a:buSzPts val="1400"/>
              <a:buNone/>
              <a:defRPr>
                <a:latin typeface="Montserrat Medium"/>
                <a:ea typeface="Montserrat Medium"/>
                <a:cs typeface="Montserrat Medium"/>
                <a:sym typeface="Montserrat Medium"/>
              </a:defRPr>
            </a:lvl6pPr>
            <a:lvl7pPr lvl="6" rtl="0" algn="r">
              <a:spcBef>
                <a:spcPts val="0"/>
              </a:spcBef>
              <a:spcAft>
                <a:spcPts val="0"/>
              </a:spcAft>
              <a:buSzPts val="1400"/>
              <a:buNone/>
              <a:defRPr>
                <a:latin typeface="Montserrat Medium"/>
                <a:ea typeface="Montserrat Medium"/>
                <a:cs typeface="Montserrat Medium"/>
                <a:sym typeface="Montserrat Medium"/>
              </a:defRPr>
            </a:lvl7pPr>
            <a:lvl8pPr lvl="7" rtl="0" algn="r">
              <a:spcBef>
                <a:spcPts val="0"/>
              </a:spcBef>
              <a:spcAft>
                <a:spcPts val="0"/>
              </a:spcAft>
              <a:buSzPts val="1400"/>
              <a:buNone/>
              <a:defRPr>
                <a:latin typeface="Montserrat Medium"/>
                <a:ea typeface="Montserrat Medium"/>
                <a:cs typeface="Montserrat Medium"/>
                <a:sym typeface="Montserrat Medium"/>
              </a:defRPr>
            </a:lvl8pPr>
            <a:lvl9pPr lvl="8" rtl="0" algn="r">
              <a:spcBef>
                <a:spcPts val="0"/>
              </a:spcBef>
              <a:spcAft>
                <a:spcPts val="0"/>
              </a:spcAft>
              <a:buSzPts val="1400"/>
              <a:buNone/>
              <a:defRPr>
                <a:latin typeface="Montserrat Medium"/>
                <a:ea typeface="Montserrat Medium"/>
                <a:cs typeface="Montserrat Medium"/>
                <a:sym typeface="Montserrat Medium"/>
              </a:defRPr>
            </a:lvl9pPr>
          </a:lstStyle>
          <a:p/>
        </p:txBody>
      </p:sp>
      <p:sp>
        <p:nvSpPr>
          <p:cNvPr id="2300" name="Google Shape;2300;p161"/>
          <p:cNvSpPr txBox="1"/>
          <p:nvPr>
            <p:ph idx="1" type="subTitle"/>
          </p:nvPr>
        </p:nvSpPr>
        <p:spPr>
          <a:xfrm>
            <a:off x="4519100" y="2162700"/>
            <a:ext cx="3904800" cy="14508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2301" name="Shape 2301"/>
        <p:cNvGrpSpPr/>
        <p:nvPr/>
      </p:nvGrpSpPr>
      <p:grpSpPr>
        <a:xfrm>
          <a:off x="0" y="0"/>
          <a:ext cx="0" cy="0"/>
          <a:chOff x="0" y="0"/>
          <a:chExt cx="0" cy="0"/>
        </a:xfrm>
      </p:grpSpPr>
      <p:sp>
        <p:nvSpPr>
          <p:cNvPr id="2302" name="Google Shape;2302;p162"/>
          <p:cNvSpPr txBox="1"/>
          <p:nvPr>
            <p:ph type="title"/>
          </p:nvPr>
        </p:nvSpPr>
        <p:spPr>
          <a:xfrm>
            <a:off x="720000" y="540000"/>
            <a:ext cx="5352000" cy="627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Merriweather"/>
              <a:buNone/>
              <a:defRPr b="1" sz="3000">
                <a:latin typeface="Merriweather"/>
                <a:ea typeface="Merriweather"/>
                <a:cs typeface="Merriweather"/>
                <a:sym typeface="Merriweather"/>
              </a:defRPr>
            </a:lvl1pPr>
            <a:lvl2pPr lvl="1" rtl="0" algn="ctr">
              <a:spcBef>
                <a:spcPts val="0"/>
              </a:spcBef>
              <a:spcAft>
                <a:spcPts val="0"/>
              </a:spcAft>
              <a:buSzPts val="3000"/>
              <a:buFont typeface="Merriweather"/>
              <a:buNone/>
              <a:defRPr b="1" sz="3000">
                <a:latin typeface="Merriweather"/>
                <a:ea typeface="Merriweather"/>
                <a:cs typeface="Merriweather"/>
                <a:sym typeface="Merriweather"/>
              </a:defRPr>
            </a:lvl2pPr>
            <a:lvl3pPr lvl="2" rtl="0" algn="ctr">
              <a:spcBef>
                <a:spcPts val="0"/>
              </a:spcBef>
              <a:spcAft>
                <a:spcPts val="0"/>
              </a:spcAft>
              <a:buSzPts val="3000"/>
              <a:buFont typeface="Merriweather"/>
              <a:buNone/>
              <a:defRPr b="1" sz="3000">
                <a:latin typeface="Merriweather"/>
                <a:ea typeface="Merriweather"/>
                <a:cs typeface="Merriweather"/>
                <a:sym typeface="Merriweather"/>
              </a:defRPr>
            </a:lvl3pPr>
            <a:lvl4pPr lvl="3" rtl="0" algn="ctr">
              <a:spcBef>
                <a:spcPts val="0"/>
              </a:spcBef>
              <a:spcAft>
                <a:spcPts val="0"/>
              </a:spcAft>
              <a:buSzPts val="3000"/>
              <a:buFont typeface="Merriweather"/>
              <a:buNone/>
              <a:defRPr b="1" sz="3000">
                <a:latin typeface="Merriweather"/>
                <a:ea typeface="Merriweather"/>
                <a:cs typeface="Merriweather"/>
                <a:sym typeface="Merriweather"/>
              </a:defRPr>
            </a:lvl4pPr>
            <a:lvl5pPr lvl="4" rtl="0" algn="ctr">
              <a:spcBef>
                <a:spcPts val="0"/>
              </a:spcBef>
              <a:spcAft>
                <a:spcPts val="0"/>
              </a:spcAft>
              <a:buSzPts val="3000"/>
              <a:buFont typeface="Merriweather"/>
              <a:buNone/>
              <a:defRPr b="1" sz="3000">
                <a:latin typeface="Merriweather"/>
                <a:ea typeface="Merriweather"/>
                <a:cs typeface="Merriweather"/>
                <a:sym typeface="Merriweather"/>
              </a:defRPr>
            </a:lvl5pPr>
            <a:lvl6pPr lvl="5" rtl="0" algn="ctr">
              <a:spcBef>
                <a:spcPts val="0"/>
              </a:spcBef>
              <a:spcAft>
                <a:spcPts val="0"/>
              </a:spcAft>
              <a:buSzPts val="3000"/>
              <a:buFont typeface="Merriweather"/>
              <a:buNone/>
              <a:defRPr b="1" sz="3000">
                <a:latin typeface="Merriweather"/>
                <a:ea typeface="Merriweather"/>
                <a:cs typeface="Merriweather"/>
                <a:sym typeface="Merriweather"/>
              </a:defRPr>
            </a:lvl6pPr>
            <a:lvl7pPr lvl="6" rtl="0" algn="ctr">
              <a:spcBef>
                <a:spcPts val="0"/>
              </a:spcBef>
              <a:spcAft>
                <a:spcPts val="0"/>
              </a:spcAft>
              <a:buSzPts val="3000"/>
              <a:buFont typeface="Merriweather"/>
              <a:buNone/>
              <a:defRPr b="1" sz="3000">
                <a:latin typeface="Merriweather"/>
                <a:ea typeface="Merriweather"/>
                <a:cs typeface="Merriweather"/>
                <a:sym typeface="Merriweather"/>
              </a:defRPr>
            </a:lvl7pPr>
            <a:lvl8pPr lvl="7" rtl="0" algn="ctr">
              <a:spcBef>
                <a:spcPts val="0"/>
              </a:spcBef>
              <a:spcAft>
                <a:spcPts val="0"/>
              </a:spcAft>
              <a:buSzPts val="3000"/>
              <a:buFont typeface="Merriweather"/>
              <a:buNone/>
              <a:defRPr b="1" sz="3000">
                <a:latin typeface="Merriweather"/>
                <a:ea typeface="Merriweather"/>
                <a:cs typeface="Merriweather"/>
                <a:sym typeface="Merriweather"/>
              </a:defRPr>
            </a:lvl8pPr>
            <a:lvl9pPr lvl="8" rtl="0" algn="ctr">
              <a:spcBef>
                <a:spcPts val="0"/>
              </a:spcBef>
              <a:spcAft>
                <a:spcPts val="0"/>
              </a:spcAft>
              <a:buSzPts val="3000"/>
              <a:buFont typeface="Merriweather"/>
              <a:buNone/>
              <a:defRPr b="1" sz="3000">
                <a:latin typeface="Merriweather"/>
                <a:ea typeface="Merriweather"/>
                <a:cs typeface="Merriweather"/>
                <a:sym typeface="Merriweather"/>
              </a:defRPr>
            </a:lvl9pPr>
          </a:lstStyle>
          <a:p/>
        </p:txBody>
      </p:sp>
      <p:sp>
        <p:nvSpPr>
          <p:cNvPr id="2303" name="Google Shape;2303;p162"/>
          <p:cNvSpPr txBox="1"/>
          <p:nvPr>
            <p:ph idx="1" type="subTitle"/>
          </p:nvPr>
        </p:nvSpPr>
        <p:spPr>
          <a:xfrm>
            <a:off x="720000" y="1688925"/>
            <a:ext cx="4856100" cy="22995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latin typeface="Montserrat"/>
                <a:ea typeface="Montserrat"/>
                <a:cs typeface="Montserrat"/>
                <a:sym typeface="Montserrat"/>
              </a:defRPr>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rtl="0" algn="ctr">
              <a:spcBef>
                <a:spcPts val="0"/>
              </a:spcBef>
              <a:spcAft>
                <a:spcPts val="0"/>
              </a:spcAft>
              <a:buSzPts val="1400"/>
              <a:buChar char="■"/>
              <a:defRPr/>
            </a:lvl6pPr>
            <a:lvl7pPr lvl="6" rtl="0" algn="ctr">
              <a:spcBef>
                <a:spcPts val="0"/>
              </a:spcBef>
              <a:spcAft>
                <a:spcPts val="0"/>
              </a:spcAft>
              <a:buSzPts val="1400"/>
              <a:buChar char="●"/>
              <a:defRPr/>
            </a:lvl7pPr>
            <a:lvl8pPr lvl="7" rtl="0" algn="ctr">
              <a:spcBef>
                <a:spcPts val="0"/>
              </a:spcBef>
              <a:spcAft>
                <a:spcPts val="0"/>
              </a:spcAft>
              <a:buSzPts val="1400"/>
              <a:buChar char="○"/>
              <a:defRPr/>
            </a:lvl8pPr>
            <a:lvl9pPr lvl="8" rtl="0" algn="ctr">
              <a:spcBef>
                <a:spcPts val="0"/>
              </a:spcBef>
              <a:spcAft>
                <a:spcPts val="0"/>
              </a:spcAft>
              <a:buSzPts val="1400"/>
              <a:buChar char="■"/>
              <a:defRPr/>
            </a:lvl9pPr>
          </a:lstStyle>
          <a:p/>
        </p:txBody>
      </p:sp>
      <p:sp>
        <p:nvSpPr>
          <p:cNvPr id="2304" name="Google Shape;2304;p162"/>
          <p:cNvSpPr/>
          <p:nvPr/>
        </p:nvSpPr>
        <p:spPr>
          <a:xfrm rot="-10508718">
            <a:off x="-993076" y="3624195"/>
            <a:ext cx="2461083" cy="2580983"/>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05" name="Google Shape;2305;p162"/>
          <p:cNvGrpSpPr/>
          <p:nvPr/>
        </p:nvGrpSpPr>
        <p:grpSpPr>
          <a:xfrm rot="-8088779">
            <a:off x="-1189426" y="4070768"/>
            <a:ext cx="2038148" cy="1802933"/>
            <a:chOff x="1749700" y="889800"/>
            <a:chExt cx="4276500" cy="3783525"/>
          </a:xfrm>
        </p:grpSpPr>
        <p:sp>
          <p:nvSpPr>
            <p:cNvPr id="2306" name="Google Shape;2306;p162"/>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162"/>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162"/>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162"/>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162"/>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162"/>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162"/>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162"/>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162"/>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162"/>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162"/>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162"/>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162"/>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162"/>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162"/>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162"/>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162"/>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162"/>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162"/>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162"/>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162"/>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162"/>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162"/>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162"/>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162"/>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162"/>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162"/>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162"/>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162"/>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162"/>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162"/>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162"/>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162"/>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162"/>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162"/>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162"/>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162"/>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162"/>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162"/>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162"/>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162"/>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162"/>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162"/>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162"/>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162"/>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162"/>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162"/>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162"/>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162"/>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55" name="Google Shape;2355;p162"/>
          <p:cNvSpPr/>
          <p:nvPr/>
        </p:nvSpPr>
        <p:spPr>
          <a:xfrm rot="658164">
            <a:off x="7207029" y="-582371"/>
            <a:ext cx="2610320" cy="2532549"/>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162"/>
          <p:cNvSpPr/>
          <p:nvPr/>
        </p:nvSpPr>
        <p:spPr>
          <a:xfrm rot="70176">
            <a:off x="7672874" y="-152404"/>
            <a:ext cx="2172022" cy="1173371"/>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162"/>
          <p:cNvSpPr/>
          <p:nvPr/>
        </p:nvSpPr>
        <p:spPr>
          <a:xfrm flipH="1" rot="3721777">
            <a:off x="7020368" y="4232633"/>
            <a:ext cx="2589633" cy="3000837"/>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162"/>
          <p:cNvSpPr/>
          <p:nvPr/>
        </p:nvSpPr>
        <p:spPr>
          <a:xfrm flipH="1" rot="2700000">
            <a:off x="8123789" y="3968535"/>
            <a:ext cx="1270035" cy="1615732"/>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359" name="Shape 2359"/>
        <p:cNvGrpSpPr/>
        <p:nvPr/>
      </p:nvGrpSpPr>
      <p:grpSpPr>
        <a:xfrm>
          <a:off x="0" y="0"/>
          <a:ext cx="0" cy="0"/>
          <a:chOff x="0" y="0"/>
          <a:chExt cx="0" cy="0"/>
        </a:xfrm>
      </p:grpSpPr>
      <p:sp>
        <p:nvSpPr>
          <p:cNvPr id="2360" name="Google Shape;2360;p16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4800"/>
              <a:buChar char="●"/>
              <a:defRPr sz="4800"/>
            </a:lvl1pPr>
            <a:lvl2pPr lvl="1" rtl="0">
              <a:spcBef>
                <a:spcPts val="0"/>
              </a:spcBef>
              <a:spcAft>
                <a:spcPts val="0"/>
              </a:spcAft>
              <a:buSzPts val="4800"/>
              <a:buChar char="○"/>
              <a:defRPr sz="4800"/>
            </a:lvl2pPr>
            <a:lvl3pPr lvl="2" rtl="0">
              <a:spcBef>
                <a:spcPts val="0"/>
              </a:spcBef>
              <a:spcAft>
                <a:spcPts val="0"/>
              </a:spcAft>
              <a:buSzPts val="4800"/>
              <a:buChar char="■"/>
              <a:defRPr sz="4800"/>
            </a:lvl3pPr>
            <a:lvl4pPr lvl="3" rtl="0">
              <a:spcBef>
                <a:spcPts val="0"/>
              </a:spcBef>
              <a:spcAft>
                <a:spcPts val="0"/>
              </a:spcAft>
              <a:buSzPts val="4800"/>
              <a:buChar char="●"/>
              <a:defRPr sz="4800"/>
            </a:lvl4pPr>
            <a:lvl5pPr lvl="4" rtl="0">
              <a:spcBef>
                <a:spcPts val="0"/>
              </a:spcBef>
              <a:spcAft>
                <a:spcPts val="0"/>
              </a:spcAft>
              <a:buSzPts val="4800"/>
              <a:buChar char="○"/>
              <a:defRPr sz="4800"/>
            </a:lvl5pPr>
            <a:lvl6pPr lvl="5" rtl="0">
              <a:spcBef>
                <a:spcPts val="0"/>
              </a:spcBef>
              <a:spcAft>
                <a:spcPts val="0"/>
              </a:spcAft>
              <a:buSzPts val="4800"/>
              <a:buChar char="■"/>
              <a:defRPr sz="4800"/>
            </a:lvl6pPr>
            <a:lvl7pPr lvl="6" rtl="0">
              <a:spcBef>
                <a:spcPts val="0"/>
              </a:spcBef>
              <a:spcAft>
                <a:spcPts val="0"/>
              </a:spcAft>
              <a:buSzPts val="4800"/>
              <a:buChar char="●"/>
              <a:defRPr sz="4800"/>
            </a:lvl7pPr>
            <a:lvl8pPr lvl="7" rtl="0">
              <a:spcBef>
                <a:spcPts val="0"/>
              </a:spcBef>
              <a:spcAft>
                <a:spcPts val="0"/>
              </a:spcAft>
              <a:buSzPts val="4800"/>
              <a:buChar char="○"/>
              <a:defRPr sz="4800"/>
            </a:lvl8pPr>
            <a:lvl9pPr lvl="8" rtl="0">
              <a:spcBef>
                <a:spcPts val="0"/>
              </a:spcBef>
              <a:spcAft>
                <a:spcPts val="0"/>
              </a:spcAft>
              <a:buSzPts val="4800"/>
              <a:buChar char="■"/>
              <a:defRPr sz="4800"/>
            </a:lvl9pPr>
          </a:lstStyle>
          <a:p/>
        </p:txBody>
      </p:sp>
      <p:sp>
        <p:nvSpPr>
          <p:cNvPr id="2361" name="Google Shape;2361;p1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C">
  <p:cSld name="12_Custom Layout">
    <p:spTree>
      <p:nvGrpSpPr>
        <p:cNvPr id="112" name="Shape 112"/>
        <p:cNvGrpSpPr/>
        <p:nvPr/>
      </p:nvGrpSpPr>
      <p:grpSpPr>
        <a:xfrm>
          <a:off x="0" y="0"/>
          <a:ext cx="0" cy="0"/>
          <a:chOff x="0" y="0"/>
          <a:chExt cx="0" cy="0"/>
        </a:xfrm>
      </p:grpSpPr>
      <p:sp>
        <p:nvSpPr>
          <p:cNvPr id="113" name="Google Shape;113;p17"/>
          <p:cNvSpPr/>
          <p:nvPr>
            <p:ph idx="2" type="pic"/>
          </p:nvPr>
        </p:nvSpPr>
        <p:spPr>
          <a:xfrm>
            <a:off x="442781" y="751706"/>
            <a:ext cx="3284700" cy="3264300"/>
          </a:xfrm>
          <a:prstGeom prst="ellipse">
            <a:avLst/>
          </a:prstGeom>
          <a:noFill/>
          <a:ln>
            <a:noFill/>
          </a:ln>
        </p:spPr>
      </p:sp>
      <p:pic>
        <p:nvPicPr>
          <p:cNvPr id="114" name="Google Shape;114;p17"/>
          <p:cNvPicPr preferRelativeResize="0"/>
          <p:nvPr/>
        </p:nvPicPr>
        <p:blipFill rotWithShape="1">
          <a:blip r:embed="rId2">
            <a:alphaModFix/>
          </a:blip>
          <a:srcRect b="27749" l="0" r="0" t="-1474"/>
          <a:stretch/>
        </p:blipFill>
        <p:spPr>
          <a:xfrm>
            <a:off x="0" y="4429125"/>
            <a:ext cx="9144000" cy="714300"/>
          </a:xfrm>
          <a:prstGeom prst="round1Rect">
            <a:avLst>
              <a:gd fmla="val 0" name="adj"/>
            </a:avLst>
          </a:prstGeom>
          <a:noFill/>
          <a:ln>
            <a:noFill/>
          </a:ln>
        </p:spPr>
      </p:pic>
      <p:pic>
        <p:nvPicPr>
          <p:cNvPr id="115" name="Google Shape;115;p17"/>
          <p:cNvPicPr preferRelativeResize="0"/>
          <p:nvPr/>
        </p:nvPicPr>
        <p:blipFill rotWithShape="1">
          <a:blip r:embed="rId3">
            <a:alphaModFix/>
          </a:blip>
          <a:srcRect b="0" l="0" r="0" t="24431"/>
          <a:stretch/>
        </p:blipFill>
        <p:spPr>
          <a:xfrm>
            <a:off x="3176719" y="2"/>
            <a:ext cx="947588" cy="696713"/>
          </a:xfrm>
          <a:prstGeom prst="rect">
            <a:avLst/>
          </a:prstGeom>
          <a:noFill/>
          <a:ln>
            <a:noFill/>
          </a:ln>
        </p:spPr>
      </p:pic>
      <p:sp>
        <p:nvSpPr>
          <p:cNvPr id="116" name="Google Shape;116;p17"/>
          <p:cNvSpPr txBox="1"/>
          <p:nvPr>
            <p:ph type="title"/>
          </p:nvPr>
        </p:nvSpPr>
        <p:spPr>
          <a:xfrm>
            <a:off x="4547569" y="587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17" name="Google Shape;117;p17"/>
          <p:cNvSpPr txBox="1"/>
          <p:nvPr>
            <p:ph idx="1" type="body"/>
          </p:nvPr>
        </p:nvSpPr>
        <p:spPr>
          <a:xfrm>
            <a:off x="4547569" y="212846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spTree>
      <p:nvGrpSpPr>
        <p:cNvPr id="2362" name="Shape 2362"/>
        <p:cNvGrpSpPr/>
        <p:nvPr/>
      </p:nvGrpSpPr>
      <p:grpSpPr>
        <a:xfrm>
          <a:off x="0" y="0"/>
          <a:ext cx="0" cy="0"/>
          <a:chOff x="0" y="0"/>
          <a:chExt cx="0" cy="0"/>
        </a:xfrm>
      </p:grpSpPr>
      <p:sp>
        <p:nvSpPr>
          <p:cNvPr id="2363" name="Google Shape;2363;p164"/>
          <p:cNvSpPr/>
          <p:nvPr/>
        </p:nvSpPr>
        <p:spPr>
          <a:xfrm rot="-4263713">
            <a:off x="4573813" y="1282890"/>
            <a:ext cx="5349066" cy="5608353"/>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164"/>
          <p:cNvSpPr/>
          <p:nvPr/>
        </p:nvSpPr>
        <p:spPr>
          <a:xfrm rot="1147796">
            <a:off x="-981886" y="-622515"/>
            <a:ext cx="4773558" cy="3900605"/>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164"/>
          <p:cNvSpPr txBox="1"/>
          <p:nvPr>
            <p:ph hasCustomPrompt="1" type="title"/>
          </p:nvPr>
        </p:nvSpPr>
        <p:spPr>
          <a:xfrm>
            <a:off x="311700" y="1298850"/>
            <a:ext cx="8520600" cy="19635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12000"/>
              <a:buFont typeface="Merriweather"/>
              <a:buChar char="●"/>
              <a:defRPr sz="12000">
                <a:latin typeface="Merriweather"/>
                <a:ea typeface="Merriweather"/>
                <a:cs typeface="Merriweather"/>
                <a:sym typeface="Merriweather"/>
              </a:defRPr>
            </a:lvl1pPr>
            <a:lvl2pPr lvl="1" rtl="0" algn="ctr">
              <a:spcBef>
                <a:spcPts val="0"/>
              </a:spcBef>
              <a:spcAft>
                <a:spcPts val="0"/>
              </a:spcAft>
              <a:buSzPts val="12000"/>
              <a:buChar char="○"/>
              <a:defRPr sz="12000"/>
            </a:lvl2pPr>
            <a:lvl3pPr lvl="2" rtl="0" algn="ctr">
              <a:spcBef>
                <a:spcPts val="0"/>
              </a:spcBef>
              <a:spcAft>
                <a:spcPts val="0"/>
              </a:spcAft>
              <a:buSzPts val="12000"/>
              <a:buChar char="■"/>
              <a:defRPr sz="12000"/>
            </a:lvl3pPr>
            <a:lvl4pPr lvl="3" rtl="0" algn="ctr">
              <a:spcBef>
                <a:spcPts val="0"/>
              </a:spcBef>
              <a:spcAft>
                <a:spcPts val="0"/>
              </a:spcAft>
              <a:buSzPts val="12000"/>
              <a:buChar char="●"/>
              <a:defRPr sz="12000"/>
            </a:lvl4pPr>
            <a:lvl5pPr lvl="4" rtl="0" algn="ctr">
              <a:spcBef>
                <a:spcPts val="0"/>
              </a:spcBef>
              <a:spcAft>
                <a:spcPts val="0"/>
              </a:spcAft>
              <a:buSzPts val="12000"/>
              <a:buChar char="○"/>
              <a:defRPr sz="12000"/>
            </a:lvl5pPr>
            <a:lvl6pPr lvl="5" rtl="0" algn="ctr">
              <a:spcBef>
                <a:spcPts val="0"/>
              </a:spcBef>
              <a:spcAft>
                <a:spcPts val="0"/>
              </a:spcAft>
              <a:buSzPts val="12000"/>
              <a:buChar char="■"/>
              <a:defRPr sz="12000"/>
            </a:lvl6pPr>
            <a:lvl7pPr lvl="6" rtl="0" algn="ctr">
              <a:spcBef>
                <a:spcPts val="0"/>
              </a:spcBef>
              <a:spcAft>
                <a:spcPts val="0"/>
              </a:spcAft>
              <a:buSzPts val="12000"/>
              <a:buChar char="●"/>
              <a:defRPr sz="12000"/>
            </a:lvl7pPr>
            <a:lvl8pPr lvl="7" rtl="0" algn="ctr">
              <a:spcBef>
                <a:spcPts val="0"/>
              </a:spcBef>
              <a:spcAft>
                <a:spcPts val="0"/>
              </a:spcAft>
              <a:buSzPts val="12000"/>
              <a:buChar char="○"/>
              <a:defRPr sz="12000"/>
            </a:lvl8pPr>
            <a:lvl9pPr lvl="8" rtl="0" algn="ctr">
              <a:spcBef>
                <a:spcPts val="0"/>
              </a:spcBef>
              <a:spcAft>
                <a:spcPts val="0"/>
              </a:spcAft>
              <a:buSzPts val="12000"/>
              <a:buChar char="■"/>
              <a:defRPr sz="12000"/>
            </a:lvl9pPr>
          </a:lstStyle>
          <a:p>
            <a:r>
              <a:t>xx%</a:t>
            </a:r>
          </a:p>
        </p:txBody>
      </p:sp>
      <p:sp>
        <p:nvSpPr>
          <p:cNvPr id="2366" name="Google Shape;2366;p164"/>
          <p:cNvSpPr txBox="1"/>
          <p:nvPr>
            <p:ph idx="1" type="subTitle"/>
          </p:nvPr>
        </p:nvSpPr>
        <p:spPr>
          <a:xfrm>
            <a:off x="1626450" y="3262351"/>
            <a:ext cx="5891100" cy="582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Montserrat"/>
              <a:buNone/>
              <a:defRPr>
                <a:solidFill>
                  <a:schemeClr val="dk2"/>
                </a:solidFill>
                <a:latin typeface="Montserrat"/>
                <a:ea typeface="Montserrat"/>
                <a:cs typeface="Montserrat"/>
                <a:sym typeface="Montserrat"/>
              </a:defRPr>
            </a:lvl1pPr>
            <a:lvl2pPr lvl="1" rtl="0" algn="r">
              <a:spcBef>
                <a:spcPts val="0"/>
              </a:spcBef>
              <a:spcAft>
                <a:spcPts val="0"/>
              </a:spcAft>
              <a:buSzPts val="1400"/>
              <a:buFont typeface="Montserrat"/>
              <a:buNone/>
              <a:defRPr>
                <a:latin typeface="Montserrat"/>
                <a:ea typeface="Montserrat"/>
                <a:cs typeface="Montserrat"/>
                <a:sym typeface="Montserrat"/>
              </a:defRPr>
            </a:lvl2pPr>
            <a:lvl3pPr lvl="2" rtl="0" algn="r">
              <a:spcBef>
                <a:spcPts val="0"/>
              </a:spcBef>
              <a:spcAft>
                <a:spcPts val="0"/>
              </a:spcAft>
              <a:buSzPts val="1400"/>
              <a:buFont typeface="Montserrat"/>
              <a:buNone/>
              <a:defRPr>
                <a:latin typeface="Montserrat"/>
                <a:ea typeface="Montserrat"/>
                <a:cs typeface="Montserrat"/>
                <a:sym typeface="Montserrat"/>
              </a:defRPr>
            </a:lvl3pPr>
            <a:lvl4pPr lvl="3" rtl="0" algn="r">
              <a:spcBef>
                <a:spcPts val="0"/>
              </a:spcBef>
              <a:spcAft>
                <a:spcPts val="0"/>
              </a:spcAft>
              <a:buSzPts val="1400"/>
              <a:buFont typeface="Montserrat"/>
              <a:buNone/>
              <a:defRPr>
                <a:latin typeface="Montserrat"/>
                <a:ea typeface="Montserrat"/>
                <a:cs typeface="Montserrat"/>
                <a:sym typeface="Montserrat"/>
              </a:defRPr>
            </a:lvl4pPr>
            <a:lvl5pPr lvl="4" rtl="0" algn="r">
              <a:spcBef>
                <a:spcPts val="0"/>
              </a:spcBef>
              <a:spcAft>
                <a:spcPts val="0"/>
              </a:spcAft>
              <a:buSzPts val="1400"/>
              <a:buFont typeface="Montserrat"/>
              <a:buNone/>
              <a:defRPr>
                <a:latin typeface="Montserrat"/>
                <a:ea typeface="Montserrat"/>
                <a:cs typeface="Montserrat"/>
                <a:sym typeface="Montserrat"/>
              </a:defRPr>
            </a:lvl5pPr>
            <a:lvl6pPr lvl="5" rtl="0" algn="r">
              <a:spcBef>
                <a:spcPts val="0"/>
              </a:spcBef>
              <a:spcAft>
                <a:spcPts val="0"/>
              </a:spcAft>
              <a:buSzPts val="1400"/>
              <a:buFont typeface="Montserrat"/>
              <a:buNone/>
              <a:defRPr>
                <a:latin typeface="Montserrat"/>
                <a:ea typeface="Montserrat"/>
                <a:cs typeface="Montserrat"/>
                <a:sym typeface="Montserrat"/>
              </a:defRPr>
            </a:lvl6pPr>
            <a:lvl7pPr lvl="6" rtl="0" algn="r">
              <a:spcBef>
                <a:spcPts val="0"/>
              </a:spcBef>
              <a:spcAft>
                <a:spcPts val="0"/>
              </a:spcAft>
              <a:buSzPts val="1400"/>
              <a:buFont typeface="Montserrat"/>
              <a:buNone/>
              <a:defRPr>
                <a:latin typeface="Montserrat"/>
                <a:ea typeface="Montserrat"/>
                <a:cs typeface="Montserrat"/>
                <a:sym typeface="Montserrat"/>
              </a:defRPr>
            </a:lvl7pPr>
            <a:lvl8pPr lvl="7" rtl="0" algn="r">
              <a:spcBef>
                <a:spcPts val="0"/>
              </a:spcBef>
              <a:spcAft>
                <a:spcPts val="0"/>
              </a:spcAft>
              <a:buSzPts val="1400"/>
              <a:buFont typeface="Montserrat"/>
              <a:buNone/>
              <a:defRPr>
                <a:latin typeface="Montserrat"/>
                <a:ea typeface="Montserrat"/>
                <a:cs typeface="Montserrat"/>
                <a:sym typeface="Montserrat"/>
              </a:defRPr>
            </a:lvl8pPr>
            <a:lvl9pPr lvl="8" rtl="0" algn="r">
              <a:spcBef>
                <a:spcPts val="0"/>
              </a:spcBef>
              <a:spcAft>
                <a:spcPts val="0"/>
              </a:spcAft>
              <a:buSzPts val="1400"/>
              <a:buFont typeface="Montserrat"/>
              <a:buNone/>
              <a:defRPr>
                <a:latin typeface="Montserrat"/>
                <a:ea typeface="Montserrat"/>
                <a:cs typeface="Montserrat"/>
                <a:sym typeface="Montserrat"/>
              </a:defRPr>
            </a:lvl9pPr>
          </a:lstStyle>
          <a:p/>
        </p:txBody>
      </p:sp>
      <p:sp>
        <p:nvSpPr>
          <p:cNvPr id="2367" name="Google Shape;2367;p164"/>
          <p:cNvSpPr/>
          <p:nvPr/>
        </p:nvSpPr>
        <p:spPr>
          <a:xfrm rot="-967849">
            <a:off x="7325058" y="-422996"/>
            <a:ext cx="2197907" cy="2133542"/>
          </a:xfrm>
          <a:custGeom>
            <a:rect b="b" l="l" r="r" t="t"/>
            <a:pathLst>
              <a:path extrusionOk="0" h="77334" w="79667">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164"/>
          <p:cNvSpPr/>
          <p:nvPr/>
        </p:nvSpPr>
        <p:spPr>
          <a:xfrm flipH="1" rot="5399654">
            <a:off x="-1405491" y="3309171"/>
            <a:ext cx="3292830" cy="3815452"/>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69" name="Google Shape;2369;p164"/>
          <p:cNvGrpSpPr/>
          <p:nvPr/>
        </p:nvGrpSpPr>
        <p:grpSpPr>
          <a:xfrm>
            <a:off x="138188" y="4546413"/>
            <a:ext cx="629891" cy="526373"/>
            <a:chOff x="3923575" y="2588450"/>
            <a:chExt cx="701125" cy="585900"/>
          </a:xfrm>
        </p:grpSpPr>
        <p:sp>
          <p:nvSpPr>
            <p:cNvPr id="2370" name="Google Shape;2370;p164"/>
            <p:cNvSpPr/>
            <p:nvPr/>
          </p:nvSpPr>
          <p:spPr>
            <a:xfrm>
              <a:off x="3923575" y="2588450"/>
              <a:ext cx="97675" cy="585900"/>
            </a:xfrm>
            <a:custGeom>
              <a:rect b="b" l="l" r="r" t="t"/>
              <a:pathLst>
                <a:path extrusionOk="0" h="23436" w="3907">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164"/>
            <p:cNvSpPr/>
            <p:nvPr/>
          </p:nvSpPr>
          <p:spPr>
            <a:xfrm>
              <a:off x="4074100" y="2588450"/>
              <a:ext cx="97675" cy="585900"/>
            </a:xfrm>
            <a:custGeom>
              <a:rect b="b" l="l" r="r" t="t"/>
              <a:pathLst>
                <a:path extrusionOk="0" h="23436" w="3907">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164"/>
            <p:cNvSpPr/>
            <p:nvPr/>
          </p:nvSpPr>
          <p:spPr>
            <a:xfrm>
              <a:off x="4225325" y="2588450"/>
              <a:ext cx="97600" cy="585900"/>
            </a:xfrm>
            <a:custGeom>
              <a:rect b="b" l="l" r="r" t="t"/>
              <a:pathLst>
                <a:path extrusionOk="0" h="23436" w="3904">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164"/>
            <p:cNvSpPr/>
            <p:nvPr/>
          </p:nvSpPr>
          <p:spPr>
            <a:xfrm>
              <a:off x="4375850" y="2588450"/>
              <a:ext cx="97675" cy="585900"/>
            </a:xfrm>
            <a:custGeom>
              <a:rect b="b" l="l" r="r" t="t"/>
              <a:pathLst>
                <a:path extrusionOk="0" h="23436" w="3907">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164"/>
            <p:cNvSpPr/>
            <p:nvPr/>
          </p:nvSpPr>
          <p:spPr>
            <a:xfrm>
              <a:off x="4526400" y="2588450"/>
              <a:ext cx="98300" cy="585900"/>
            </a:xfrm>
            <a:custGeom>
              <a:rect b="b" l="l" r="r" t="t"/>
              <a:pathLst>
                <a:path extrusionOk="0" h="23436" w="3932">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5" name="Google Shape;2375;p164"/>
          <p:cNvSpPr/>
          <p:nvPr/>
        </p:nvSpPr>
        <p:spPr>
          <a:xfrm rot="4341006">
            <a:off x="-47725" y="-637160"/>
            <a:ext cx="1868480" cy="2377071"/>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76" name="Google Shape;2376;p164"/>
          <p:cNvGrpSpPr/>
          <p:nvPr/>
        </p:nvGrpSpPr>
        <p:grpSpPr>
          <a:xfrm rot="-9295528">
            <a:off x="7696619" y="707814"/>
            <a:ext cx="1823429" cy="1613233"/>
            <a:chOff x="1749700" y="889800"/>
            <a:chExt cx="4276500" cy="3783525"/>
          </a:xfrm>
        </p:grpSpPr>
        <p:sp>
          <p:nvSpPr>
            <p:cNvPr id="2377" name="Google Shape;2377;p164"/>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164"/>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164"/>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164"/>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164"/>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164"/>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164"/>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164"/>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164"/>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164"/>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164"/>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164"/>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164"/>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164"/>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164"/>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164"/>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164"/>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164"/>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164"/>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164"/>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164"/>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164"/>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164"/>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164"/>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164"/>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164"/>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164"/>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164"/>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164"/>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164"/>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164"/>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164"/>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164"/>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164"/>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164"/>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164"/>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164"/>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164"/>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164"/>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164"/>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164"/>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164"/>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164"/>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164"/>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164"/>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164"/>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164"/>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164"/>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164"/>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26" name="Shape 2426"/>
        <p:cNvGrpSpPr/>
        <p:nvPr/>
      </p:nvGrpSpPr>
      <p:grpSpPr>
        <a:xfrm>
          <a:off x="0" y="0"/>
          <a:ext cx="0" cy="0"/>
          <a:chOff x="0" y="0"/>
          <a:chExt cx="0" cy="0"/>
        </a:xfrm>
      </p:grpSpPr>
      <p:sp>
        <p:nvSpPr>
          <p:cNvPr id="2427" name="Google Shape;2427;p16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428" name="Google Shape;2428;p165"/>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429" name="Google Shape;2429;p1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1">
    <p:spTree>
      <p:nvGrpSpPr>
        <p:cNvPr id="2430" name="Shape 2430"/>
        <p:cNvGrpSpPr/>
        <p:nvPr/>
      </p:nvGrpSpPr>
      <p:grpSpPr>
        <a:xfrm>
          <a:off x="0" y="0"/>
          <a:ext cx="0" cy="0"/>
          <a:chOff x="0" y="0"/>
          <a:chExt cx="0" cy="0"/>
        </a:xfrm>
      </p:grpSpPr>
      <p:sp>
        <p:nvSpPr>
          <p:cNvPr id="2431" name="Google Shape;2431;p166"/>
          <p:cNvSpPr/>
          <p:nvPr/>
        </p:nvSpPr>
        <p:spPr>
          <a:xfrm rot="-5400000">
            <a:off x="-1144392" y="3484103"/>
            <a:ext cx="2439119" cy="1993071"/>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166"/>
          <p:cNvSpPr txBox="1"/>
          <p:nvPr>
            <p:ph type="title"/>
          </p:nvPr>
        </p:nvSpPr>
        <p:spPr>
          <a:xfrm>
            <a:off x="720000" y="540000"/>
            <a:ext cx="3852000" cy="6471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2"/>
              </a:buClr>
              <a:buSzPts val="3000"/>
              <a:buFont typeface="Merriweather"/>
              <a:buChar char="●"/>
              <a:defRPr sz="3000">
                <a:solidFill>
                  <a:schemeClr val="lt2"/>
                </a:solidFill>
                <a:latin typeface="Merriweather"/>
                <a:ea typeface="Merriweather"/>
                <a:cs typeface="Merriweather"/>
                <a:sym typeface="Merriweather"/>
              </a:defRPr>
            </a:lvl1pPr>
            <a:lvl2pPr lvl="1" rtl="0">
              <a:spcBef>
                <a:spcPts val="0"/>
              </a:spcBef>
              <a:spcAft>
                <a:spcPts val="0"/>
              </a:spcAft>
              <a:buClr>
                <a:schemeClr val="lt2"/>
              </a:buClr>
              <a:buSzPts val="1400"/>
              <a:buChar char="○"/>
              <a:defRPr>
                <a:solidFill>
                  <a:schemeClr val="lt2"/>
                </a:solidFill>
              </a:defRPr>
            </a:lvl2pPr>
            <a:lvl3pPr lvl="2" rtl="0">
              <a:spcBef>
                <a:spcPts val="0"/>
              </a:spcBef>
              <a:spcAft>
                <a:spcPts val="0"/>
              </a:spcAft>
              <a:buClr>
                <a:schemeClr val="lt2"/>
              </a:buClr>
              <a:buSzPts val="1400"/>
              <a:buChar char="■"/>
              <a:defRPr>
                <a:solidFill>
                  <a:schemeClr val="lt2"/>
                </a:solidFill>
              </a:defRPr>
            </a:lvl3pPr>
            <a:lvl4pPr lvl="3" rtl="0">
              <a:spcBef>
                <a:spcPts val="0"/>
              </a:spcBef>
              <a:spcAft>
                <a:spcPts val="0"/>
              </a:spcAft>
              <a:buClr>
                <a:schemeClr val="lt2"/>
              </a:buClr>
              <a:buSzPts val="1400"/>
              <a:buChar char="●"/>
              <a:defRPr>
                <a:solidFill>
                  <a:schemeClr val="lt2"/>
                </a:solidFill>
              </a:defRPr>
            </a:lvl4pPr>
            <a:lvl5pPr lvl="4" rtl="0">
              <a:spcBef>
                <a:spcPts val="0"/>
              </a:spcBef>
              <a:spcAft>
                <a:spcPts val="0"/>
              </a:spcAft>
              <a:buClr>
                <a:schemeClr val="lt2"/>
              </a:buClr>
              <a:buSzPts val="1400"/>
              <a:buChar char="○"/>
              <a:defRPr>
                <a:solidFill>
                  <a:schemeClr val="lt2"/>
                </a:solidFill>
              </a:defRPr>
            </a:lvl5pPr>
            <a:lvl6pPr lvl="5" rtl="0">
              <a:spcBef>
                <a:spcPts val="0"/>
              </a:spcBef>
              <a:spcAft>
                <a:spcPts val="0"/>
              </a:spcAft>
              <a:buClr>
                <a:schemeClr val="lt2"/>
              </a:buClr>
              <a:buSzPts val="1400"/>
              <a:buChar char="■"/>
              <a:defRPr>
                <a:solidFill>
                  <a:schemeClr val="lt2"/>
                </a:solidFill>
              </a:defRPr>
            </a:lvl6pPr>
            <a:lvl7pPr lvl="6" rtl="0">
              <a:spcBef>
                <a:spcPts val="0"/>
              </a:spcBef>
              <a:spcAft>
                <a:spcPts val="0"/>
              </a:spcAft>
              <a:buClr>
                <a:schemeClr val="lt2"/>
              </a:buClr>
              <a:buSzPts val="1400"/>
              <a:buChar char="●"/>
              <a:defRPr>
                <a:solidFill>
                  <a:schemeClr val="lt2"/>
                </a:solidFill>
              </a:defRPr>
            </a:lvl7pPr>
            <a:lvl8pPr lvl="7" rtl="0">
              <a:spcBef>
                <a:spcPts val="0"/>
              </a:spcBef>
              <a:spcAft>
                <a:spcPts val="0"/>
              </a:spcAft>
              <a:buClr>
                <a:schemeClr val="lt2"/>
              </a:buClr>
              <a:buSzPts val="1400"/>
              <a:buChar char="○"/>
              <a:defRPr>
                <a:solidFill>
                  <a:schemeClr val="lt2"/>
                </a:solidFill>
              </a:defRPr>
            </a:lvl8pPr>
            <a:lvl9pPr lvl="8" rtl="0">
              <a:spcBef>
                <a:spcPts val="0"/>
              </a:spcBef>
              <a:spcAft>
                <a:spcPts val="0"/>
              </a:spcAft>
              <a:buClr>
                <a:schemeClr val="lt2"/>
              </a:buClr>
              <a:buSzPts val="1400"/>
              <a:buChar char="■"/>
              <a:defRPr>
                <a:solidFill>
                  <a:schemeClr val="lt2"/>
                </a:solidFill>
              </a:defRPr>
            </a:lvl9pPr>
          </a:lstStyle>
          <a:p/>
        </p:txBody>
      </p:sp>
      <p:sp>
        <p:nvSpPr>
          <p:cNvPr id="2433" name="Google Shape;2433;p166"/>
          <p:cNvSpPr/>
          <p:nvPr/>
        </p:nvSpPr>
        <p:spPr>
          <a:xfrm rot="274615">
            <a:off x="7064034" y="-500353"/>
            <a:ext cx="2400250" cy="2517186"/>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34" name="Google Shape;2434;p166"/>
          <p:cNvGrpSpPr/>
          <p:nvPr/>
        </p:nvGrpSpPr>
        <p:grpSpPr>
          <a:xfrm rot="-5549566">
            <a:off x="122052" y="4010367"/>
            <a:ext cx="898734" cy="1430438"/>
            <a:chOff x="2665800" y="994925"/>
            <a:chExt cx="2326725" cy="3703250"/>
          </a:xfrm>
        </p:grpSpPr>
        <p:sp>
          <p:nvSpPr>
            <p:cNvPr id="2435" name="Google Shape;2435;p166"/>
            <p:cNvSpPr/>
            <p:nvPr/>
          </p:nvSpPr>
          <p:spPr>
            <a:xfrm>
              <a:off x="2922825" y="994925"/>
              <a:ext cx="2069700" cy="2082450"/>
            </a:xfrm>
            <a:custGeom>
              <a:rect b="b" l="l" r="r" t="t"/>
              <a:pathLst>
                <a:path extrusionOk="0" h="83298" w="82788">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166"/>
            <p:cNvSpPr/>
            <p:nvPr/>
          </p:nvSpPr>
          <p:spPr>
            <a:xfrm>
              <a:off x="2665800" y="3446975"/>
              <a:ext cx="1078250" cy="1251200"/>
            </a:xfrm>
            <a:custGeom>
              <a:rect b="b" l="l" r="r" t="t"/>
              <a:pathLst>
                <a:path extrusionOk="0" h="50048" w="4313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7" name="Google Shape;2437;p166"/>
          <p:cNvGrpSpPr/>
          <p:nvPr/>
        </p:nvGrpSpPr>
        <p:grpSpPr>
          <a:xfrm rot="-1013057">
            <a:off x="8083784" y="-593889"/>
            <a:ext cx="2003967" cy="1772959"/>
            <a:chOff x="1749700" y="889800"/>
            <a:chExt cx="4276500" cy="3783525"/>
          </a:xfrm>
        </p:grpSpPr>
        <p:sp>
          <p:nvSpPr>
            <p:cNvPr id="2438" name="Google Shape;2438;p166"/>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166"/>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166"/>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166"/>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166"/>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166"/>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166"/>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166"/>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166"/>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166"/>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166"/>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166"/>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166"/>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166"/>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166"/>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166"/>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166"/>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166"/>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166"/>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166"/>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166"/>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166"/>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166"/>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166"/>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166"/>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166"/>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166"/>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166"/>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166"/>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166"/>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166"/>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166"/>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166"/>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166"/>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166"/>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166"/>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166"/>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166"/>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166"/>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166"/>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166"/>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166"/>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166"/>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166"/>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166"/>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166"/>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166"/>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166"/>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166"/>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87" name="Google Shape;2487;p166"/>
          <p:cNvSpPr/>
          <p:nvPr/>
        </p:nvSpPr>
        <p:spPr>
          <a:xfrm rot="6175187">
            <a:off x="6779426" y="3015097"/>
            <a:ext cx="3020768" cy="2931097"/>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166"/>
          <p:cNvSpPr/>
          <p:nvPr/>
        </p:nvSpPr>
        <p:spPr>
          <a:xfrm rot="6833745">
            <a:off x="7436569" y="4002342"/>
            <a:ext cx="2401524" cy="1297352"/>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166"/>
          <p:cNvSpPr txBox="1"/>
          <p:nvPr>
            <p:ph idx="1" type="body"/>
          </p:nvPr>
        </p:nvSpPr>
        <p:spPr>
          <a:xfrm>
            <a:off x="785125" y="1676175"/>
            <a:ext cx="3711900" cy="2458500"/>
          </a:xfrm>
          <a:prstGeom prst="rect">
            <a:avLst/>
          </a:prstGeom>
          <a:noFill/>
          <a:ln>
            <a:noFill/>
          </a:ln>
        </p:spPr>
        <p:txBody>
          <a:bodyPr anchorCtr="0" anchor="b"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298450" lvl="1" marL="914400" rtl="0">
              <a:spcBef>
                <a:spcPts val="0"/>
              </a:spcBef>
              <a:spcAft>
                <a:spcPts val="0"/>
              </a:spcAft>
              <a:buSzPts val="1100"/>
              <a:buFont typeface="Montserrat"/>
              <a:buChar char="○"/>
              <a:defRPr sz="1100">
                <a:latin typeface="Montserrat"/>
                <a:ea typeface="Montserrat"/>
                <a:cs typeface="Montserrat"/>
                <a:sym typeface="Montserrat"/>
              </a:defRPr>
            </a:lvl2pPr>
            <a:lvl3pPr indent="-298450" lvl="2" marL="1371600" rtl="0">
              <a:spcBef>
                <a:spcPts val="0"/>
              </a:spcBef>
              <a:spcAft>
                <a:spcPts val="0"/>
              </a:spcAft>
              <a:buSzPts val="1100"/>
              <a:buFont typeface="Montserrat"/>
              <a:buChar char="■"/>
              <a:defRPr sz="1100">
                <a:latin typeface="Montserrat"/>
                <a:ea typeface="Montserrat"/>
                <a:cs typeface="Montserrat"/>
                <a:sym typeface="Montserrat"/>
              </a:defRPr>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2490" name="Google Shape;2490;p166"/>
          <p:cNvSpPr txBox="1"/>
          <p:nvPr>
            <p:ph idx="2" type="body"/>
          </p:nvPr>
        </p:nvSpPr>
        <p:spPr>
          <a:xfrm>
            <a:off x="4646912" y="1676175"/>
            <a:ext cx="3711900" cy="2458500"/>
          </a:xfrm>
          <a:prstGeom prst="rect">
            <a:avLst/>
          </a:prstGeom>
          <a:noFill/>
          <a:ln>
            <a:noFill/>
          </a:ln>
        </p:spPr>
        <p:txBody>
          <a:bodyPr anchorCtr="0" anchor="b" bIns="91425" lIns="91425" spcFirstLastPara="1" rIns="91425" wrap="square" tIns="91425">
            <a:noAutofit/>
          </a:bodyPr>
          <a:lstStyle>
            <a:lvl1pPr indent="-317500" lvl="0" marL="457200" rtl="0">
              <a:lnSpc>
                <a:spcPct val="100000"/>
              </a:lnSpc>
              <a:spcBef>
                <a:spcPts val="0"/>
              </a:spcBef>
              <a:spcAft>
                <a:spcPts val="0"/>
              </a:spcAft>
              <a:buClr>
                <a:schemeClr val="dk2"/>
              </a:buClr>
              <a:buSzPts val="1400"/>
              <a:buChar char="●"/>
              <a:defRPr sz="1400"/>
            </a:lvl1pPr>
            <a:lvl2pPr indent="-298450" lvl="1" marL="914400" rtl="0">
              <a:spcBef>
                <a:spcPts val="0"/>
              </a:spcBef>
              <a:spcAft>
                <a:spcPts val="0"/>
              </a:spcAft>
              <a:buSzPts val="1100"/>
              <a:buFont typeface="Montserrat"/>
              <a:buChar char="○"/>
              <a:defRPr sz="1100">
                <a:latin typeface="Montserrat"/>
                <a:ea typeface="Montserrat"/>
                <a:cs typeface="Montserrat"/>
                <a:sym typeface="Montserrat"/>
              </a:defRPr>
            </a:lvl2pPr>
            <a:lvl3pPr indent="-298450" lvl="2" marL="1371600" rtl="0">
              <a:spcBef>
                <a:spcPts val="0"/>
              </a:spcBef>
              <a:spcAft>
                <a:spcPts val="0"/>
              </a:spcAft>
              <a:buSzPts val="1100"/>
              <a:buFont typeface="Montserrat"/>
              <a:buChar char="■"/>
              <a:defRPr sz="1100">
                <a:latin typeface="Montserrat"/>
                <a:ea typeface="Montserrat"/>
                <a:cs typeface="Montserrat"/>
                <a:sym typeface="Montserrat"/>
              </a:defRPr>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13">
    <p:spTree>
      <p:nvGrpSpPr>
        <p:cNvPr id="2491" name="Shape 2491"/>
        <p:cNvGrpSpPr/>
        <p:nvPr/>
      </p:nvGrpSpPr>
      <p:grpSpPr>
        <a:xfrm>
          <a:off x="0" y="0"/>
          <a:ext cx="0" cy="0"/>
          <a:chOff x="0" y="0"/>
          <a:chExt cx="0" cy="0"/>
        </a:xfrm>
      </p:grpSpPr>
      <p:sp>
        <p:nvSpPr>
          <p:cNvPr id="2492" name="Google Shape;2492;p167"/>
          <p:cNvSpPr txBox="1"/>
          <p:nvPr>
            <p:ph type="title"/>
          </p:nvPr>
        </p:nvSpPr>
        <p:spPr>
          <a:xfrm>
            <a:off x="720000" y="540000"/>
            <a:ext cx="3775800" cy="11271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2"/>
              </a:buClr>
              <a:buSzPts val="3000"/>
              <a:buFont typeface="Merriweather"/>
              <a:buChar char="●"/>
              <a:defRPr sz="3000">
                <a:solidFill>
                  <a:schemeClr val="lt2"/>
                </a:solidFill>
                <a:latin typeface="Merriweather"/>
                <a:ea typeface="Merriweather"/>
                <a:cs typeface="Merriweather"/>
                <a:sym typeface="Merriweathe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493" name="Google Shape;2493;p167"/>
          <p:cNvSpPr/>
          <p:nvPr/>
        </p:nvSpPr>
        <p:spPr>
          <a:xfrm rot="-8881978">
            <a:off x="4376513" y="-464660"/>
            <a:ext cx="6009760" cy="6302545"/>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167"/>
          <p:cNvSpPr txBox="1"/>
          <p:nvPr>
            <p:ph idx="1" type="subTitle"/>
          </p:nvPr>
        </p:nvSpPr>
        <p:spPr>
          <a:xfrm>
            <a:off x="5435950" y="1236500"/>
            <a:ext cx="2664300" cy="5577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95" name="Google Shape;2495;p167"/>
          <p:cNvSpPr txBox="1"/>
          <p:nvPr>
            <p:ph idx="2" type="subTitle"/>
          </p:nvPr>
        </p:nvSpPr>
        <p:spPr>
          <a:xfrm>
            <a:off x="5435950" y="2582111"/>
            <a:ext cx="2664300" cy="5577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96" name="Google Shape;2496;p167"/>
          <p:cNvSpPr txBox="1"/>
          <p:nvPr>
            <p:ph idx="3" type="subTitle"/>
          </p:nvPr>
        </p:nvSpPr>
        <p:spPr>
          <a:xfrm>
            <a:off x="5435950" y="3927722"/>
            <a:ext cx="2664300" cy="5577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rgbClr val="043025"/>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97" name="Google Shape;2497;p167"/>
          <p:cNvSpPr txBox="1"/>
          <p:nvPr>
            <p:ph hasCustomPrompt="1" idx="4" type="title"/>
          </p:nvPr>
        </p:nvSpPr>
        <p:spPr>
          <a:xfrm>
            <a:off x="5435950" y="731250"/>
            <a:ext cx="1176900" cy="545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000"/>
              <a:buFont typeface="Merriweather"/>
              <a:buChar char="●"/>
              <a:defRPr sz="3000">
                <a:latin typeface="Merriweather"/>
                <a:ea typeface="Merriweather"/>
                <a:cs typeface="Merriweather"/>
                <a:sym typeface="Merriweather"/>
              </a:defRPr>
            </a:lvl1pPr>
            <a:lvl2pPr lvl="1" rtl="0" algn="ctr">
              <a:spcBef>
                <a:spcPts val="0"/>
              </a:spcBef>
              <a:spcAft>
                <a:spcPts val="0"/>
              </a:spcAft>
              <a:buSzPts val="3000"/>
              <a:buChar char="○"/>
              <a:defRPr sz="3000"/>
            </a:lvl2pPr>
            <a:lvl3pPr lvl="2" rtl="0" algn="ctr">
              <a:spcBef>
                <a:spcPts val="0"/>
              </a:spcBef>
              <a:spcAft>
                <a:spcPts val="0"/>
              </a:spcAft>
              <a:buSzPts val="3000"/>
              <a:buChar char="■"/>
              <a:defRPr sz="3000"/>
            </a:lvl3pPr>
            <a:lvl4pPr lvl="3" rtl="0" algn="ctr">
              <a:spcBef>
                <a:spcPts val="0"/>
              </a:spcBef>
              <a:spcAft>
                <a:spcPts val="0"/>
              </a:spcAft>
              <a:buSzPts val="3000"/>
              <a:buChar char="●"/>
              <a:defRPr sz="3000"/>
            </a:lvl4pPr>
            <a:lvl5pPr lvl="4" rtl="0" algn="ctr">
              <a:spcBef>
                <a:spcPts val="0"/>
              </a:spcBef>
              <a:spcAft>
                <a:spcPts val="0"/>
              </a:spcAft>
              <a:buSzPts val="3000"/>
              <a:buChar char="○"/>
              <a:defRPr sz="3000"/>
            </a:lvl5pPr>
            <a:lvl6pPr lvl="5" rtl="0" algn="ctr">
              <a:spcBef>
                <a:spcPts val="0"/>
              </a:spcBef>
              <a:spcAft>
                <a:spcPts val="0"/>
              </a:spcAft>
              <a:buSzPts val="3000"/>
              <a:buChar char="■"/>
              <a:defRPr sz="3000"/>
            </a:lvl6pPr>
            <a:lvl7pPr lvl="6" rtl="0" algn="ctr">
              <a:spcBef>
                <a:spcPts val="0"/>
              </a:spcBef>
              <a:spcAft>
                <a:spcPts val="0"/>
              </a:spcAft>
              <a:buSzPts val="3000"/>
              <a:buChar char="●"/>
              <a:defRPr sz="3000"/>
            </a:lvl7pPr>
            <a:lvl8pPr lvl="7" rtl="0" algn="ctr">
              <a:spcBef>
                <a:spcPts val="0"/>
              </a:spcBef>
              <a:spcAft>
                <a:spcPts val="0"/>
              </a:spcAft>
              <a:buSzPts val="3000"/>
              <a:buChar char="○"/>
              <a:defRPr sz="3000"/>
            </a:lvl8pPr>
            <a:lvl9pPr lvl="8" rtl="0" algn="ctr">
              <a:spcBef>
                <a:spcPts val="0"/>
              </a:spcBef>
              <a:spcAft>
                <a:spcPts val="0"/>
              </a:spcAft>
              <a:buSzPts val="3000"/>
              <a:buChar char="■"/>
              <a:defRPr sz="3000"/>
            </a:lvl9pPr>
          </a:lstStyle>
          <a:p>
            <a:r>
              <a:t>xx%</a:t>
            </a:r>
          </a:p>
        </p:txBody>
      </p:sp>
      <p:sp>
        <p:nvSpPr>
          <p:cNvPr id="2498" name="Google Shape;2498;p167"/>
          <p:cNvSpPr txBox="1"/>
          <p:nvPr>
            <p:ph hasCustomPrompt="1" idx="5" type="title"/>
          </p:nvPr>
        </p:nvSpPr>
        <p:spPr>
          <a:xfrm>
            <a:off x="5435950" y="2046570"/>
            <a:ext cx="1176900" cy="545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000"/>
              <a:buFont typeface="Merriweather"/>
              <a:buChar char="●"/>
              <a:defRPr sz="3000">
                <a:latin typeface="Merriweather"/>
                <a:ea typeface="Merriweather"/>
                <a:cs typeface="Merriweather"/>
                <a:sym typeface="Merriweather"/>
              </a:defRPr>
            </a:lvl1pPr>
            <a:lvl2pPr lvl="1" rtl="0" algn="ctr">
              <a:spcBef>
                <a:spcPts val="0"/>
              </a:spcBef>
              <a:spcAft>
                <a:spcPts val="0"/>
              </a:spcAft>
              <a:buSzPts val="3000"/>
              <a:buChar char="○"/>
              <a:defRPr sz="3000"/>
            </a:lvl2pPr>
            <a:lvl3pPr lvl="2" rtl="0" algn="ctr">
              <a:spcBef>
                <a:spcPts val="0"/>
              </a:spcBef>
              <a:spcAft>
                <a:spcPts val="0"/>
              </a:spcAft>
              <a:buSzPts val="3000"/>
              <a:buChar char="■"/>
              <a:defRPr sz="3000"/>
            </a:lvl3pPr>
            <a:lvl4pPr lvl="3" rtl="0" algn="ctr">
              <a:spcBef>
                <a:spcPts val="0"/>
              </a:spcBef>
              <a:spcAft>
                <a:spcPts val="0"/>
              </a:spcAft>
              <a:buSzPts val="3000"/>
              <a:buChar char="●"/>
              <a:defRPr sz="3000"/>
            </a:lvl4pPr>
            <a:lvl5pPr lvl="4" rtl="0" algn="ctr">
              <a:spcBef>
                <a:spcPts val="0"/>
              </a:spcBef>
              <a:spcAft>
                <a:spcPts val="0"/>
              </a:spcAft>
              <a:buSzPts val="3000"/>
              <a:buChar char="○"/>
              <a:defRPr sz="3000"/>
            </a:lvl5pPr>
            <a:lvl6pPr lvl="5" rtl="0" algn="ctr">
              <a:spcBef>
                <a:spcPts val="0"/>
              </a:spcBef>
              <a:spcAft>
                <a:spcPts val="0"/>
              </a:spcAft>
              <a:buSzPts val="3000"/>
              <a:buChar char="■"/>
              <a:defRPr sz="3000"/>
            </a:lvl6pPr>
            <a:lvl7pPr lvl="6" rtl="0" algn="ctr">
              <a:spcBef>
                <a:spcPts val="0"/>
              </a:spcBef>
              <a:spcAft>
                <a:spcPts val="0"/>
              </a:spcAft>
              <a:buSzPts val="3000"/>
              <a:buChar char="●"/>
              <a:defRPr sz="3000"/>
            </a:lvl7pPr>
            <a:lvl8pPr lvl="7" rtl="0" algn="ctr">
              <a:spcBef>
                <a:spcPts val="0"/>
              </a:spcBef>
              <a:spcAft>
                <a:spcPts val="0"/>
              </a:spcAft>
              <a:buSzPts val="3000"/>
              <a:buChar char="○"/>
              <a:defRPr sz="3000"/>
            </a:lvl8pPr>
            <a:lvl9pPr lvl="8" rtl="0" algn="ctr">
              <a:spcBef>
                <a:spcPts val="0"/>
              </a:spcBef>
              <a:spcAft>
                <a:spcPts val="0"/>
              </a:spcAft>
              <a:buSzPts val="3000"/>
              <a:buChar char="■"/>
              <a:defRPr sz="3000"/>
            </a:lvl9pPr>
          </a:lstStyle>
          <a:p>
            <a:r>
              <a:t>xx%</a:t>
            </a:r>
          </a:p>
        </p:txBody>
      </p:sp>
      <p:sp>
        <p:nvSpPr>
          <p:cNvPr id="2499" name="Google Shape;2499;p167"/>
          <p:cNvSpPr txBox="1"/>
          <p:nvPr>
            <p:ph hasCustomPrompt="1" idx="6" type="title"/>
          </p:nvPr>
        </p:nvSpPr>
        <p:spPr>
          <a:xfrm>
            <a:off x="5435950" y="3361890"/>
            <a:ext cx="1176900" cy="545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000"/>
              <a:buFont typeface="Merriweather"/>
              <a:buChar char="●"/>
              <a:defRPr sz="3000">
                <a:latin typeface="Merriweather"/>
                <a:ea typeface="Merriweather"/>
                <a:cs typeface="Merriweather"/>
                <a:sym typeface="Merriweather"/>
              </a:defRPr>
            </a:lvl1pPr>
            <a:lvl2pPr lvl="1" rtl="0" algn="ctr">
              <a:spcBef>
                <a:spcPts val="0"/>
              </a:spcBef>
              <a:spcAft>
                <a:spcPts val="0"/>
              </a:spcAft>
              <a:buSzPts val="3000"/>
              <a:buChar char="○"/>
              <a:defRPr sz="3000"/>
            </a:lvl2pPr>
            <a:lvl3pPr lvl="2" rtl="0" algn="ctr">
              <a:spcBef>
                <a:spcPts val="0"/>
              </a:spcBef>
              <a:spcAft>
                <a:spcPts val="0"/>
              </a:spcAft>
              <a:buSzPts val="3000"/>
              <a:buChar char="■"/>
              <a:defRPr sz="3000"/>
            </a:lvl3pPr>
            <a:lvl4pPr lvl="3" rtl="0" algn="ctr">
              <a:spcBef>
                <a:spcPts val="0"/>
              </a:spcBef>
              <a:spcAft>
                <a:spcPts val="0"/>
              </a:spcAft>
              <a:buSzPts val="3000"/>
              <a:buChar char="●"/>
              <a:defRPr sz="3000"/>
            </a:lvl4pPr>
            <a:lvl5pPr lvl="4" rtl="0" algn="ctr">
              <a:spcBef>
                <a:spcPts val="0"/>
              </a:spcBef>
              <a:spcAft>
                <a:spcPts val="0"/>
              </a:spcAft>
              <a:buSzPts val="3000"/>
              <a:buChar char="○"/>
              <a:defRPr sz="3000"/>
            </a:lvl5pPr>
            <a:lvl6pPr lvl="5" rtl="0" algn="ctr">
              <a:spcBef>
                <a:spcPts val="0"/>
              </a:spcBef>
              <a:spcAft>
                <a:spcPts val="0"/>
              </a:spcAft>
              <a:buSzPts val="3000"/>
              <a:buChar char="■"/>
              <a:defRPr sz="3000"/>
            </a:lvl6pPr>
            <a:lvl7pPr lvl="6" rtl="0" algn="ctr">
              <a:spcBef>
                <a:spcPts val="0"/>
              </a:spcBef>
              <a:spcAft>
                <a:spcPts val="0"/>
              </a:spcAft>
              <a:buSzPts val="3000"/>
              <a:buChar char="●"/>
              <a:defRPr sz="3000"/>
            </a:lvl7pPr>
            <a:lvl8pPr lvl="7" rtl="0" algn="ctr">
              <a:spcBef>
                <a:spcPts val="0"/>
              </a:spcBef>
              <a:spcAft>
                <a:spcPts val="0"/>
              </a:spcAft>
              <a:buSzPts val="3000"/>
              <a:buChar char="○"/>
              <a:defRPr sz="3000"/>
            </a:lvl8pPr>
            <a:lvl9pPr lvl="8" rtl="0" algn="ctr">
              <a:spcBef>
                <a:spcPts val="0"/>
              </a:spcBef>
              <a:spcAft>
                <a:spcPts val="0"/>
              </a:spcAft>
              <a:buSzPts val="3000"/>
              <a:buChar char="■"/>
              <a:defRPr sz="3000"/>
            </a:lvl9pPr>
          </a:lstStyle>
          <a:p>
            <a:r>
              <a:t>xx%</a:t>
            </a:r>
          </a:p>
        </p:txBody>
      </p:sp>
      <p:sp>
        <p:nvSpPr>
          <p:cNvPr id="2500" name="Google Shape;2500;p167"/>
          <p:cNvSpPr/>
          <p:nvPr/>
        </p:nvSpPr>
        <p:spPr>
          <a:xfrm rot="-9166514">
            <a:off x="-685878" y="3508085"/>
            <a:ext cx="2096014" cy="2197615"/>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167"/>
          <p:cNvSpPr/>
          <p:nvPr/>
        </p:nvSpPr>
        <p:spPr>
          <a:xfrm rot="-10395493">
            <a:off x="-393898" y="4006637"/>
            <a:ext cx="2254524" cy="1217963"/>
          </a:xfrm>
          <a:custGeom>
            <a:rect b="b" l="l" r="r" t="t"/>
            <a:pathLst>
              <a:path extrusionOk="0" h="60394" w="111793">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Light">
  <p:cSld name="Title Slide">
    <p:spTree>
      <p:nvGrpSpPr>
        <p:cNvPr id="2503" name="Shape 2503"/>
        <p:cNvGrpSpPr/>
        <p:nvPr/>
      </p:nvGrpSpPr>
      <p:grpSpPr>
        <a:xfrm>
          <a:off x="0" y="0"/>
          <a:ext cx="0" cy="0"/>
          <a:chOff x="0" y="0"/>
          <a:chExt cx="0" cy="0"/>
        </a:xfrm>
      </p:grpSpPr>
      <p:sp>
        <p:nvSpPr>
          <p:cNvPr id="2504" name="Google Shape;2504;p169"/>
          <p:cNvSpPr/>
          <p:nvPr/>
        </p:nvSpPr>
        <p:spPr>
          <a:xfrm>
            <a:off x="3028950" y="0"/>
            <a:ext cx="3086100" cy="6288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2505" name="Google Shape;2505;p169"/>
          <p:cNvPicPr preferRelativeResize="0"/>
          <p:nvPr/>
        </p:nvPicPr>
        <p:blipFill>
          <a:blip r:embed="rId2">
            <a:alphaModFix/>
          </a:blip>
          <a:stretch>
            <a:fillRect/>
          </a:stretch>
        </p:blipFill>
        <p:spPr>
          <a:xfrm>
            <a:off x="4199372" y="1106306"/>
            <a:ext cx="745256" cy="725081"/>
          </a:xfrm>
          <a:prstGeom prst="rect">
            <a:avLst/>
          </a:prstGeom>
          <a:noFill/>
          <a:ln>
            <a:noFill/>
          </a:ln>
        </p:spPr>
      </p:pic>
      <p:sp>
        <p:nvSpPr>
          <p:cNvPr id="2506" name="Google Shape;2506;p169"/>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200"/>
              <a:buFont typeface="Poppins"/>
              <a:buNone/>
              <a:defRPr b="1" sz="4200">
                <a:solidFill>
                  <a:srgbClr val="43919B"/>
                </a:solidFill>
                <a:latin typeface="Poppins"/>
                <a:ea typeface="Poppins"/>
                <a:cs typeface="Poppins"/>
                <a:sym typeface="Poppins"/>
              </a:defRPr>
            </a:lvl1pPr>
            <a:lvl2pPr lvl="1" rtl="0">
              <a:spcBef>
                <a:spcPts val="0"/>
              </a:spcBef>
              <a:spcAft>
                <a:spcPts val="0"/>
              </a:spcAft>
              <a:buSzPts val="1500"/>
              <a:buFont typeface="Poppins"/>
              <a:buNone/>
              <a:defRPr b="1" sz="1500">
                <a:latin typeface="Poppins"/>
                <a:ea typeface="Poppins"/>
                <a:cs typeface="Poppins"/>
                <a:sym typeface="Poppins"/>
              </a:defRPr>
            </a:lvl2pPr>
            <a:lvl3pPr lvl="2" rtl="0">
              <a:spcBef>
                <a:spcPts val="0"/>
              </a:spcBef>
              <a:spcAft>
                <a:spcPts val="0"/>
              </a:spcAft>
              <a:buSzPts val="1500"/>
              <a:buFont typeface="Poppins"/>
              <a:buNone/>
              <a:defRPr b="1" sz="1500">
                <a:latin typeface="Poppins"/>
                <a:ea typeface="Poppins"/>
                <a:cs typeface="Poppins"/>
                <a:sym typeface="Poppins"/>
              </a:defRPr>
            </a:lvl3pPr>
            <a:lvl4pPr lvl="3" rtl="0">
              <a:spcBef>
                <a:spcPts val="0"/>
              </a:spcBef>
              <a:spcAft>
                <a:spcPts val="0"/>
              </a:spcAft>
              <a:buSzPts val="1500"/>
              <a:buFont typeface="Poppins"/>
              <a:buNone/>
              <a:defRPr b="1" sz="1500">
                <a:latin typeface="Poppins"/>
                <a:ea typeface="Poppins"/>
                <a:cs typeface="Poppins"/>
                <a:sym typeface="Poppins"/>
              </a:defRPr>
            </a:lvl4pPr>
            <a:lvl5pPr lvl="4" rtl="0">
              <a:spcBef>
                <a:spcPts val="0"/>
              </a:spcBef>
              <a:spcAft>
                <a:spcPts val="0"/>
              </a:spcAft>
              <a:buSzPts val="1500"/>
              <a:buFont typeface="Poppins"/>
              <a:buNone/>
              <a:defRPr b="1" sz="1500">
                <a:latin typeface="Poppins"/>
                <a:ea typeface="Poppins"/>
                <a:cs typeface="Poppins"/>
                <a:sym typeface="Poppins"/>
              </a:defRPr>
            </a:lvl5pPr>
            <a:lvl6pPr lvl="5" rtl="0">
              <a:spcBef>
                <a:spcPts val="0"/>
              </a:spcBef>
              <a:spcAft>
                <a:spcPts val="0"/>
              </a:spcAft>
              <a:buSzPts val="1500"/>
              <a:buFont typeface="Poppins"/>
              <a:buNone/>
              <a:defRPr b="1" sz="1500">
                <a:latin typeface="Poppins"/>
                <a:ea typeface="Poppins"/>
                <a:cs typeface="Poppins"/>
                <a:sym typeface="Poppins"/>
              </a:defRPr>
            </a:lvl6pPr>
            <a:lvl7pPr lvl="6" rtl="0">
              <a:spcBef>
                <a:spcPts val="0"/>
              </a:spcBef>
              <a:spcAft>
                <a:spcPts val="0"/>
              </a:spcAft>
              <a:buSzPts val="1500"/>
              <a:buFont typeface="Poppins"/>
              <a:buNone/>
              <a:defRPr b="1" sz="1500">
                <a:latin typeface="Poppins"/>
                <a:ea typeface="Poppins"/>
                <a:cs typeface="Poppins"/>
                <a:sym typeface="Poppins"/>
              </a:defRPr>
            </a:lvl7pPr>
            <a:lvl8pPr lvl="7" rtl="0">
              <a:spcBef>
                <a:spcPts val="0"/>
              </a:spcBef>
              <a:spcAft>
                <a:spcPts val="0"/>
              </a:spcAft>
              <a:buSzPts val="1500"/>
              <a:buFont typeface="Poppins"/>
              <a:buNone/>
              <a:defRPr b="1" sz="1500">
                <a:latin typeface="Poppins"/>
                <a:ea typeface="Poppins"/>
                <a:cs typeface="Poppins"/>
                <a:sym typeface="Poppins"/>
              </a:defRPr>
            </a:lvl8pPr>
            <a:lvl9pPr lvl="8" rtl="0">
              <a:spcBef>
                <a:spcPts val="0"/>
              </a:spcBef>
              <a:spcAft>
                <a:spcPts val="0"/>
              </a:spcAft>
              <a:buSzPts val="1500"/>
              <a:buFont typeface="Poppins"/>
              <a:buNone/>
              <a:defRPr b="1" sz="1500">
                <a:latin typeface="Poppins"/>
                <a:ea typeface="Poppins"/>
                <a:cs typeface="Poppins"/>
                <a:sym typeface="Poppins"/>
              </a:defRPr>
            </a:lvl9pPr>
          </a:lstStyle>
          <a:p/>
        </p:txBody>
      </p:sp>
      <p:sp>
        <p:nvSpPr>
          <p:cNvPr id="2507" name="Google Shape;2507;p169"/>
          <p:cNvSpPr txBox="1"/>
          <p:nvPr>
            <p:ph idx="1"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1pPr>
            <a:lvl2pPr lvl="1" rtl="0">
              <a:spcBef>
                <a:spcPts val="0"/>
              </a:spcBef>
              <a:spcAft>
                <a:spcPts val="0"/>
              </a:spcAft>
              <a:buSzPts val="1700"/>
              <a:buFont typeface="Cabin"/>
              <a:buNone/>
              <a:defRPr b="1" sz="1700">
                <a:latin typeface="Cabin"/>
                <a:ea typeface="Cabin"/>
                <a:cs typeface="Cabin"/>
                <a:sym typeface="Cabin"/>
              </a:defRPr>
            </a:lvl2pPr>
            <a:lvl3pPr lvl="2" rtl="0">
              <a:spcBef>
                <a:spcPts val="0"/>
              </a:spcBef>
              <a:spcAft>
                <a:spcPts val="0"/>
              </a:spcAft>
              <a:buSzPts val="1700"/>
              <a:buFont typeface="Cabin"/>
              <a:buNone/>
              <a:defRPr b="1" sz="1700">
                <a:latin typeface="Cabin"/>
                <a:ea typeface="Cabin"/>
                <a:cs typeface="Cabin"/>
                <a:sym typeface="Cabin"/>
              </a:defRPr>
            </a:lvl3pPr>
            <a:lvl4pPr lvl="3" rtl="0">
              <a:spcBef>
                <a:spcPts val="0"/>
              </a:spcBef>
              <a:spcAft>
                <a:spcPts val="0"/>
              </a:spcAft>
              <a:buSzPts val="1700"/>
              <a:buFont typeface="Cabin"/>
              <a:buNone/>
              <a:defRPr b="1" sz="1700">
                <a:latin typeface="Cabin"/>
                <a:ea typeface="Cabin"/>
                <a:cs typeface="Cabin"/>
                <a:sym typeface="Cabin"/>
              </a:defRPr>
            </a:lvl4pPr>
            <a:lvl5pPr lvl="4" rtl="0">
              <a:spcBef>
                <a:spcPts val="0"/>
              </a:spcBef>
              <a:spcAft>
                <a:spcPts val="0"/>
              </a:spcAft>
              <a:buSzPts val="1700"/>
              <a:buFont typeface="Cabin"/>
              <a:buNone/>
              <a:defRPr b="1" sz="1700">
                <a:latin typeface="Cabin"/>
                <a:ea typeface="Cabin"/>
                <a:cs typeface="Cabin"/>
                <a:sym typeface="Cabin"/>
              </a:defRPr>
            </a:lvl5pPr>
            <a:lvl6pPr lvl="5" rtl="0">
              <a:spcBef>
                <a:spcPts val="0"/>
              </a:spcBef>
              <a:spcAft>
                <a:spcPts val="0"/>
              </a:spcAft>
              <a:buSzPts val="1700"/>
              <a:buFont typeface="Cabin"/>
              <a:buNone/>
              <a:defRPr b="1" sz="1700">
                <a:latin typeface="Cabin"/>
                <a:ea typeface="Cabin"/>
                <a:cs typeface="Cabin"/>
                <a:sym typeface="Cabin"/>
              </a:defRPr>
            </a:lvl6pPr>
            <a:lvl7pPr lvl="6" rtl="0">
              <a:spcBef>
                <a:spcPts val="0"/>
              </a:spcBef>
              <a:spcAft>
                <a:spcPts val="0"/>
              </a:spcAft>
              <a:buSzPts val="1700"/>
              <a:buFont typeface="Cabin"/>
              <a:buNone/>
              <a:defRPr b="1" sz="1700">
                <a:latin typeface="Cabin"/>
                <a:ea typeface="Cabin"/>
                <a:cs typeface="Cabin"/>
                <a:sym typeface="Cabin"/>
              </a:defRPr>
            </a:lvl7pPr>
            <a:lvl8pPr lvl="7" rtl="0">
              <a:spcBef>
                <a:spcPts val="0"/>
              </a:spcBef>
              <a:spcAft>
                <a:spcPts val="0"/>
              </a:spcAft>
              <a:buSzPts val="1700"/>
              <a:buFont typeface="Cabin"/>
              <a:buNone/>
              <a:defRPr b="1" sz="1700">
                <a:latin typeface="Cabin"/>
                <a:ea typeface="Cabin"/>
                <a:cs typeface="Cabin"/>
                <a:sym typeface="Cabin"/>
              </a:defRPr>
            </a:lvl8pPr>
            <a:lvl9pPr lvl="8" rtl="0">
              <a:spcBef>
                <a:spcPts val="0"/>
              </a:spcBef>
              <a:spcAft>
                <a:spcPts val="0"/>
              </a:spcAft>
              <a:buSzPts val="1700"/>
              <a:buFont typeface="Cabin"/>
              <a:buNone/>
              <a:defRPr b="1" sz="1700">
                <a:latin typeface="Cabin"/>
                <a:ea typeface="Cabin"/>
                <a:cs typeface="Cabin"/>
                <a:sym typeface="Cabin"/>
              </a:defRPr>
            </a:lvl9pPr>
          </a:lstStyle>
          <a:p/>
        </p:txBody>
      </p:sp>
      <p:sp>
        <p:nvSpPr>
          <p:cNvPr id="2508" name="Google Shape;2508;p169"/>
          <p:cNvSpPr txBox="1"/>
          <p:nvPr>
            <p:ph idx="2"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rgbClr val="43919B"/>
              </a:buClr>
              <a:buSzPts val="1900"/>
              <a:buFont typeface="Cabin"/>
              <a:buNone/>
              <a:defRPr b="1" sz="1900">
                <a:solidFill>
                  <a:srgbClr val="43919B"/>
                </a:solidFill>
                <a:latin typeface="Cabin"/>
                <a:ea typeface="Cabin"/>
                <a:cs typeface="Cabin"/>
                <a:sym typeface="Cabin"/>
              </a:defRPr>
            </a:lvl1pPr>
            <a:lvl2pPr lvl="1"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Dark">
  <p:cSld name="Custom Layout">
    <p:bg>
      <p:bgPr>
        <a:solidFill>
          <a:schemeClr val="accent5"/>
        </a:solidFill>
      </p:bgPr>
    </p:bg>
    <p:spTree>
      <p:nvGrpSpPr>
        <p:cNvPr id="2509" name="Shape 2509"/>
        <p:cNvGrpSpPr/>
        <p:nvPr/>
      </p:nvGrpSpPr>
      <p:grpSpPr>
        <a:xfrm>
          <a:off x="0" y="0"/>
          <a:ext cx="0" cy="0"/>
          <a:chOff x="0" y="0"/>
          <a:chExt cx="0" cy="0"/>
        </a:xfrm>
      </p:grpSpPr>
      <p:sp>
        <p:nvSpPr>
          <p:cNvPr id="2510" name="Google Shape;2510;p170"/>
          <p:cNvSpPr/>
          <p:nvPr/>
        </p:nvSpPr>
        <p:spPr>
          <a:xfrm>
            <a:off x="3028950" y="0"/>
            <a:ext cx="3086100" cy="628800"/>
          </a:xfrm>
          <a:prstGeom prst="rect">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2511" name="Google Shape;2511;p170"/>
          <p:cNvPicPr preferRelativeResize="0"/>
          <p:nvPr/>
        </p:nvPicPr>
        <p:blipFill>
          <a:blip r:embed="rId2">
            <a:alphaModFix/>
          </a:blip>
          <a:stretch>
            <a:fillRect/>
          </a:stretch>
        </p:blipFill>
        <p:spPr>
          <a:xfrm>
            <a:off x="4182272" y="1129706"/>
            <a:ext cx="779456" cy="758381"/>
          </a:xfrm>
          <a:prstGeom prst="rect">
            <a:avLst/>
          </a:prstGeom>
          <a:noFill/>
          <a:ln>
            <a:noFill/>
          </a:ln>
        </p:spPr>
      </p:pic>
      <p:sp>
        <p:nvSpPr>
          <p:cNvPr id="2512" name="Google Shape;2512;p170"/>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200"/>
              <a:buFont typeface="Poppins"/>
              <a:buNone/>
              <a:defRPr b="1" sz="4200">
                <a:solidFill>
                  <a:schemeClr val="lt1"/>
                </a:solidFill>
                <a:latin typeface="Poppins"/>
                <a:ea typeface="Poppins"/>
                <a:cs typeface="Poppins"/>
                <a:sym typeface="Poppins"/>
              </a:defRPr>
            </a:lvl1pPr>
            <a:lvl2pPr lvl="1"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2pPr>
            <a:lvl3pPr lvl="2"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3pPr>
            <a:lvl4pPr lvl="3"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4pPr>
            <a:lvl5pPr lvl="4"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5pPr>
            <a:lvl6pPr lvl="5"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6pPr>
            <a:lvl7pPr lvl="6"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7pPr>
            <a:lvl8pPr lvl="7"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8pPr>
            <a:lvl9pPr lvl="8"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9pPr>
          </a:lstStyle>
          <a:p/>
        </p:txBody>
      </p:sp>
      <p:sp>
        <p:nvSpPr>
          <p:cNvPr id="2513" name="Google Shape;2513;p170"/>
          <p:cNvSpPr txBox="1"/>
          <p:nvPr>
            <p:ph idx="1"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chemeClr val="lt1"/>
              </a:buClr>
              <a:buSzPts val="1900"/>
              <a:buFont typeface="Cabin"/>
              <a:buNone/>
              <a:defRPr b="1" sz="1900">
                <a:solidFill>
                  <a:schemeClr val="lt1"/>
                </a:solidFill>
                <a:latin typeface="Cabin"/>
                <a:ea typeface="Cabin"/>
                <a:cs typeface="Cabin"/>
                <a:sym typeface="Cabin"/>
              </a:defRPr>
            </a:lvl1pPr>
            <a:lvl2pPr lvl="1"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2pPr>
            <a:lvl3pPr lvl="2"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3pPr>
            <a:lvl4pPr lvl="3"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4pPr>
            <a:lvl5pPr lvl="4"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5pPr>
            <a:lvl6pPr lvl="5"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6pPr>
            <a:lvl7pPr lvl="6"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7pPr>
            <a:lvl8pPr lvl="7"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8pPr>
            <a:lvl9pPr lvl="8"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9pPr>
          </a:lstStyle>
          <a:p/>
        </p:txBody>
      </p:sp>
      <p:sp>
        <p:nvSpPr>
          <p:cNvPr id="2514" name="Google Shape;2514;p170"/>
          <p:cNvSpPr txBox="1"/>
          <p:nvPr>
            <p:ph idx="2"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1pPr>
            <a:lvl2pPr lvl="1"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p:cSld name="1_Custom Layout">
    <p:spTree>
      <p:nvGrpSpPr>
        <p:cNvPr id="2515" name="Shape 2515"/>
        <p:cNvGrpSpPr/>
        <p:nvPr/>
      </p:nvGrpSpPr>
      <p:grpSpPr>
        <a:xfrm>
          <a:off x="0" y="0"/>
          <a:ext cx="0" cy="0"/>
          <a:chOff x="0" y="0"/>
          <a:chExt cx="0" cy="0"/>
        </a:xfrm>
      </p:grpSpPr>
      <p:sp>
        <p:nvSpPr>
          <p:cNvPr id="2516" name="Google Shape;2516;p171"/>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2517" name="Google Shape;2517;p171"/>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2518" name="Google Shape;2518;p171"/>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2519" name="Google Shape;2519;p171"/>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2520" name="Google Shape;2520;p171"/>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521" name="Google Shape;2521;p171"/>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522" name="Google Shape;2522;p171"/>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523" name="Google Shape;2523;p171"/>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524" name="Google Shape;2524;p171"/>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525" name="Google Shape;2525;p171"/>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526" name="Google Shape;2526;p171"/>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1">
  <p:cSld name="1_Custom Layout_2">
    <p:spTree>
      <p:nvGrpSpPr>
        <p:cNvPr id="2527" name="Shape 2527"/>
        <p:cNvGrpSpPr/>
        <p:nvPr/>
      </p:nvGrpSpPr>
      <p:grpSpPr>
        <a:xfrm>
          <a:off x="0" y="0"/>
          <a:ext cx="0" cy="0"/>
          <a:chOff x="0" y="0"/>
          <a:chExt cx="0" cy="0"/>
        </a:xfrm>
      </p:grpSpPr>
      <p:sp>
        <p:nvSpPr>
          <p:cNvPr id="2528" name="Google Shape;2528;p172"/>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2529" name="Google Shape;2529;p172"/>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2530" name="Google Shape;2530;p172"/>
          <p:cNvSpPr/>
          <p:nvPr/>
        </p:nvSpPr>
        <p:spPr>
          <a:xfrm rot="10800000">
            <a:off x="2610525" y="1819250"/>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2531" name="Google Shape;2531;p172"/>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2532" name="Google Shape;2532;p172"/>
          <p:cNvSpPr/>
          <p:nvPr/>
        </p:nvSpPr>
        <p:spPr>
          <a:xfrm rot="10800000">
            <a:off x="2610525" y="2732044"/>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533" name="Google Shape;2533;p172"/>
          <p:cNvSpPr/>
          <p:nvPr/>
        </p:nvSpPr>
        <p:spPr>
          <a:xfrm rot="10800000">
            <a:off x="2610525" y="3644838"/>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534" name="Google Shape;2534;p172"/>
          <p:cNvSpPr txBox="1"/>
          <p:nvPr>
            <p:ph idx="1" type="subTitle"/>
          </p:nvPr>
        </p:nvSpPr>
        <p:spPr>
          <a:xfrm>
            <a:off x="2784169" y="1819175"/>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535" name="Google Shape;2535;p172"/>
          <p:cNvSpPr txBox="1"/>
          <p:nvPr>
            <p:ph idx="2" type="subTitle"/>
          </p:nvPr>
        </p:nvSpPr>
        <p:spPr>
          <a:xfrm>
            <a:off x="2784169" y="2731972"/>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536" name="Google Shape;2536;p172"/>
          <p:cNvSpPr txBox="1"/>
          <p:nvPr>
            <p:ph idx="3" type="subTitle"/>
          </p:nvPr>
        </p:nvSpPr>
        <p:spPr>
          <a:xfrm>
            <a:off x="2784169" y="3644759"/>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
  <p:cSld name="1_Custom Layout_1">
    <p:spTree>
      <p:nvGrpSpPr>
        <p:cNvPr id="2537" name="Shape 2537"/>
        <p:cNvGrpSpPr/>
        <p:nvPr/>
      </p:nvGrpSpPr>
      <p:grpSpPr>
        <a:xfrm>
          <a:off x="0" y="0"/>
          <a:ext cx="0" cy="0"/>
          <a:chOff x="0" y="0"/>
          <a:chExt cx="0" cy="0"/>
        </a:xfrm>
      </p:grpSpPr>
      <p:pic>
        <p:nvPicPr>
          <p:cNvPr id="2538" name="Google Shape;2538;p173"/>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2539" name="Google Shape;2539;p173"/>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2540" name="Google Shape;2540;p173"/>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2541" name="Google Shape;2541;p173"/>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542" name="Google Shape;2542;p173"/>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543" name="Google Shape;2543;p173"/>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544" name="Google Shape;2544;p173"/>
          <p:cNvSpPr txBox="1"/>
          <p:nvPr>
            <p:ph type="title"/>
          </p:nvPr>
        </p:nvSpPr>
        <p:spPr>
          <a:xfrm>
            <a:off x="249694" y="183038"/>
            <a:ext cx="6729300" cy="990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spcBef>
                <a:spcPts val="0"/>
              </a:spcBef>
              <a:spcAft>
                <a:spcPts val="0"/>
              </a:spcAft>
              <a:buSzPts val="3200"/>
              <a:buFont typeface="Poppins"/>
              <a:buNone/>
              <a:defRPr b="1" sz="3200">
                <a:latin typeface="Poppins"/>
                <a:ea typeface="Poppins"/>
                <a:cs typeface="Poppins"/>
                <a:sym typeface="Poppins"/>
              </a:defRPr>
            </a:lvl2pPr>
            <a:lvl3pPr lvl="2" rtl="0">
              <a:spcBef>
                <a:spcPts val="0"/>
              </a:spcBef>
              <a:spcAft>
                <a:spcPts val="0"/>
              </a:spcAft>
              <a:buSzPts val="3200"/>
              <a:buFont typeface="Poppins"/>
              <a:buNone/>
              <a:defRPr b="1" sz="3200">
                <a:latin typeface="Poppins"/>
                <a:ea typeface="Poppins"/>
                <a:cs typeface="Poppins"/>
                <a:sym typeface="Poppins"/>
              </a:defRPr>
            </a:lvl3pPr>
            <a:lvl4pPr lvl="3" rtl="0">
              <a:spcBef>
                <a:spcPts val="0"/>
              </a:spcBef>
              <a:spcAft>
                <a:spcPts val="0"/>
              </a:spcAft>
              <a:buSzPts val="3200"/>
              <a:buFont typeface="Poppins"/>
              <a:buNone/>
              <a:defRPr b="1" sz="3200">
                <a:latin typeface="Poppins"/>
                <a:ea typeface="Poppins"/>
                <a:cs typeface="Poppins"/>
                <a:sym typeface="Poppins"/>
              </a:defRPr>
            </a:lvl4pPr>
            <a:lvl5pPr lvl="4" rtl="0">
              <a:spcBef>
                <a:spcPts val="0"/>
              </a:spcBef>
              <a:spcAft>
                <a:spcPts val="0"/>
              </a:spcAft>
              <a:buSzPts val="3200"/>
              <a:buFont typeface="Poppins"/>
              <a:buNone/>
              <a:defRPr b="1" sz="3200">
                <a:latin typeface="Poppins"/>
                <a:ea typeface="Poppins"/>
                <a:cs typeface="Poppins"/>
                <a:sym typeface="Poppins"/>
              </a:defRPr>
            </a:lvl5pPr>
            <a:lvl6pPr lvl="5" rtl="0">
              <a:spcBef>
                <a:spcPts val="0"/>
              </a:spcBef>
              <a:spcAft>
                <a:spcPts val="0"/>
              </a:spcAft>
              <a:buSzPts val="3200"/>
              <a:buFont typeface="Poppins"/>
              <a:buNone/>
              <a:defRPr b="1" sz="3200">
                <a:latin typeface="Poppins"/>
                <a:ea typeface="Poppins"/>
                <a:cs typeface="Poppins"/>
                <a:sym typeface="Poppins"/>
              </a:defRPr>
            </a:lvl6pPr>
            <a:lvl7pPr lvl="6" rtl="0">
              <a:spcBef>
                <a:spcPts val="0"/>
              </a:spcBef>
              <a:spcAft>
                <a:spcPts val="0"/>
              </a:spcAft>
              <a:buSzPts val="3200"/>
              <a:buFont typeface="Poppins"/>
              <a:buNone/>
              <a:defRPr b="1" sz="3200">
                <a:latin typeface="Poppins"/>
                <a:ea typeface="Poppins"/>
                <a:cs typeface="Poppins"/>
                <a:sym typeface="Poppins"/>
              </a:defRPr>
            </a:lvl7pPr>
            <a:lvl8pPr lvl="7" rtl="0">
              <a:spcBef>
                <a:spcPts val="0"/>
              </a:spcBef>
              <a:spcAft>
                <a:spcPts val="0"/>
              </a:spcAft>
              <a:buSzPts val="3200"/>
              <a:buFont typeface="Poppins"/>
              <a:buNone/>
              <a:defRPr b="1" sz="3200">
                <a:latin typeface="Poppins"/>
                <a:ea typeface="Poppins"/>
                <a:cs typeface="Poppins"/>
                <a:sym typeface="Poppins"/>
              </a:defRPr>
            </a:lvl8pPr>
            <a:lvl9pPr lvl="8" rtl="0">
              <a:spcBef>
                <a:spcPts val="0"/>
              </a:spcBef>
              <a:spcAft>
                <a:spcPts val="0"/>
              </a:spcAft>
              <a:buSzPts val="3200"/>
              <a:buFont typeface="Poppins"/>
              <a:buNone/>
              <a:defRPr b="1" sz="3200">
                <a:latin typeface="Poppins"/>
                <a:ea typeface="Poppins"/>
                <a:cs typeface="Poppins"/>
                <a:sym typeface="Poppins"/>
              </a:defRPr>
            </a:lvl9pPr>
          </a:lstStyle>
          <a:p/>
        </p:txBody>
      </p:sp>
      <p:sp>
        <p:nvSpPr>
          <p:cNvPr id="2545" name="Google Shape;2545;p173"/>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546" name="Google Shape;2546;p173"/>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547" name="Google Shape;2547;p173"/>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548" name="Google Shape;2548;p173"/>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Paragraph">
  <p:cSld name="2_Custom Layout">
    <p:bg>
      <p:bgPr>
        <a:solidFill>
          <a:srgbClr val="FCF8F0"/>
        </a:solidFill>
      </p:bgPr>
    </p:bg>
    <p:spTree>
      <p:nvGrpSpPr>
        <p:cNvPr id="2549" name="Shape 2549"/>
        <p:cNvGrpSpPr/>
        <p:nvPr/>
      </p:nvGrpSpPr>
      <p:grpSpPr>
        <a:xfrm>
          <a:off x="0" y="0"/>
          <a:ext cx="0" cy="0"/>
          <a:chOff x="0" y="0"/>
          <a:chExt cx="0" cy="0"/>
        </a:xfrm>
      </p:grpSpPr>
      <p:pic>
        <p:nvPicPr>
          <p:cNvPr id="2550" name="Google Shape;2550;p174"/>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2551" name="Google Shape;2551;p174"/>
          <p:cNvPicPr preferRelativeResize="0"/>
          <p:nvPr/>
        </p:nvPicPr>
        <p:blipFill>
          <a:blip r:embed="rId3">
            <a:alphaModFix/>
          </a:blip>
          <a:stretch>
            <a:fillRect/>
          </a:stretch>
        </p:blipFill>
        <p:spPr>
          <a:xfrm>
            <a:off x="581175" y="3753412"/>
            <a:ext cx="947588" cy="921956"/>
          </a:xfrm>
          <a:prstGeom prst="rect">
            <a:avLst/>
          </a:prstGeom>
          <a:noFill/>
          <a:ln>
            <a:noFill/>
          </a:ln>
        </p:spPr>
      </p:pic>
      <p:sp>
        <p:nvSpPr>
          <p:cNvPr id="2552" name="Google Shape;2552;p174"/>
          <p:cNvSpPr/>
          <p:nvPr/>
        </p:nvSpPr>
        <p:spPr>
          <a:xfrm rot="933714">
            <a:off x="8046520" y="1023098"/>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53" name="Google Shape;2553;p174"/>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400"/>
              <a:buFont typeface="Poppins"/>
              <a:buNone/>
              <a:defRPr b="1" sz="2400">
                <a:solidFill>
                  <a:srgbClr val="43919B"/>
                </a:solidFill>
                <a:latin typeface="Poppins"/>
                <a:ea typeface="Poppins"/>
                <a:cs typeface="Poppins"/>
                <a:sym typeface="Poppins"/>
              </a:defRPr>
            </a:lvl1pPr>
            <a:lvl2pPr lvl="1" rtl="0" algn="ctr">
              <a:spcBef>
                <a:spcPts val="0"/>
              </a:spcBef>
              <a:spcAft>
                <a:spcPts val="0"/>
              </a:spcAft>
              <a:buSzPts val="2400"/>
              <a:buFont typeface="Poppins"/>
              <a:buNone/>
              <a:defRPr b="1" sz="2400">
                <a:latin typeface="Poppins"/>
                <a:ea typeface="Poppins"/>
                <a:cs typeface="Poppins"/>
                <a:sym typeface="Poppins"/>
              </a:defRPr>
            </a:lvl2pPr>
            <a:lvl3pPr lvl="2" rtl="0" algn="ctr">
              <a:spcBef>
                <a:spcPts val="0"/>
              </a:spcBef>
              <a:spcAft>
                <a:spcPts val="0"/>
              </a:spcAft>
              <a:buSzPts val="2400"/>
              <a:buFont typeface="Poppins"/>
              <a:buNone/>
              <a:defRPr b="1" sz="2400">
                <a:latin typeface="Poppins"/>
                <a:ea typeface="Poppins"/>
                <a:cs typeface="Poppins"/>
                <a:sym typeface="Poppins"/>
              </a:defRPr>
            </a:lvl3pPr>
            <a:lvl4pPr lvl="3" rtl="0" algn="ctr">
              <a:spcBef>
                <a:spcPts val="0"/>
              </a:spcBef>
              <a:spcAft>
                <a:spcPts val="0"/>
              </a:spcAft>
              <a:buSzPts val="2400"/>
              <a:buFont typeface="Poppins"/>
              <a:buNone/>
              <a:defRPr b="1" sz="2400">
                <a:latin typeface="Poppins"/>
                <a:ea typeface="Poppins"/>
                <a:cs typeface="Poppins"/>
                <a:sym typeface="Poppins"/>
              </a:defRPr>
            </a:lvl4pPr>
            <a:lvl5pPr lvl="4" rtl="0" algn="ctr">
              <a:spcBef>
                <a:spcPts val="0"/>
              </a:spcBef>
              <a:spcAft>
                <a:spcPts val="0"/>
              </a:spcAft>
              <a:buSzPts val="2400"/>
              <a:buFont typeface="Poppins"/>
              <a:buNone/>
              <a:defRPr b="1" sz="2400">
                <a:latin typeface="Poppins"/>
                <a:ea typeface="Poppins"/>
                <a:cs typeface="Poppins"/>
                <a:sym typeface="Poppins"/>
              </a:defRPr>
            </a:lvl5pPr>
            <a:lvl6pPr lvl="5" rtl="0" algn="ctr">
              <a:spcBef>
                <a:spcPts val="0"/>
              </a:spcBef>
              <a:spcAft>
                <a:spcPts val="0"/>
              </a:spcAft>
              <a:buSzPts val="2400"/>
              <a:buFont typeface="Poppins"/>
              <a:buNone/>
              <a:defRPr b="1" sz="2400">
                <a:latin typeface="Poppins"/>
                <a:ea typeface="Poppins"/>
                <a:cs typeface="Poppins"/>
                <a:sym typeface="Poppins"/>
              </a:defRPr>
            </a:lvl6pPr>
            <a:lvl7pPr lvl="6" rtl="0" algn="ctr">
              <a:spcBef>
                <a:spcPts val="0"/>
              </a:spcBef>
              <a:spcAft>
                <a:spcPts val="0"/>
              </a:spcAft>
              <a:buSzPts val="2400"/>
              <a:buFont typeface="Poppins"/>
              <a:buNone/>
              <a:defRPr b="1" sz="2400">
                <a:latin typeface="Poppins"/>
                <a:ea typeface="Poppins"/>
                <a:cs typeface="Poppins"/>
                <a:sym typeface="Poppins"/>
              </a:defRPr>
            </a:lvl7pPr>
            <a:lvl8pPr lvl="7" rtl="0" algn="ctr">
              <a:spcBef>
                <a:spcPts val="0"/>
              </a:spcBef>
              <a:spcAft>
                <a:spcPts val="0"/>
              </a:spcAft>
              <a:buSzPts val="2400"/>
              <a:buFont typeface="Poppins"/>
              <a:buNone/>
              <a:defRPr b="1" sz="2400">
                <a:latin typeface="Poppins"/>
                <a:ea typeface="Poppins"/>
                <a:cs typeface="Poppins"/>
                <a:sym typeface="Poppins"/>
              </a:defRPr>
            </a:lvl8pPr>
            <a:lvl9pPr lvl="8" rtl="0" algn="ctr">
              <a:spcBef>
                <a:spcPts val="0"/>
              </a:spcBef>
              <a:spcAft>
                <a:spcPts val="0"/>
              </a:spcAft>
              <a:buSzPts val="2400"/>
              <a:buFont typeface="Poppins"/>
              <a:buNone/>
              <a:defRPr b="1" sz="2400">
                <a:latin typeface="Poppins"/>
                <a:ea typeface="Poppins"/>
                <a:cs typeface="Poppins"/>
                <a:sym typeface="Poppins"/>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D">
  <p:cSld name="13_Custom Layout">
    <p:spTree>
      <p:nvGrpSpPr>
        <p:cNvPr id="118" name="Shape 118"/>
        <p:cNvGrpSpPr/>
        <p:nvPr/>
      </p:nvGrpSpPr>
      <p:grpSpPr>
        <a:xfrm>
          <a:off x="0" y="0"/>
          <a:ext cx="0" cy="0"/>
          <a:chOff x="0" y="0"/>
          <a:chExt cx="0" cy="0"/>
        </a:xfrm>
      </p:grpSpPr>
      <p:sp>
        <p:nvSpPr>
          <p:cNvPr id="119" name="Google Shape;119;p18"/>
          <p:cNvSpPr/>
          <p:nvPr>
            <p:ph idx="2" type="pic"/>
          </p:nvPr>
        </p:nvSpPr>
        <p:spPr>
          <a:xfrm>
            <a:off x="5450363" y="471581"/>
            <a:ext cx="2976900" cy="3294900"/>
          </a:xfrm>
          <a:prstGeom prst="roundRect">
            <a:avLst>
              <a:gd fmla="val 16667" name="adj"/>
            </a:avLst>
          </a:prstGeom>
          <a:noFill/>
          <a:ln>
            <a:noFill/>
          </a:ln>
        </p:spPr>
      </p:sp>
      <p:pic>
        <p:nvPicPr>
          <p:cNvPr id="120" name="Google Shape;120;p18"/>
          <p:cNvPicPr preferRelativeResize="0"/>
          <p:nvPr/>
        </p:nvPicPr>
        <p:blipFill rotWithShape="1">
          <a:blip r:embed="rId2">
            <a:alphaModFix/>
          </a:blip>
          <a:srcRect b="2730" l="0" r="39838" t="-3132"/>
          <a:stretch/>
        </p:blipFill>
        <p:spPr>
          <a:xfrm flipH="1" rot="5400000">
            <a:off x="1359656" y="-1380226"/>
            <a:ext cx="774994" cy="3494308"/>
          </a:xfrm>
          <a:prstGeom prst="rect">
            <a:avLst/>
          </a:prstGeom>
          <a:noFill/>
          <a:ln>
            <a:noFill/>
          </a:ln>
        </p:spPr>
      </p:pic>
      <p:pic>
        <p:nvPicPr>
          <p:cNvPr id="121" name="Google Shape;121;p18"/>
          <p:cNvPicPr preferRelativeResize="0"/>
          <p:nvPr/>
        </p:nvPicPr>
        <p:blipFill rotWithShape="1">
          <a:blip r:embed="rId3">
            <a:alphaModFix/>
          </a:blip>
          <a:srcRect b="0" l="0" r="0" t="24431"/>
          <a:stretch/>
        </p:blipFill>
        <p:spPr>
          <a:xfrm rot="10800000">
            <a:off x="6943725" y="4219068"/>
            <a:ext cx="1257300" cy="924431"/>
          </a:xfrm>
          <a:prstGeom prst="rect">
            <a:avLst/>
          </a:prstGeom>
          <a:noFill/>
          <a:ln>
            <a:noFill/>
          </a:ln>
        </p:spPr>
      </p:pic>
      <p:sp>
        <p:nvSpPr>
          <p:cNvPr id="122" name="Google Shape;122;p18"/>
          <p:cNvSpPr txBox="1"/>
          <p:nvPr>
            <p:ph type="title"/>
          </p:nvPr>
        </p:nvSpPr>
        <p:spPr>
          <a:xfrm>
            <a:off x="490444" y="1505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23" name="Google Shape;123;p18"/>
          <p:cNvSpPr txBox="1"/>
          <p:nvPr>
            <p:ph idx="1" type="body"/>
          </p:nvPr>
        </p:nvSpPr>
        <p:spPr>
          <a:xfrm>
            <a:off x="490444" y="3015056"/>
            <a:ext cx="4057200" cy="15642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Title">
  <p:cSld name="3_Custom Layout">
    <p:bg>
      <p:bgPr>
        <a:solidFill>
          <a:srgbClr val="FCF8F0"/>
        </a:solidFill>
      </p:bgPr>
    </p:bg>
    <p:spTree>
      <p:nvGrpSpPr>
        <p:cNvPr id="2554" name="Shape 2554"/>
        <p:cNvGrpSpPr/>
        <p:nvPr/>
      </p:nvGrpSpPr>
      <p:grpSpPr>
        <a:xfrm>
          <a:off x="0" y="0"/>
          <a:ext cx="0" cy="0"/>
          <a:chOff x="0" y="0"/>
          <a:chExt cx="0" cy="0"/>
        </a:xfrm>
      </p:grpSpPr>
      <p:pic>
        <p:nvPicPr>
          <p:cNvPr id="2555" name="Google Shape;2555;p175"/>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2556" name="Google Shape;2556;p175"/>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557" name="Google Shape;2557;p175"/>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100"/>
              <a:buFont typeface="Poppins"/>
              <a:buNone/>
              <a:defRPr b="1" sz="4100">
                <a:solidFill>
                  <a:srgbClr val="43919B"/>
                </a:solidFill>
                <a:latin typeface="Poppins"/>
                <a:ea typeface="Poppins"/>
                <a:cs typeface="Poppins"/>
                <a:sym typeface="Poppins"/>
              </a:defRPr>
            </a:lvl1pPr>
            <a:lvl2pPr lvl="1" rtl="0" algn="ctr">
              <a:spcBef>
                <a:spcPts val="0"/>
              </a:spcBef>
              <a:spcAft>
                <a:spcPts val="0"/>
              </a:spcAft>
              <a:buSzPts val="4100"/>
              <a:buFont typeface="Poppins"/>
              <a:buNone/>
              <a:defRPr b="1" sz="4100">
                <a:latin typeface="Poppins"/>
                <a:ea typeface="Poppins"/>
                <a:cs typeface="Poppins"/>
                <a:sym typeface="Poppins"/>
              </a:defRPr>
            </a:lvl2pPr>
            <a:lvl3pPr lvl="2" rtl="0" algn="ctr">
              <a:spcBef>
                <a:spcPts val="0"/>
              </a:spcBef>
              <a:spcAft>
                <a:spcPts val="0"/>
              </a:spcAft>
              <a:buSzPts val="4100"/>
              <a:buFont typeface="Poppins"/>
              <a:buNone/>
              <a:defRPr b="1" sz="4100">
                <a:latin typeface="Poppins"/>
                <a:ea typeface="Poppins"/>
                <a:cs typeface="Poppins"/>
                <a:sym typeface="Poppins"/>
              </a:defRPr>
            </a:lvl3pPr>
            <a:lvl4pPr lvl="3" rtl="0" algn="ctr">
              <a:spcBef>
                <a:spcPts val="0"/>
              </a:spcBef>
              <a:spcAft>
                <a:spcPts val="0"/>
              </a:spcAft>
              <a:buSzPts val="4100"/>
              <a:buFont typeface="Poppins"/>
              <a:buNone/>
              <a:defRPr b="1" sz="4100">
                <a:latin typeface="Poppins"/>
                <a:ea typeface="Poppins"/>
                <a:cs typeface="Poppins"/>
                <a:sym typeface="Poppins"/>
              </a:defRPr>
            </a:lvl4pPr>
            <a:lvl5pPr lvl="4" rtl="0" algn="ctr">
              <a:spcBef>
                <a:spcPts val="0"/>
              </a:spcBef>
              <a:spcAft>
                <a:spcPts val="0"/>
              </a:spcAft>
              <a:buSzPts val="4100"/>
              <a:buFont typeface="Poppins"/>
              <a:buNone/>
              <a:defRPr b="1" sz="4100">
                <a:latin typeface="Poppins"/>
                <a:ea typeface="Poppins"/>
                <a:cs typeface="Poppins"/>
                <a:sym typeface="Poppins"/>
              </a:defRPr>
            </a:lvl5pPr>
            <a:lvl6pPr lvl="5" rtl="0" algn="ctr">
              <a:spcBef>
                <a:spcPts val="0"/>
              </a:spcBef>
              <a:spcAft>
                <a:spcPts val="0"/>
              </a:spcAft>
              <a:buSzPts val="4100"/>
              <a:buFont typeface="Poppins"/>
              <a:buNone/>
              <a:defRPr b="1" sz="4100">
                <a:latin typeface="Poppins"/>
                <a:ea typeface="Poppins"/>
                <a:cs typeface="Poppins"/>
                <a:sym typeface="Poppins"/>
              </a:defRPr>
            </a:lvl6pPr>
            <a:lvl7pPr lvl="6" rtl="0" algn="ctr">
              <a:spcBef>
                <a:spcPts val="0"/>
              </a:spcBef>
              <a:spcAft>
                <a:spcPts val="0"/>
              </a:spcAft>
              <a:buSzPts val="4100"/>
              <a:buFont typeface="Poppins"/>
              <a:buNone/>
              <a:defRPr b="1" sz="4100">
                <a:latin typeface="Poppins"/>
                <a:ea typeface="Poppins"/>
                <a:cs typeface="Poppins"/>
                <a:sym typeface="Poppins"/>
              </a:defRPr>
            </a:lvl7pPr>
            <a:lvl8pPr lvl="7" rtl="0" algn="ctr">
              <a:spcBef>
                <a:spcPts val="0"/>
              </a:spcBef>
              <a:spcAft>
                <a:spcPts val="0"/>
              </a:spcAft>
              <a:buSzPts val="4100"/>
              <a:buFont typeface="Poppins"/>
              <a:buNone/>
              <a:defRPr b="1" sz="4100">
                <a:latin typeface="Poppins"/>
                <a:ea typeface="Poppins"/>
                <a:cs typeface="Poppins"/>
                <a:sym typeface="Poppins"/>
              </a:defRPr>
            </a:lvl8pPr>
            <a:lvl9pPr lvl="8" rtl="0" algn="ctr">
              <a:spcBef>
                <a:spcPts val="0"/>
              </a:spcBef>
              <a:spcAft>
                <a:spcPts val="0"/>
              </a:spcAft>
              <a:buSzPts val="4100"/>
              <a:buFont typeface="Poppins"/>
              <a:buNone/>
              <a:defRPr b="1" sz="4100">
                <a:latin typeface="Poppins"/>
                <a:ea typeface="Poppins"/>
                <a:cs typeface="Poppins"/>
                <a:sym typeface="Poppins"/>
              </a:defRPr>
            </a:lvl9pPr>
          </a:lstStyle>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Paragraph">
  <p:cSld name="4_Custom Layout">
    <p:bg>
      <p:bgPr>
        <a:solidFill>
          <a:srgbClr val="43919B"/>
        </a:solidFill>
      </p:bgPr>
    </p:bg>
    <p:spTree>
      <p:nvGrpSpPr>
        <p:cNvPr id="2558" name="Shape 2558"/>
        <p:cNvGrpSpPr/>
        <p:nvPr/>
      </p:nvGrpSpPr>
      <p:grpSpPr>
        <a:xfrm>
          <a:off x="0" y="0"/>
          <a:ext cx="0" cy="0"/>
          <a:chOff x="0" y="0"/>
          <a:chExt cx="0" cy="0"/>
        </a:xfrm>
      </p:grpSpPr>
      <p:pic>
        <p:nvPicPr>
          <p:cNvPr id="2559" name="Google Shape;2559;p176"/>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2560" name="Google Shape;2560;p176"/>
          <p:cNvPicPr preferRelativeResize="0"/>
          <p:nvPr/>
        </p:nvPicPr>
        <p:blipFill rotWithShape="1">
          <a:blip r:embed="rId3">
            <a:alphaModFix/>
          </a:blip>
          <a:srcRect b="0" l="0" r="0" t="0"/>
          <a:stretch/>
        </p:blipFill>
        <p:spPr>
          <a:xfrm>
            <a:off x="581175" y="3753412"/>
            <a:ext cx="947588" cy="921956"/>
          </a:xfrm>
          <a:prstGeom prst="rect">
            <a:avLst/>
          </a:prstGeom>
          <a:noFill/>
          <a:ln>
            <a:noFill/>
          </a:ln>
        </p:spPr>
      </p:pic>
      <p:sp>
        <p:nvSpPr>
          <p:cNvPr id="2561" name="Google Shape;2561;p176"/>
          <p:cNvSpPr/>
          <p:nvPr/>
        </p:nvSpPr>
        <p:spPr>
          <a:xfrm rot="933714">
            <a:off x="8046520" y="1023098"/>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562" name="Google Shape;2562;p176"/>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1pPr>
            <a:lvl2pPr lvl="1"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2pPr>
            <a:lvl3pPr lvl="2"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3pPr>
            <a:lvl4pPr lvl="3"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4pPr>
            <a:lvl5pPr lvl="4"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5pPr>
            <a:lvl6pPr lvl="5"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6pPr>
            <a:lvl7pPr lvl="6"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7pPr>
            <a:lvl8pPr lvl="7"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8pPr>
            <a:lvl9pPr lvl="8"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9pPr>
          </a:lstStyle>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Title">
  <p:cSld name="5_Custom Layout">
    <p:bg>
      <p:bgPr>
        <a:solidFill>
          <a:srgbClr val="43919B"/>
        </a:solidFill>
      </p:bgPr>
    </p:bg>
    <p:spTree>
      <p:nvGrpSpPr>
        <p:cNvPr id="2563" name="Shape 2563"/>
        <p:cNvGrpSpPr/>
        <p:nvPr/>
      </p:nvGrpSpPr>
      <p:grpSpPr>
        <a:xfrm>
          <a:off x="0" y="0"/>
          <a:ext cx="0" cy="0"/>
          <a:chOff x="0" y="0"/>
          <a:chExt cx="0" cy="0"/>
        </a:xfrm>
      </p:grpSpPr>
      <p:pic>
        <p:nvPicPr>
          <p:cNvPr id="2564" name="Google Shape;2564;p177"/>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2565" name="Google Shape;2565;p177"/>
          <p:cNvSpPr/>
          <p:nvPr/>
        </p:nvSpPr>
        <p:spPr>
          <a:xfrm rot="933714">
            <a:off x="787935" y="594473"/>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566" name="Google Shape;2566;p177"/>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1pPr>
            <a:lvl2pPr lvl="1"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2pPr>
            <a:lvl3pPr lvl="2"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3pPr>
            <a:lvl4pPr lvl="3"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4pPr>
            <a:lvl5pPr lvl="4"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5pPr>
            <a:lvl6pPr lvl="5"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6pPr>
            <a:lvl7pPr lvl="6"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7pPr>
            <a:lvl8pPr lvl="7"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8pPr>
            <a:lvl9pPr lvl="8"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9pPr>
          </a:lstStyle>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Yellow">
  <p:cSld name="6_Custom Layout">
    <p:bg>
      <p:bgPr>
        <a:solidFill>
          <a:schemeClr val="accent4"/>
        </a:solidFill>
      </p:bgPr>
    </p:bg>
    <p:spTree>
      <p:nvGrpSpPr>
        <p:cNvPr id="2567" name="Shape 2567"/>
        <p:cNvGrpSpPr/>
        <p:nvPr/>
      </p:nvGrpSpPr>
      <p:grpSpPr>
        <a:xfrm>
          <a:off x="0" y="0"/>
          <a:ext cx="0" cy="0"/>
          <a:chOff x="0" y="0"/>
          <a:chExt cx="0" cy="0"/>
        </a:xfrm>
      </p:grpSpPr>
      <p:pic>
        <p:nvPicPr>
          <p:cNvPr id="2568" name="Google Shape;2568;p178"/>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2569" name="Google Shape;2569;p178"/>
          <p:cNvSpPr/>
          <p:nvPr>
            <p:ph idx="2" type="pic"/>
          </p:nvPr>
        </p:nvSpPr>
        <p:spPr>
          <a:xfrm>
            <a:off x="736200" y="697613"/>
            <a:ext cx="7671600" cy="3748200"/>
          </a:xfrm>
          <a:prstGeom prst="roundRect">
            <a:avLst>
              <a:gd fmla="val 16667" name="adj"/>
            </a:avLst>
          </a:prstGeom>
          <a:noFill/>
          <a:ln>
            <a:noFill/>
          </a:ln>
        </p:spPr>
      </p:sp>
      <p:sp>
        <p:nvSpPr>
          <p:cNvPr id="2570" name="Google Shape;2570;p178"/>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2571" name="Google Shape;2571;p178"/>
          <p:cNvGrpSpPr/>
          <p:nvPr/>
        </p:nvGrpSpPr>
        <p:grpSpPr>
          <a:xfrm>
            <a:off x="4350628" y="2217887"/>
            <a:ext cx="557044" cy="707722"/>
            <a:chOff x="5576150" y="1977075"/>
            <a:chExt cx="742725" cy="1133625"/>
          </a:xfrm>
        </p:grpSpPr>
        <p:sp>
          <p:nvSpPr>
            <p:cNvPr id="2572" name="Google Shape;2572;p178"/>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73" name="Google Shape;2573;p178"/>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Coral">
  <p:cSld name="7_Custom Layout">
    <p:bg>
      <p:bgPr>
        <a:solidFill>
          <a:schemeClr val="accent6"/>
        </a:solidFill>
      </p:bgPr>
    </p:bg>
    <p:spTree>
      <p:nvGrpSpPr>
        <p:cNvPr id="2574" name="Shape 2574"/>
        <p:cNvGrpSpPr/>
        <p:nvPr/>
      </p:nvGrpSpPr>
      <p:grpSpPr>
        <a:xfrm>
          <a:off x="0" y="0"/>
          <a:ext cx="0" cy="0"/>
          <a:chOff x="0" y="0"/>
          <a:chExt cx="0" cy="0"/>
        </a:xfrm>
      </p:grpSpPr>
      <p:pic>
        <p:nvPicPr>
          <p:cNvPr id="2575" name="Google Shape;2575;p179"/>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2576" name="Google Shape;2576;p179"/>
          <p:cNvSpPr/>
          <p:nvPr>
            <p:ph idx="2" type="pic"/>
          </p:nvPr>
        </p:nvSpPr>
        <p:spPr>
          <a:xfrm>
            <a:off x="736200" y="697613"/>
            <a:ext cx="7671600" cy="3748200"/>
          </a:xfrm>
          <a:prstGeom prst="roundRect">
            <a:avLst>
              <a:gd fmla="val 16667" name="adj"/>
            </a:avLst>
          </a:prstGeom>
          <a:noFill/>
          <a:ln>
            <a:noFill/>
          </a:ln>
        </p:spPr>
      </p:sp>
      <p:sp>
        <p:nvSpPr>
          <p:cNvPr id="2577" name="Google Shape;2577;p179"/>
          <p:cNvSpPr/>
          <p:nvPr/>
        </p:nvSpPr>
        <p:spPr>
          <a:xfrm rot="933714">
            <a:off x="787935" y="594473"/>
            <a:ext cx="535636" cy="470566"/>
          </a:xfrm>
          <a:prstGeom prst="heart">
            <a:avLst/>
          </a:prstGeom>
          <a:solidFill>
            <a:schemeClr val="accent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2578" name="Google Shape;2578;p179"/>
          <p:cNvGrpSpPr/>
          <p:nvPr/>
        </p:nvGrpSpPr>
        <p:grpSpPr>
          <a:xfrm>
            <a:off x="4350628" y="2217887"/>
            <a:ext cx="557044" cy="707722"/>
            <a:chOff x="5576150" y="1977075"/>
            <a:chExt cx="742725" cy="1133625"/>
          </a:xfrm>
        </p:grpSpPr>
        <p:sp>
          <p:nvSpPr>
            <p:cNvPr id="2579" name="Google Shape;2579;p179"/>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80" name="Google Shape;2580;p179"/>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old Text">
  <p:cSld name="8_Custom Layout">
    <p:spTree>
      <p:nvGrpSpPr>
        <p:cNvPr id="2581" name="Shape 2581"/>
        <p:cNvGrpSpPr/>
        <p:nvPr/>
      </p:nvGrpSpPr>
      <p:grpSpPr>
        <a:xfrm>
          <a:off x="0" y="0"/>
          <a:ext cx="0" cy="0"/>
          <a:chOff x="0" y="0"/>
          <a:chExt cx="0" cy="0"/>
        </a:xfrm>
      </p:grpSpPr>
      <p:pic>
        <p:nvPicPr>
          <p:cNvPr id="2582" name="Google Shape;2582;p180"/>
          <p:cNvPicPr preferRelativeResize="0"/>
          <p:nvPr/>
        </p:nvPicPr>
        <p:blipFill rotWithShape="1">
          <a:blip r:embed="rId2">
            <a:alphaModFix/>
          </a:blip>
          <a:srcRect b="54859" l="0" r="0" t="0"/>
          <a:stretch/>
        </p:blipFill>
        <p:spPr>
          <a:xfrm>
            <a:off x="3045469" y="4532868"/>
            <a:ext cx="1349437" cy="610632"/>
          </a:xfrm>
          <a:prstGeom prst="rect">
            <a:avLst/>
          </a:prstGeom>
          <a:noFill/>
          <a:ln>
            <a:noFill/>
          </a:ln>
        </p:spPr>
      </p:pic>
      <p:sp>
        <p:nvSpPr>
          <p:cNvPr id="2583" name="Google Shape;2583;p180"/>
          <p:cNvSpPr/>
          <p:nvPr/>
        </p:nvSpPr>
        <p:spPr>
          <a:xfrm rot="935460">
            <a:off x="7857370" y="179013"/>
            <a:ext cx="426389" cy="345662"/>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584" name="Google Shape;2584;p180"/>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2585" name="Google Shape;2585;p180"/>
          <p:cNvSpPr txBox="1"/>
          <p:nvPr>
            <p:ph idx="2" type="title"/>
          </p:nvPr>
        </p:nvSpPr>
        <p:spPr>
          <a:xfrm>
            <a:off x="685800"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2586" name="Google Shape;2586;p180"/>
          <p:cNvSpPr txBox="1"/>
          <p:nvPr>
            <p:ph idx="3" type="title"/>
          </p:nvPr>
        </p:nvSpPr>
        <p:spPr>
          <a:xfrm>
            <a:off x="4692994"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2587" name="Google Shape;2587;p180"/>
          <p:cNvSpPr txBox="1"/>
          <p:nvPr>
            <p:ph idx="1" type="subTitle"/>
          </p:nvPr>
        </p:nvSpPr>
        <p:spPr>
          <a:xfrm>
            <a:off x="6858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
        <p:nvSpPr>
          <p:cNvPr id="2588" name="Google Shape;2588;p180"/>
          <p:cNvSpPr txBox="1"/>
          <p:nvPr>
            <p:ph idx="4" type="subTitle"/>
          </p:nvPr>
        </p:nvSpPr>
        <p:spPr>
          <a:xfrm>
            <a:off x="46863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Heading and paragraph">
  <p:cSld name="9_Custom Layout">
    <p:spTree>
      <p:nvGrpSpPr>
        <p:cNvPr id="2589" name="Shape 2589"/>
        <p:cNvGrpSpPr/>
        <p:nvPr/>
      </p:nvGrpSpPr>
      <p:grpSpPr>
        <a:xfrm>
          <a:off x="0" y="0"/>
          <a:ext cx="0" cy="0"/>
          <a:chOff x="0" y="0"/>
          <a:chExt cx="0" cy="0"/>
        </a:xfrm>
      </p:grpSpPr>
      <p:pic>
        <p:nvPicPr>
          <p:cNvPr id="2590" name="Google Shape;2590;p181"/>
          <p:cNvPicPr preferRelativeResize="0"/>
          <p:nvPr/>
        </p:nvPicPr>
        <p:blipFill rotWithShape="1">
          <a:blip r:embed="rId2">
            <a:alphaModFix/>
          </a:blip>
          <a:srcRect b="54859" l="25164" r="7" t="0"/>
          <a:stretch/>
        </p:blipFill>
        <p:spPr>
          <a:xfrm rot="5400000">
            <a:off x="-229370" y="243657"/>
            <a:ext cx="1160496" cy="701757"/>
          </a:xfrm>
          <a:prstGeom prst="rect">
            <a:avLst/>
          </a:prstGeom>
          <a:noFill/>
          <a:ln>
            <a:noFill/>
          </a:ln>
        </p:spPr>
      </p:pic>
      <p:pic>
        <p:nvPicPr>
          <p:cNvPr id="2591" name="Google Shape;2591;p181"/>
          <p:cNvPicPr preferRelativeResize="0"/>
          <p:nvPr/>
        </p:nvPicPr>
        <p:blipFill rotWithShape="1">
          <a:blip r:embed="rId3">
            <a:alphaModFix/>
          </a:blip>
          <a:srcRect b="0" l="0" r="0" t="42660"/>
          <a:stretch/>
        </p:blipFill>
        <p:spPr>
          <a:xfrm rot="10800000">
            <a:off x="8031131" y="4682063"/>
            <a:ext cx="827119" cy="461438"/>
          </a:xfrm>
          <a:prstGeom prst="rect">
            <a:avLst/>
          </a:prstGeom>
          <a:noFill/>
          <a:ln>
            <a:noFill/>
          </a:ln>
        </p:spPr>
      </p:pic>
      <p:sp>
        <p:nvSpPr>
          <p:cNvPr id="2592" name="Google Shape;2592;p181"/>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2593" name="Google Shape;2593;p181"/>
          <p:cNvSpPr txBox="1"/>
          <p:nvPr>
            <p:ph idx="2" type="title"/>
          </p:nvPr>
        </p:nvSpPr>
        <p:spPr>
          <a:xfrm>
            <a:off x="685800" y="1941431"/>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2594" name="Google Shape;2594;p181"/>
          <p:cNvSpPr txBox="1"/>
          <p:nvPr>
            <p:ph idx="1" type="body"/>
          </p:nvPr>
        </p:nvSpPr>
        <p:spPr>
          <a:xfrm>
            <a:off x="4366050" y="1955456"/>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A">
  <p:cSld name="10_Custom Layout">
    <p:spTree>
      <p:nvGrpSpPr>
        <p:cNvPr id="2595" name="Shape 2595"/>
        <p:cNvGrpSpPr/>
        <p:nvPr/>
      </p:nvGrpSpPr>
      <p:grpSpPr>
        <a:xfrm>
          <a:off x="0" y="0"/>
          <a:ext cx="0" cy="0"/>
          <a:chOff x="0" y="0"/>
          <a:chExt cx="0" cy="0"/>
        </a:xfrm>
      </p:grpSpPr>
      <p:sp>
        <p:nvSpPr>
          <p:cNvPr id="2596" name="Google Shape;2596;p182"/>
          <p:cNvSpPr/>
          <p:nvPr>
            <p:ph idx="2" type="pic"/>
          </p:nvPr>
        </p:nvSpPr>
        <p:spPr>
          <a:xfrm>
            <a:off x="5257800" y="2039006"/>
            <a:ext cx="2976900" cy="2561700"/>
          </a:xfrm>
          <a:prstGeom prst="roundRect">
            <a:avLst>
              <a:gd fmla="val 16667" name="adj"/>
            </a:avLst>
          </a:prstGeom>
          <a:noFill/>
          <a:ln>
            <a:noFill/>
          </a:ln>
        </p:spPr>
      </p:sp>
      <p:pic>
        <p:nvPicPr>
          <p:cNvPr id="2597" name="Google Shape;2597;p182"/>
          <p:cNvPicPr preferRelativeResize="0"/>
          <p:nvPr/>
        </p:nvPicPr>
        <p:blipFill rotWithShape="1">
          <a:blip r:embed="rId2">
            <a:alphaModFix/>
          </a:blip>
          <a:srcRect b="38970" l="43" r="37201" t="-399"/>
          <a:stretch/>
        </p:blipFill>
        <p:spPr>
          <a:xfrm rot="-5400000">
            <a:off x="6876057" y="-1029844"/>
            <a:ext cx="1252387" cy="3312077"/>
          </a:xfrm>
          <a:prstGeom prst="rect">
            <a:avLst/>
          </a:prstGeom>
          <a:noFill/>
          <a:ln>
            <a:noFill/>
          </a:ln>
        </p:spPr>
      </p:pic>
      <p:pic>
        <p:nvPicPr>
          <p:cNvPr id="2598" name="Google Shape;2598;p182"/>
          <p:cNvPicPr preferRelativeResize="0"/>
          <p:nvPr/>
        </p:nvPicPr>
        <p:blipFill rotWithShape="1">
          <a:blip r:embed="rId3">
            <a:alphaModFix/>
          </a:blip>
          <a:srcRect b="0" l="0" r="0" t="24431"/>
          <a:stretch/>
        </p:blipFill>
        <p:spPr>
          <a:xfrm>
            <a:off x="766913" y="2"/>
            <a:ext cx="947588" cy="696713"/>
          </a:xfrm>
          <a:prstGeom prst="rect">
            <a:avLst/>
          </a:prstGeom>
          <a:noFill/>
          <a:ln>
            <a:noFill/>
          </a:ln>
        </p:spPr>
      </p:pic>
      <p:sp>
        <p:nvSpPr>
          <p:cNvPr id="2599" name="Google Shape;2599;p182"/>
          <p:cNvSpPr/>
          <p:nvPr/>
        </p:nvSpPr>
        <p:spPr>
          <a:xfrm rot="933881">
            <a:off x="6067806" y="895685"/>
            <a:ext cx="725609" cy="597943"/>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600" name="Google Shape;2600;p182"/>
          <p:cNvSpPr txBox="1"/>
          <p:nvPr>
            <p:ph type="title"/>
          </p:nvPr>
        </p:nvSpPr>
        <p:spPr>
          <a:xfrm>
            <a:off x="490444" y="9908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2601" name="Google Shape;2601;p182"/>
          <p:cNvSpPr txBox="1"/>
          <p:nvPr>
            <p:ph idx="1" type="body"/>
          </p:nvPr>
        </p:nvSpPr>
        <p:spPr>
          <a:xfrm>
            <a:off x="490444" y="2532113"/>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B">
  <p:cSld name="11_Custom Layout">
    <p:spTree>
      <p:nvGrpSpPr>
        <p:cNvPr id="2602" name="Shape 2602"/>
        <p:cNvGrpSpPr/>
        <p:nvPr/>
      </p:nvGrpSpPr>
      <p:grpSpPr>
        <a:xfrm>
          <a:off x="0" y="0"/>
          <a:ext cx="0" cy="0"/>
          <a:chOff x="0" y="0"/>
          <a:chExt cx="0" cy="0"/>
        </a:xfrm>
      </p:grpSpPr>
      <p:sp>
        <p:nvSpPr>
          <p:cNvPr id="2603" name="Google Shape;2603;p183"/>
          <p:cNvSpPr/>
          <p:nvPr>
            <p:ph idx="2" type="pic"/>
          </p:nvPr>
        </p:nvSpPr>
        <p:spPr>
          <a:xfrm>
            <a:off x="1137750" y="2187731"/>
            <a:ext cx="3548400" cy="2275800"/>
          </a:xfrm>
          <a:prstGeom prst="roundRect">
            <a:avLst>
              <a:gd fmla="val 16667" name="adj"/>
            </a:avLst>
          </a:prstGeom>
          <a:noFill/>
          <a:ln>
            <a:noFill/>
          </a:ln>
        </p:spPr>
      </p:sp>
      <p:pic>
        <p:nvPicPr>
          <p:cNvPr id="2604" name="Google Shape;2604;p183"/>
          <p:cNvPicPr preferRelativeResize="0"/>
          <p:nvPr/>
        </p:nvPicPr>
        <p:blipFill rotWithShape="1">
          <a:blip r:embed="rId2">
            <a:alphaModFix/>
          </a:blip>
          <a:srcRect b="0" l="0" r="35157" t="0"/>
          <a:stretch/>
        </p:blipFill>
        <p:spPr>
          <a:xfrm rot="10800000">
            <a:off x="0" y="-2"/>
            <a:ext cx="794850" cy="3312077"/>
          </a:xfrm>
          <a:prstGeom prst="rect">
            <a:avLst/>
          </a:prstGeom>
          <a:noFill/>
          <a:ln>
            <a:noFill/>
          </a:ln>
        </p:spPr>
      </p:pic>
      <p:pic>
        <p:nvPicPr>
          <p:cNvPr id="2605" name="Google Shape;2605;p183"/>
          <p:cNvPicPr preferRelativeResize="0"/>
          <p:nvPr/>
        </p:nvPicPr>
        <p:blipFill rotWithShape="1">
          <a:blip r:embed="rId3">
            <a:alphaModFix/>
          </a:blip>
          <a:srcRect b="-4264" l="-2564" r="-1699" t="0"/>
          <a:stretch/>
        </p:blipFill>
        <p:spPr>
          <a:xfrm rot="-466656">
            <a:off x="7495255" y="366846"/>
            <a:ext cx="836810" cy="849708"/>
          </a:xfrm>
          <a:prstGeom prst="rect">
            <a:avLst/>
          </a:prstGeom>
          <a:noFill/>
          <a:ln>
            <a:noFill/>
          </a:ln>
        </p:spPr>
      </p:pic>
      <p:sp>
        <p:nvSpPr>
          <p:cNvPr id="2606" name="Google Shape;2606;p183"/>
          <p:cNvSpPr/>
          <p:nvPr/>
        </p:nvSpPr>
        <p:spPr>
          <a:xfrm rot="949385">
            <a:off x="8191856" y="1156919"/>
            <a:ext cx="424692" cy="34868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607" name="Google Shape;2607;p183"/>
          <p:cNvSpPr txBox="1"/>
          <p:nvPr>
            <p:ph type="title"/>
          </p:nvPr>
        </p:nvSpPr>
        <p:spPr>
          <a:xfrm>
            <a:off x="1137750" y="609881"/>
            <a:ext cx="56688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2608" name="Google Shape;2608;p183"/>
          <p:cNvSpPr txBox="1"/>
          <p:nvPr>
            <p:ph idx="1" type="body"/>
          </p:nvPr>
        </p:nvSpPr>
        <p:spPr>
          <a:xfrm>
            <a:off x="5122069" y="2387888"/>
            <a:ext cx="35331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C">
  <p:cSld name="12_Custom Layout">
    <p:spTree>
      <p:nvGrpSpPr>
        <p:cNvPr id="2609" name="Shape 2609"/>
        <p:cNvGrpSpPr/>
        <p:nvPr/>
      </p:nvGrpSpPr>
      <p:grpSpPr>
        <a:xfrm>
          <a:off x="0" y="0"/>
          <a:ext cx="0" cy="0"/>
          <a:chOff x="0" y="0"/>
          <a:chExt cx="0" cy="0"/>
        </a:xfrm>
      </p:grpSpPr>
      <p:sp>
        <p:nvSpPr>
          <p:cNvPr id="2610" name="Google Shape;2610;p184"/>
          <p:cNvSpPr/>
          <p:nvPr>
            <p:ph idx="2" type="pic"/>
          </p:nvPr>
        </p:nvSpPr>
        <p:spPr>
          <a:xfrm>
            <a:off x="442781" y="751706"/>
            <a:ext cx="3284700" cy="3264300"/>
          </a:xfrm>
          <a:prstGeom prst="ellipse">
            <a:avLst/>
          </a:prstGeom>
          <a:noFill/>
          <a:ln>
            <a:noFill/>
          </a:ln>
        </p:spPr>
      </p:sp>
      <p:pic>
        <p:nvPicPr>
          <p:cNvPr id="2611" name="Google Shape;2611;p184"/>
          <p:cNvPicPr preferRelativeResize="0"/>
          <p:nvPr/>
        </p:nvPicPr>
        <p:blipFill rotWithShape="1">
          <a:blip r:embed="rId2">
            <a:alphaModFix/>
          </a:blip>
          <a:srcRect b="27749" l="0" r="0" t="-1474"/>
          <a:stretch/>
        </p:blipFill>
        <p:spPr>
          <a:xfrm>
            <a:off x="0" y="4429125"/>
            <a:ext cx="9144000" cy="714300"/>
          </a:xfrm>
          <a:prstGeom prst="round1Rect">
            <a:avLst>
              <a:gd fmla="val 0" name="adj"/>
            </a:avLst>
          </a:prstGeom>
          <a:noFill/>
          <a:ln>
            <a:noFill/>
          </a:ln>
        </p:spPr>
      </p:pic>
      <p:pic>
        <p:nvPicPr>
          <p:cNvPr id="2612" name="Google Shape;2612;p184"/>
          <p:cNvPicPr preferRelativeResize="0"/>
          <p:nvPr/>
        </p:nvPicPr>
        <p:blipFill rotWithShape="1">
          <a:blip r:embed="rId3">
            <a:alphaModFix/>
          </a:blip>
          <a:srcRect b="0" l="0" r="0" t="24431"/>
          <a:stretch/>
        </p:blipFill>
        <p:spPr>
          <a:xfrm>
            <a:off x="3176719" y="2"/>
            <a:ext cx="947588" cy="696713"/>
          </a:xfrm>
          <a:prstGeom prst="rect">
            <a:avLst/>
          </a:prstGeom>
          <a:noFill/>
          <a:ln>
            <a:noFill/>
          </a:ln>
        </p:spPr>
      </p:pic>
      <p:sp>
        <p:nvSpPr>
          <p:cNvPr id="2613" name="Google Shape;2613;p184"/>
          <p:cNvSpPr txBox="1"/>
          <p:nvPr>
            <p:ph type="title"/>
          </p:nvPr>
        </p:nvSpPr>
        <p:spPr>
          <a:xfrm>
            <a:off x="4547569" y="587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2614" name="Google Shape;2614;p184"/>
          <p:cNvSpPr txBox="1"/>
          <p:nvPr>
            <p:ph idx="1" type="body"/>
          </p:nvPr>
        </p:nvSpPr>
        <p:spPr>
          <a:xfrm>
            <a:off x="4547569" y="212846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E">
  <p:cSld name="14_Custom Layout">
    <p:spTree>
      <p:nvGrpSpPr>
        <p:cNvPr id="124" name="Shape 124"/>
        <p:cNvGrpSpPr/>
        <p:nvPr/>
      </p:nvGrpSpPr>
      <p:grpSpPr>
        <a:xfrm>
          <a:off x="0" y="0"/>
          <a:ext cx="0" cy="0"/>
          <a:chOff x="0" y="0"/>
          <a:chExt cx="0" cy="0"/>
        </a:xfrm>
      </p:grpSpPr>
      <p:sp>
        <p:nvSpPr>
          <p:cNvPr id="125" name="Google Shape;125;p19"/>
          <p:cNvSpPr/>
          <p:nvPr>
            <p:ph idx="2" type="pic"/>
          </p:nvPr>
        </p:nvSpPr>
        <p:spPr>
          <a:xfrm>
            <a:off x="557213" y="867469"/>
            <a:ext cx="2234700" cy="3408600"/>
          </a:xfrm>
          <a:prstGeom prst="roundRect">
            <a:avLst>
              <a:gd fmla="val 16667" name="adj"/>
            </a:avLst>
          </a:prstGeom>
          <a:noFill/>
          <a:ln>
            <a:noFill/>
          </a:ln>
        </p:spPr>
      </p:sp>
      <p:pic>
        <p:nvPicPr>
          <p:cNvPr id="126" name="Google Shape;126;p19"/>
          <p:cNvPicPr preferRelativeResize="0"/>
          <p:nvPr/>
        </p:nvPicPr>
        <p:blipFill>
          <a:blip r:embed="rId2">
            <a:alphaModFix/>
          </a:blip>
          <a:stretch>
            <a:fillRect/>
          </a:stretch>
        </p:blipFill>
        <p:spPr>
          <a:xfrm>
            <a:off x="6878644" y="202463"/>
            <a:ext cx="825587" cy="827607"/>
          </a:xfrm>
          <a:prstGeom prst="rect">
            <a:avLst/>
          </a:prstGeom>
          <a:noFill/>
          <a:ln>
            <a:noFill/>
          </a:ln>
        </p:spPr>
      </p:pic>
      <p:sp>
        <p:nvSpPr>
          <p:cNvPr id="127" name="Google Shape;127;p19"/>
          <p:cNvSpPr/>
          <p:nvPr/>
        </p:nvSpPr>
        <p:spPr>
          <a:xfrm rot="934741">
            <a:off x="2297686" y="4189866"/>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128" name="Google Shape;128;p19"/>
          <p:cNvGrpSpPr/>
          <p:nvPr/>
        </p:nvGrpSpPr>
        <p:grpSpPr>
          <a:xfrm>
            <a:off x="4257675" y="4333144"/>
            <a:ext cx="4943475" cy="846600"/>
            <a:chOff x="5600700" y="5777525"/>
            <a:chExt cx="6591300" cy="1128800"/>
          </a:xfrm>
        </p:grpSpPr>
        <p:pic>
          <p:nvPicPr>
            <p:cNvPr id="129" name="Google Shape;129;p19"/>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130" name="Google Shape;130;p19"/>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131" name="Google Shape;131;p19"/>
          <p:cNvSpPr txBox="1"/>
          <p:nvPr>
            <p:ph type="title"/>
          </p:nvPr>
        </p:nvSpPr>
        <p:spPr>
          <a:xfrm>
            <a:off x="3692888" y="1174163"/>
            <a:ext cx="51423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32" name="Google Shape;132;p19"/>
          <p:cNvSpPr txBox="1"/>
          <p:nvPr>
            <p:ph idx="1" type="body"/>
          </p:nvPr>
        </p:nvSpPr>
        <p:spPr>
          <a:xfrm>
            <a:off x="3692888" y="2715413"/>
            <a:ext cx="4943400" cy="13539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D">
  <p:cSld name="13_Custom Layout">
    <p:spTree>
      <p:nvGrpSpPr>
        <p:cNvPr id="2615" name="Shape 2615"/>
        <p:cNvGrpSpPr/>
        <p:nvPr/>
      </p:nvGrpSpPr>
      <p:grpSpPr>
        <a:xfrm>
          <a:off x="0" y="0"/>
          <a:ext cx="0" cy="0"/>
          <a:chOff x="0" y="0"/>
          <a:chExt cx="0" cy="0"/>
        </a:xfrm>
      </p:grpSpPr>
      <p:sp>
        <p:nvSpPr>
          <p:cNvPr id="2616" name="Google Shape;2616;p185"/>
          <p:cNvSpPr/>
          <p:nvPr>
            <p:ph idx="2" type="pic"/>
          </p:nvPr>
        </p:nvSpPr>
        <p:spPr>
          <a:xfrm>
            <a:off x="5450363" y="471581"/>
            <a:ext cx="2976900" cy="3294900"/>
          </a:xfrm>
          <a:prstGeom prst="roundRect">
            <a:avLst>
              <a:gd fmla="val 16667" name="adj"/>
            </a:avLst>
          </a:prstGeom>
          <a:noFill/>
          <a:ln>
            <a:noFill/>
          </a:ln>
        </p:spPr>
      </p:sp>
      <p:pic>
        <p:nvPicPr>
          <p:cNvPr id="2617" name="Google Shape;2617;p185"/>
          <p:cNvPicPr preferRelativeResize="0"/>
          <p:nvPr/>
        </p:nvPicPr>
        <p:blipFill rotWithShape="1">
          <a:blip r:embed="rId2">
            <a:alphaModFix/>
          </a:blip>
          <a:srcRect b="2730" l="0" r="39838" t="-3132"/>
          <a:stretch/>
        </p:blipFill>
        <p:spPr>
          <a:xfrm flipH="1" rot="5400000">
            <a:off x="1359656" y="-1380226"/>
            <a:ext cx="774994" cy="3494308"/>
          </a:xfrm>
          <a:prstGeom prst="rect">
            <a:avLst/>
          </a:prstGeom>
          <a:noFill/>
          <a:ln>
            <a:noFill/>
          </a:ln>
        </p:spPr>
      </p:pic>
      <p:pic>
        <p:nvPicPr>
          <p:cNvPr id="2618" name="Google Shape;2618;p185"/>
          <p:cNvPicPr preferRelativeResize="0"/>
          <p:nvPr/>
        </p:nvPicPr>
        <p:blipFill rotWithShape="1">
          <a:blip r:embed="rId3">
            <a:alphaModFix/>
          </a:blip>
          <a:srcRect b="0" l="0" r="0" t="24431"/>
          <a:stretch/>
        </p:blipFill>
        <p:spPr>
          <a:xfrm rot="10800000">
            <a:off x="6943725" y="4219068"/>
            <a:ext cx="1257300" cy="924431"/>
          </a:xfrm>
          <a:prstGeom prst="rect">
            <a:avLst/>
          </a:prstGeom>
          <a:noFill/>
          <a:ln>
            <a:noFill/>
          </a:ln>
        </p:spPr>
      </p:pic>
      <p:sp>
        <p:nvSpPr>
          <p:cNvPr id="2619" name="Google Shape;2619;p185"/>
          <p:cNvSpPr txBox="1"/>
          <p:nvPr>
            <p:ph type="title"/>
          </p:nvPr>
        </p:nvSpPr>
        <p:spPr>
          <a:xfrm>
            <a:off x="490444" y="1505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2620" name="Google Shape;2620;p185"/>
          <p:cNvSpPr txBox="1"/>
          <p:nvPr>
            <p:ph idx="1" type="body"/>
          </p:nvPr>
        </p:nvSpPr>
        <p:spPr>
          <a:xfrm>
            <a:off x="490444" y="3015056"/>
            <a:ext cx="4057200" cy="15642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E">
  <p:cSld name="14_Custom Layout">
    <p:spTree>
      <p:nvGrpSpPr>
        <p:cNvPr id="2621" name="Shape 2621"/>
        <p:cNvGrpSpPr/>
        <p:nvPr/>
      </p:nvGrpSpPr>
      <p:grpSpPr>
        <a:xfrm>
          <a:off x="0" y="0"/>
          <a:ext cx="0" cy="0"/>
          <a:chOff x="0" y="0"/>
          <a:chExt cx="0" cy="0"/>
        </a:xfrm>
      </p:grpSpPr>
      <p:sp>
        <p:nvSpPr>
          <p:cNvPr id="2622" name="Google Shape;2622;p186"/>
          <p:cNvSpPr/>
          <p:nvPr>
            <p:ph idx="2" type="pic"/>
          </p:nvPr>
        </p:nvSpPr>
        <p:spPr>
          <a:xfrm>
            <a:off x="557213" y="867469"/>
            <a:ext cx="2234700" cy="3408600"/>
          </a:xfrm>
          <a:prstGeom prst="roundRect">
            <a:avLst>
              <a:gd fmla="val 16667" name="adj"/>
            </a:avLst>
          </a:prstGeom>
          <a:noFill/>
          <a:ln>
            <a:noFill/>
          </a:ln>
        </p:spPr>
      </p:sp>
      <p:pic>
        <p:nvPicPr>
          <p:cNvPr id="2623" name="Google Shape;2623;p186"/>
          <p:cNvPicPr preferRelativeResize="0"/>
          <p:nvPr/>
        </p:nvPicPr>
        <p:blipFill>
          <a:blip r:embed="rId2">
            <a:alphaModFix/>
          </a:blip>
          <a:stretch>
            <a:fillRect/>
          </a:stretch>
        </p:blipFill>
        <p:spPr>
          <a:xfrm>
            <a:off x="6878644" y="202463"/>
            <a:ext cx="825587" cy="827607"/>
          </a:xfrm>
          <a:prstGeom prst="rect">
            <a:avLst/>
          </a:prstGeom>
          <a:noFill/>
          <a:ln>
            <a:noFill/>
          </a:ln>
        </p:spPr>
      </p:pic>
      <p:sp>
        <p:nvSpPr>
          <p:cNvPr id="2624" name="Google Shape;2624;p186"/>
          <p:cNvSpPr/>
          <p:nvPr/>
        </p:nvSpPr>
        <p:spPr>
          <a:xfrm rot="934741">
            <a:off x="2297686" y="4189866"/>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2625" name="Google Shape;2625;p186"/>
          <p:cNvGrpSpPr/>
          <p:nvPr/>
        </p:nvGrpSpPr>
        <p:grpSpPr>
          <a:xfrm>
            <a:off x="4257675" y="4333144"/>
            <a:ext cx="4943475" cy="846600"/>
            <a:chOff x="5600700" y="5777525"/>
            <a:chExt cx="6591300" cy="1128800"/>
          </a:xfrm>
        </p:grpSpPr>
        <p:pic>
          <p:nvPicPr>
            <p:cNvPr id="2626" name="Google Shape;2626;p186"/>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2627" name="Google Shape;2627;p186"/>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2628" name="Google Shape;2628;p186"/>
          <p:cNvSpPr txBox="1"/>
          <p:nvPr>
            <p:ph type="title"/>
          </p:nvPr>
        </p:nvSpPr>
        <p:spPr>
          <a:xfrm>
            <a:off x="3692888" y="1174163"/>
            <a:ext cx="51423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2629" name="Google Shape;2629;p186"/>
          <p:cNvSpPr txBox="1"/>
          <p:nvPr>
            <p:ph idx="1" type="body"/>
          </p:nvPr>
        </p:nvSpPr>
        <p:spPr>
          <a:xfrm>
            <a:off x="3692888" y="2715413"/>
            <a:ext cx="4943400" cy="13539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F">
  <p:cSld name="15_Custom Layout">
    <p:spTree>
      <p:nvGrpSpPr>
        <p:cNvPr id="2630" name="Shape 2630"/>
        <p:cNvGrpSpPr/>
        <p:nvPr/>
      </p:nvGrpSpPr>
      <p:grpSpPr>
        <a:xfrm>
          <a:off x="0" y="0"/>
          <a:ext cx="0" cy="0"/>
          <a:chOff x="0" y="0"/>
          <a:chExt cx="0" cy="0"/>
        </a:xfrm>
      </p:grpSpPr>
      <p:sp>
        <p:nvSpPr>
          <p:cNvPr id="2631" name="Google Shape;2631;p187"/>
          <p:cNvSpPr/>
          <p:nvPr>
            <p:ph idx="2" type="pic"/>
          </p:nvPr>
        </p:nvSpPr>
        <p:spPr>
          <a:xfrm>
            <a:off x="4998169" y="554625"/>
            <a:ext cx="3875700" cy="3851400"/>
          </a:xfrm>
          <a:prstGeom prst="ellipse">
            <a:avLst/>
          </a:prstGeom>
          <a:noFill/>
          <a:ln>
            <a:noFill/>
          </a:ln>
        </p:spPr>
      </p:sp>
      <p:grpSp>
        <p:nvGrpSpPr>
          <p:cNvPr id="2632" name="Google Shape;2632;p187"/>
          <p:cNvGrpSpPr/>
          <p:nvPr/>
        </p:nvGrpSpPr>
        <p:grpSpPr>
          <a:xfrm>
            <a:off x="-442913" y="4228977"/>
            <a:ext cx="5272415" cy="1028676"/>
            <a:chOff x="-19050" y="5729200"/>
            <a:chExt cx="6610350" cy="1128800"/>
          </a:xfrm>
        </p:grpSpPr>
        <p:pic>
          <p:nvPicPr>
            <p:cNvPr id="2633" name="Google Shape;2633;p187"/>
            <p:cNvPicPr preferRelativeResize="0"/>
            <p:nvPr/>
          </p:nvPicPr>
          <p:blipFill rotWithShape="1">
            <a:blip r:embed="rId2">
              <a:alphaModFix/>
            </a:blip>
            <a:srcRect b="0" l="0" r="40037" t="0"/>
            <a:stretch/>
          </p:blipFill>
          <p:spPr>
            <a:xfrm rot="5400000">
              <a:off x="3483724" y="3750425"/>
              <a:ext cx="1128800" cy="5086351"/>
            </a:xfrm>
            <a:prstGeom prst="rect">
              <a:avLst/>
            </a:prstGeom>
            <a:noFill/>
            <a:ln>
              <a:noFill/>
            </a:ln>
          </p:spPr>
        </p:pic>
        <p:pic>
          <p:nvPicPr>
            <p:cNvPr id="2634" name="Google Shape;2634;p187"/>
            <p:cNvPicPr preferRelativeResize="0"/>
            <p:nvPr/>
          </p:nvPicPr>
          <p:blipFill rotWithShape="1">
            <a:blip r:embed="rId2">
              <a:alphaModFix/>
            </a:blip>
            <a:srcRect b="0" l="0" r="40037" t="49811"/>
            <a:stretch/>
          </p:blipFill>
          <p:spPr>
            <a:xfrm rot="5400000">
              <a:off x="692900" y="5017251"/>
              <a:ext cx="1128800" cy="2552699"/>
            </a:xfrm>
            <a:prstGeom prst="rect">
              <a:avLst/>
            </a:prstGeom>
            <a:noFill/>
            <a:ln>
              <a:noFill/>
            </a:ln>
          </p:spPr>
        </p:pic>
      </p:grpSp>
      <p:pic>
        <p:nvPicPr>
          <p:cNvPr id="2635" name="Google Shape;2635;p187"/>
          <p:cNvPicPr preferRelativeResize="0"/>
          <p:nvPr/>
        </p:nvPicPr>
        <p:blipFill rotWithShape="1">
          <a:blip r:embed="rId3">
            <a:alphaModFix/>
          </a:blip>
          <a:srcRect b="0" l="0" r="0" t="24431"/>
          <a:stretch/>
        </p:blipFill>
        <p:spPr>
          <a:xfrm>
            <a:off x="7086600" y="-1"/>
            <a:ext cx="1257301" cy="924432"/>
          </a:xfrm>
          <a:prstGeom prst="rect">
            <a:avLst/>
          </a:prstGeom>
          <a:noFill/>
          <a:ln>
            <a:noFill/>
          </a:ln>
        </p:spPr>
      </p:pic>
      <p:sp>
        <p:nvSpPr>
          <p:cNvPr id="2636" name="Google Shape;2636;p187"/>
          <p:cNvSpPr txBox="1"/>
          <p:nvPr>
            <p:ph type="title"/>
          </p:nvPr>
        </p:nvSpPr>
        <p:spPr>
          <a:xfrm>
            <a:off x="531638" y="5585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2637" name="Google Shape;2637;p187"/>
          <p:cNvSpPr txBox="1"/>
          <p:nvPr>
            <p:ph idx="1" type="body"/>
          </p:nvPr>
        </p:nvSpPr>
        <p:spPr>
          <a:xfrm>
            <a:off x="531638" y="209981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1">
  <p:cSld name="16_Custom Layout">
    <p:spTree>
      <p:nvGrpSpPr>
        <p:cNvPr id="2638" name="Shape 2638"/>
        <p:cNvGrpSpPr/>
        <p:nvPr/>
      </p:nvGrpSpPr>
      <p:grpSpPr>
        <a:xfrm>
          <a:off x="0" y="0"/>
          <a:ext cx="0" cy="0"/>
          <a:chOff x="0" y="0"/>
          <a:chExt cx="0" cy="0"/>
        </a:xfrm>
      </p:grpSpPr>
      <p:sp>
        <p:nvSpPr>
          <p:cNvPr id="2639" name="Google Shape;2639;p188"/>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2640" name="Google Shape;2640;p188"/>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0000"/>
                </a:solidFill>
                <a:latin typeface="Poppins"/>
                <a:ea typeface="Poppins"/>
                <a:cs typeface="Poppins"/>
                <a:sym typeface="Poppins"/>
              </a:rPr>
              <a:t>Unsafe</a:t>
            </a:r>
            <a:endParaRPr b="1" sz="3500">
              <a:solidFill>
                <a:srgbClr val="FF0000"/>
              </a:solidFill>
              <a:latin typeface="Poppins"/>
              <a:ea typeface="Poppins"/>
              <a:cs typeface="Poppins"/>
              <a:sym typeface="Poppins"/>
            </a:endParaRPr>
          </a:p>
        </p:txBody>
      </p:sp>
      <p:sp>
        <p:nvSpPr>
          <p:cNvPr id="2641" name="Google Shape;2641;p188"/>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9900"/>
                </a:solidFill>
                <a:latin typeface="Poppins"/>
                <a:ea typeface="Poppins"/>
                <a:cs typeface="Poppins"/>
                <a:sym typeface="Poppins"/>
              </a:rPr>
              <a:t>Unwanted</a:t>
            </a:r>
            <a:endParaRPr b="1" sz="3500">
              <a:solidFill>
                <a:srgbClr val="FF9900"/>
              </a:solidFill>
              <a:latin typeface="Poppins"/>
              <a:ea typeface="Poppins"/>
              <a:cs typeface="Poppins"/>
              <a:sym typeface="Poppins"/>
            </a:endParaRPr>
          </a:p>
        </p:txBody>
      </p:sp>
      <p:cxnSp>
        <p:nvCxnSpPr>
          <p:cNvPr id="2642" name="Google Shape;2642;p188"/>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2643" name="Google Shape;2643;p188"/>
          <p:cNvCxnSpPr/>
          <p:nvPr/>
        </p:nvCxnSpPr>
        <p:spPr>
          <a:xfrm>
            <a:off x="3243263" y="1357313"/>
            <a:ext cx="1657500" cy="0"/>
          </a:xfrm>
          <a:prstGeom prst="straightConnector1">
            <a:avLst/>
          </a:prstGeom>
          <a:noFill/>
          <a:ln cap="flat" cmpd="sng" w="114300">
            <a:solidFill>
              <a:srgbClr val="FF0000"/>
            </a:solidFill>
            <a:prstDash val="solid"/>
            <a:round/>
            <a:headEnd len="med" w="med" type="none"/>
            <a:tailEnd len="med" w="med" type="none"/>
          </a:ln>
        </p:spPr>
      </p:cxnSp>
      <p:cxnSp>
        <p:nvCxnSpPr>
          <p:cNvPr id="2644" name="Google Shape;2644;p188"/>
          <p:cNvCxnSpPr/>
          <p:nvPr/>
        </p:nvCxnSpPr>
        <p:spPr>
          <a:xfrm>
            <a:off x="6157913" y="1357313"/>
            <a:ext cx="2457600" cy="0"/>
          </a:xfrm>
          <a:prstGeom prst="straightConnector1">
            <a:avLst/>
          </a:prstGeom>
          <a:noFill/>
          <a:ln cap="flat" cmpd="sng" w="114300">
            <a:solidFill>
              <a:srgbClr val="FF9900"/>
            </a:solidFill>
            <a:prstDash val="solid"/>
            <a:round/>
            <a:headEnd len="med" w="med" type="none"/>
            <a:tailEnd len="med" w="med" type="none"/>
          </a:ln>
        </p:spPr>
      </p:cxnSp>
      <p:sp>
        <p:nvSpPr>
          <p:cNvPr id="2645" name="Google Shape;2645;p188"/>
          <p:cNvSpPr txBox="1"/>
          <p:nvPr/>
        </p:nvSpPr>
        <p:spPr>
          <a:xfrm>
            <a:off x="614363" y="2640600"/>
            <a:ext cx="3743400" cy="1885800"/>
          </a:xfrm>
          <a:prstGeom prst="rect">
            <a:avLst/>
          </a:prstGeom>
          <a:noFill/>
          <a:ln>
            <a:noFill/>
          </a:ln>
        </p:spPr>
        <p:txBody>
          <a:bodyPr anchorCtr="0" anchor="ctr" bIns="34275" lIns="68575" spcFirstLastPara="1" rIns="68575" wrap="square" tIns="34275">
            <a:noAutofit/>
          </a:bodyPr>
          <a:lstStyle/>
          <a:p>
            <a:pPr indent="0" lvl="0" marL="0" marR="0" rtl="0" algn="l">
              <a:lnSpc>
                <a:spcPct val="115000"/>
              </a:lnSpc>
              <a:spcBef>
                <a:spcPts val="0"/>
              </a:spcBef>
              <a:spcAft>
                <a:spcPts val="0"/>
              </a:spcAft>
              <a:buNone/>
            </a:pPr>
            <a:r>
              <a:rPr b="1" lang="en" sz="2000">
                <a:solidFill>
                  <a:srgbClr val="43919B"/>
                </a:solidFill>
                <a:latin typeface="Poppins"/>
                <a:ea typeface="Poppins"/>
                <a:cs typeface="Poppins"/>
                <a:sym typeface="Poppins"/>
              </a:rPr>
              <a:t>In PE, someone stomps on my foot while I am waiting to kick for kickball. </a:t>
            </a:r>
            <a:endParaRPr b="1" sz="2000">
              <a:solidFill>
                <a:srgbClr val="43919B"/>
              </a:solidFill>
              <a:latin typeface="Poppins"/>
              <a:ea typeface="Poppins"/>
              <a:cs typeface="Poppins"/>
              <a:sym typeface="Poppins"/>
            </a:endParaRPr>
          </a:p>
        </p:txBody>
      </p:sp>
      <p:sp>
        <p:nvSpPr>
          <p:cNvPr id="2646" name="Google Shape;2646;p188"/>
          <p:cNvSpPr/>
          <p:nvPr>
            <p:ph idx="2" type="pic"/>
          </p:nvPr>
        </p:nvSpPr>
        <p:spPr>
          <a:xfrm>
            <a:off x="5255306" y="2295338"/>
            <a:ext cx="3548400" cy="2482800"/>
          </a:xfrm>
          <a:prstGeom prst="roundRect">
            <a:avLst>
              <a:gd fmla="val 16667" name="adj"/>
            </a:avLst>
          </a:prstGeom>
          <a:noFill/>
          <a:ln>
            <a:noFill/>
          </a:ln>
        </p:spPr>
      </p:sp>
      <p:sp>
        <p:nvSpPr>
          <p:cNvPr id="2647" name="Google Shape;2647;p188"/>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2">
  <p:cSld name="17_Custom Layout">
    <p:spTree>
      <p:nvGrpSpPr>
        <p:cNvPr id="2648" name="Shape 2648"/>
        <p:cNvGrpSpPr/>
        <p:nvPr/>
      </p:nvGrpSpPr>
      <p:grpSpPr>
        <a:xfrm>
          <a:off x="0" y="0"/>
          <a:ext cx="0" cy="0"/>
          <a:chOff x="0" y="0"/>
          <a:chExt cx="0" cy="0"/>
        </a:xfrm>
      </p:grpSpPr>
      <p:sp>
        <p:nvSpPr>
          <p:cNvPr id="2649" name="Google Shape;2649;p189"/>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2650" name="Google Shape;2650;p189"/>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Unsafe</a:t>
            </a:r>
            <a:endParaRPr b="1" sz="3500">
              <a:solidFill>
                <a:srgbClr val="D9D9D9"/>
              </a:solidFill>
              <a:latin typeface="Poppins"/>
              <a:ea typeface="Poppins"/>
              <a:cs typeface="Poppins"/>
              <a:sym typeface="Poppins"/>
            </a:endParaRPr>
          </a:p>
        </p:txBody>
      </p:sp>
      <p:sp>
        <p:nvSpPr>
          <p:cNvPr id="2651" name="Google Shape;2651;p189"/>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Unwanted</a:t>
            </a:r>
            <a:endParaRPr b="1" sz="3500">
              <a:solidFill>
                <a:srgbClr val="D9D9D9"/>
              </a:solidFill>
              <a:latin typeface="Poppins"/>
              <a:ea typeface="Poppins"/>
              <a:cs typeface="Poppins"/>
              <a:sym typeface="Poppins"/>
            </a:endParaRPr>
          </a:p>
        </p:txBody>
      </p:sp>
      <p:cxnSp>
        <p:nvCxnSpPr>
          <p:cNvPr id="2652" name="Google Shape;2652;p189"/>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2653" name="Google Shape;2653;p189"/>
          <p:cNvCxnSpPr/>
          <p:nvPr/>
        </p:nvCxnSpPr>
        <p:spPr>
          <a:xfrm>
            <a:off x="3243263" y="1357313"/>
            <a:ext cx="1657500" cy="0"/>
          </a:xfrm>
          <a:prstGeom prst="straightConnector1">
            <a:avLst/>
          </a:prstGeom>
          <a:noFill/>
          <a:ln cap="flat" cmpd="sng" w="114300">
            <a:solidFill>
              <a:srgbClr val="D9D9D9"/>
            </a:solidFill>
            <a:prstDash val="solid"/>
            <a:round/>
            <a:headEnd len="med" w="med" type="none"/>
            <a:tailEnd len="med" w="med" type="none"/>
          </a:ln>
        </p:spPr>
      </p:cxnSp>
      <p:cxnSp>
        <p:nvCxnSpPr>
          <p:cNvPr id="2654" name="Google Shape;2654;p189"/>
          <p:cNvCxnSpPr/>
          <p:nvPr/>
        </p:nvCxnSpPr>
        <p:spPr>
          <a:xfrm>
            <a:off x="6157913" y="1357313"/>
            <a:ext cx="2457600" cy="0"/>
          </a:xfrm>
          <a:prstGeom prst="straightConnector1">
            <a:avLst/>
          </a:prstGeom>
          <a:noFill/>
          <a:ln cap="flat" cmpd="sng" w="114300">
            <a:solidFill>
              <a:srgbClr val="D9D9D9"/>
            </a:solidFill>
            <a:prstDash val="solid"/>
            <a:round/>
            <a:headEnd len="med" w="med" type="none"/>
            <a:tailEnd len="med" w="med" type="none"/>
          </a:ln>
        </p:spPr>
      </p:cxnSp>
      <p:pic>
        <p:nvPicPr>
          <p:cNvPr id="2655" name="Google Shape;2655;p189"/>
          <p:cNvPicPr preferRelativeResize="0"/>
          <p:nvPr/>
        </p:nvPicPr>
        <p:blipFill rotWithShape="1">
          <a:blip r:embed="rId2">
            <a:alphaModFix/>
          </a:blip>
          <a:srcRect b="5" l="-12121" r="-9090" t="49446"/>
          <a:stretch/>
        </p:blipFill>
        <p:spPr>
          <a:xfrm>
            <a:off x="623006" y="1"/>
            <a:ext cx="1143002" cy="477860"/>
          </a:xfrm>
          <a:prstGeom prst="rect">
            <a:avLst/>
          </a:prstGeom>
          <a:noFill/>
          <a:ln>
            <a:noFill/>
          </a:ln>
        </p:spPr>
      </p:pic>
      <p:sp>
        <p:nvSpPr>
          <p:cNvPr id="2656" name="Google Shape;2656;p189"/>
          <p:cNvSpPr/>
          <p:nvPr/>
        </p:nvSpPr>
        <p:spPr>
          <a:xfrm>
            <a:off x="714375" y="1700213"/>
            <a:ext cx="942900" cy="700200"/>
          </a:xfrm>
          <a:prstGeom prst="upArrow">
            <a:avLst>
              <a:gd fmla="val 50000" name="adj1"/>
              <a:gd fmla="val 69697" name="adj2"/>
            </a:avLst>
          </a:prstGeom>
          <a:solidFill>
            <a:srgbClr val="F6626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57" name="Google Shape;2657;p189"/>
          <p:cNvSpPr/>
          <p:nvPr>
            <p:ph idx="2" type="pic"/>
          </p:nvPr>
        </p:nvSpPr>
        <p:spPr>
          <a:xfrm>
            <a:off x="5255306" y="2295338"/>
            <a:ext cx="3548400" cy="2482800"/>
          </a:xfrm>
          <a:prstGeom prst="roundRect">
            <a:avLst>
              <a:gd fmla="val 16667" name="adj"/>
            </a:avLst>
          </a:prstGeom>
          <a:noFill/>
          <a:ln>
            <a:noFill/>
          </a:ln>
        </p:spPr>
      </p:sp>
      <p:sp>
        <p:nvSpPr>
          <p:cNvPr id="2658" name="Google Shape;2658;p189"/>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Questions">
  <p:cSld name="18_Custom Layout">
    <p:spTree>
      <p:nvGrpSpPr>
        <p:cNvPr id="2659" name="Shape 2659"/>
        <p:cNvGrpSpPr/>
        <p:nvPr/>
      </p:nvGrpSpPr>
      <p:grpSpPr>
        <a:xfrm>
          <a:off x="0" y="0"/>
          <a:ext cx="0" cy="0"/>
          <a:chOff x="0" y="0"/>
          <a:chExt cx="0" cy="0"/>
        </a:xfrm>
      </p:grpSpPr>
      <p:sp>
        <p:nvSpPr>
          <p:cNvPr id="2660" name="Google Shape;2660;p190"/>
          <p:cNvSpPr/>
          <p:nvPr/>
        </p:nvSpPr>
        <p:spPr>
          <a:xfrm>
            <a:off x="1078650"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2661" name="Google Shape;2661;p190"/>
          <p:cNvSpPr/>
          <p:nvPr/>
        </p:nvSpPr>
        <p:spPr>
          <a:xfrm>
            <a:off x="4707675"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2662" name="Google Shape;2662;p190"/>
          <p:cNvGrpSpPr/>
          <p:nvPr/>
        </p:nvGrpSpPr>
        <p:grpSpPr>
          <a:xfrm>
            <a:off x="1078650" y="3186113"/>
            <a:ext cx="6986700" cy="1243125"/>
            <a:chOff x="1352550" y="2038350"/>
            <a:chExt cx="9315600" cy="1657500"/>
          </a:xfrm>
        </p:grpSpPr>
        <p:sp>
          <p:nvSpPr>
            <p:cNvPr id="2663" name="Google Shape;2663;p190"/>
            <p:cNvSpPr/>
            <p:nvPr/>
          </p:nvSpPr>
          <p:spPr>
            <a:xfrm>
              <a:off x="13525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64" name="Google Shape;2664;p190"/>
            <p:cNvSpPr/>
            <p:nvPr/>
          </p:nvSpPr>
          <p:spPr>
            <a:xfrm>
              <a:off x="61912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pic>
        <p:nvPicPr>
          <p:cNvPr id="2665" name="Google Shape;2665;p190"/>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2666" name="Google Shape;2666;p190"/>
          <p:cNvSpPr/>
          <p:nvPr/>
        </p:nvSpPr>
        <p:spPr>
          <a:xfrm rot="934741">
            <a:off x="7881661" y="4251272"/>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667" name="Google Shape;2667;p190"/>
          <p:cNvSpPr txBox="1"/>
          <p:nvPr>
            <p:ph type="title"/>
          </p:nvPr>
        </p:nvSpPr>
        <p:spPr>
          <a:xfrm>
            <a:off x="2135700" y="345750"/>
            <a:ext cx="4872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2668" name="Google Shape;2668;p190"/>
          <p:cNvSpPr txBox="1"/>
          <p:nvPr>
            <p:ph idx="1" type="subTitle"/>
          </p:nvPr>
        </p:nvSpPr>
        <p:spPr>
          <a:xfrm>
            <a:off x="1155150"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669" name="Google Shape;2669;p190"/>
          <p:cNvSpPr txBox="1"/>
          <p:nvPr>
            <p:ph idx="2" type="subTitle"/>
          </p:nvPr>
        </p:nvSpPr>
        <p:spPr>
          <a:xfrm>
            <a:off x="4784175"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670" name="Google Shape;2670;p190"/>
          <p:cNvSpPr txBox="1"/>
          <p:nvPr>
            <p:ph idx="3" type="subTitle"/>
          </p:nvPr>
        </p:nvSpPr>
        <p:spPr>
          <a:xfrm>
            <a:off x="1155150"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671" name="Google Shape;2671;p190"/>
          <p:cNvSpPr txBox="1"/>
          <p:nvPr>
            <p:ph idx="4" type="subTitle"/>
          </p:nvPr>
        </p:nvSpPr>
        <p:spPr>
          <a:xfrm>
            <a:off x="4784175"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Scenario">
  <p:cSld name="19_Custom Layout">
    <p:spTree>
      <p:nvGrpSpPr>
        <p:cNvPr id="2672" name="Shape 2672"/>
        <p:cNvGrpSpPr/>
        <p:nvPr/>
      </p:nvGrpSpPr>
      <p:grpSpPr>
        <a:xfrm>
          <a:off x="0" y="0"/>
          <a:ext cx="0" cy="0"/>
          <a:chOff x="0" y="0"/>
          <a:chExt cx="0" cy="0"/>
        </a:xfrm>
      </p:grpSpPr>
      <p:sp>
        <p:nvSpPr>
          <p:cNvPr id="2673" name="Google Shape;2673;p191"/>
          <p:cNvSpPr txBox="1"/>
          <p:nvPr/>
        </p:nvSpPr>
        <p:spPr>
          <a:xfrm>
            <a:off x="1805288" y="222506"/>
            <a:ext cx="5533500" cy="8634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900">
                <a:solidFill>
                  <a:srgbClr val="43919B"/>
                </a:solidFill>
                <a:latin typeface="Poppins"/>
                <a:ea typeface="Poppins"/>
                <a:cs typeface="Poppins"/>
                <a:sym typeface="Poppins"/>
              </a:rPr>
              <a:t>Scenario Discussion</a:t>
            </a:r>
            <a:endParaRPr b="1" sz="2900">
              <a:solidFill>
                <a:srgbClr val="43919B"/>
              </a:solidFill>
              <a:latin typeface="Poppins"/>
              <a:ea typeface="Poppins"/>
              <a:cs typeface="Poppins"/>
              <a:sym typeface="Poppins"/>
            </a:endParaRPr>
          </a:p>
        </p:txBody>
      </p:sp>
      <p:pic>
        <p:nvPicPr>
          <p:cNvPr id="2674" name="Google Shape;2674;p191"/>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2675" name="Google Shape;2675;p191"/>
          <p:cNvSpPr/>
          <p:nvPr/>
        </p:nvSpPr>
        <p:spPr>
          <a:xfrm rot="10800000">
            <a:off x="4871175" y="1424400"/>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676" name="Google Shape;2676;p191"/>
          <p:cNvSpPr/>
          <p:nvPr/>
        </p:nvSpPr>
        <p:spPr>
          <a:xfrm rot="10800000">
            <a:off x="4871175" y="2337194"/>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677" name="Google Shape;2677;p191"/>
          <p:cNvSpPr/>
          <p:nvPr/>
        </p:nvSpPr>
        <p:spPr>
          <a:xfrm rot="10800000">
            <a:off x="4871175" y="3249988"/>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678" name="Google Shape;2678;p191"/>
          <p:cNvSpPr/>
          <p:nvPr/>
        </p:nvSpPr>
        <p:spPr>
          <a:xfrm rot="10800000">
            <a:off x="4871175" y="4162781"/>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679" name="Google Shape;2679;p191"/>
          <p:cNvSpPr txBox="1"/>
          <p:nvPr>
            <p:ph idx="1" type="subTitle"/>
          </p:nvPr>
        </p:nvSpPr>
        <p:spPr>
          <a:xfrm>
            <a:off x="5020819" y="1419750"/>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680" name="Google Shape;2680;p191"/>
          <p:cNvSpPr txBox="1"/>
          <p:nvPr>
            <p:ph idx="2" type="subTitle"/>
          </p:nvPr>
        </p:nvSpPr>
        <p:spPr>
          <a:xfrm>
            <a:off x="5020819" y="2332547"/>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681" name="Google Shape;2681;p191"/>
          <p:cNvSpPr txBox="1"/>
          <p:nvPr>
            <p:ph idx="3" type="subTitle"/>
          </p:nvPr>
        </p:nvSpPr>
        <p:spPr>
          <a:xfrm>
            <a:off x="5020819" y="3245334"/>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682" name="Google Shape;2682;p191"/>
          <p:cNvSpPr txBox="1"/>
          <p:nvPr>
            <p:ph idx="4" type="subTitle"/>
          </p:nvPr>
        </p:nvSpPr>
        <p:spPr>
          <a:xfrm>
            <a:off x="5020819" y="4158131"/>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683" name="Google Shape;2683;p191"/>
          <p:cNvSpPr txBox="1"/>
          <p:nvPr>
            <p:ph idx="5" type="body"/>
          </p:nvPr>
        </p:nvSpPr>
        <p:spPr>
          <a:xfrm>
            <a:off x="705956" y="1606069"/>
            <a:ext cx="3763200" cy="3192600"/>
          </a:xfrm>
          <a:prstGeom prst="rect">
            <a:avLst/>
          </a:prstGeom>
          <a:noFill/>
          <a:ln>
            <a:noFill/>
          </a:ln>
        </p:spPr>
        <p:txBody>
          <a:bodyPr anchorCtr="0" anchor="t" bIns="68575" lIns="68575" spcFirstLastPara="1" rIns="68575" wrap="square" tIns="68575">
            <a:noAutofit/>
          </a:bodyPr>
          <a:lstStyle>
            <a:lvl1pPr indent="-317500" lvl="0" marL="4572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1pPr>
            <a:lvl2pPr indent="-317500" lvl="1" marL="9144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2pPr>
            <a:lvl3pPr indent="-317500" lvl="2" marL="13716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3pPr>
            <a:lvl4pPr indent="-317500" lvl="3" marL="18288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4pPr>
            <a:lvl5pPr indent="-317500" lvl="4" marL="22860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5pPr>
            <a:lvl6pPr indent="-317500" lvl="5" marL="27432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6pPr>
            <a:lvl7pPr indent="-317500" lvl="6" marL="32004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7pPr>
            <a:lvl8pPr indent="-317500" lvl="7" marL="36576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8pPr>
            <a:lvl9pPr indent="-317500" lvl="8" marL="41148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A">
  <p:cSld name="20_Custom Layout">
    <p:spTree>
      <p:nvGrpSpPr>
        <p:cNvPr id="2684" name="Shape 2684"/>
        <p:cNvGrpSpPr/>
        <p:nvPr/>
      </p:nvGrpSpPr>
      <p:grpSpPr>
        <a:xfrm>
          <a:off x="0" y="0"/>
          <a:ext cx="0" cy="0"/>
          <a:chOff x="0" y="0"/>
          <a:chExt cx="0" cy="0"/>
        </a:xfrm>
      </p:grpSpPr>
      <p:sp>
        <p:nvSpPr>
          <p:cNvPr id="2685" name="Google Shape;2685;p192"/>
          <p:cNvSpPr/>
          <p:nvPr/>
        </p:nvSpPr>
        <p:spPr>
          <a:xfrm rot="934741">
            <a:off x="1360679" y="1780791"/>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2686" name="Google Shape;2686;p192"/>
          <p:cNvPicPr preferRelativeResize="0"/>
          <p:nvPr/>
        </p:nvPicPr>
        <p:blipFill>
          <a:blip r:embed="rId2">
            <a:alphaModFix/>
          </a:blip>
          <a:stretch>
            <a:fillRect/>
          </a:stretch>
        </p:blipFill>
        <p:spPr>
          <a:xfrm>
            <a:off x="4247124" y="1715812"/>
            <a:ext cx="640978" cy="610634"/>
          </a:xfrm>
          <a:prstGeom prst="rect">
            <a:avLst/>
          </a:prstGeom>
          <a:noFill/>
          <a:ln>
            <a:noFill/>
          </a:ln>
        </p:spPr>
      </p:pic>
      <p:pic>
        <p:nvPicPr>
          <p:cNvPr id="2687" name="Google Shape;2687;p192"/>
          <p:cNvPicPr preferRelativeResize="0"/>
          <p:nvPr/>
        </p:nvPicPr>
        <p:blipFill rotWithShape="1">
          <a:blip r:embed="rId3">
            <a:alphaModFix/>
          </a:blip>
          <a:srcRect b="0" l="0" r="0" t="-969"/>
          <a:stretch/>
        </p:blipFill>
        <p:spPr>
          <a:xfrm>
            <a:off x="7113103" y="1763166"/>
            <a:ext cx="509718" cy="515922"/>
          </a:xfrm>
          <a:prstGeom prst="rect">
            <a:avLst/>
          </a:prstGeom>
          <a:noFill/>
          <a:ln>
            <a:noFill/>
          </a:ln>
        </p:spPr>
      </p:pic>
      <p:sp>
        <p:nvSpPr>
          <p:cNvPr id="2688" name="Google Shape;2688;p192"/>
          <p:cNvSpPr txBox="1"/>
          <p:nvPr>
            <p:ph type="title"/>
          </p:nvPr>
        </p:nvSpPr>
        <p:spPr>
          <a:xfrm>
            <a:off x="1670288" y="345750"/>
            <a:ext cx="58035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2689" name="Google Shape;2689;p192"/>
          <p:cNvSpPr txBox="1"/>
          <p:nvPr>
            <p:ph idx="1" type="subTitle"/>
          </p:nvPr>
        </p:nvSpPr>
        <p:spPr>
          <a:xfrm>
            <a:off x="357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90" name="Google Shape;2690;p192"/>
          <p:cNvSpPr txBox="1"/>
          <p:nvPr>
            <p:ph idx="2" type="subTitle"/>
          </p:nvPr>
        </p:nvSpPr>
        <p:spPr>
          <a:xfrm>
            <a:off x="482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691" name="Google Shape;2691;p192"/>
          <p:cNvSpPr txBox="1"/>
          <p:nvPr>
            <p:ph idx="3" type="subTitle"/>
          </p:nvPr>
        </p:nvSpPr>
        <p:spPr>
          <a:xfrm>
            <a:off x="327183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92" name="Google Shape;2692;p192"/>
          <p:cNvSpPr txBox="1"/>
          <p:nvPr>
            <p:ph idx="4" type="subTitle"/>
          </p:nvPr>
        </p:nvSpPr>
        <p:spPr>
          <a:xfrm>
            <a:off x="339682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693" name="Google Shape;2693;p192"/>
          <p:cNvSpPr txBox="1"/>
          <p:nvPr>
            <p:ph idx="5" type="subTitle"/>
          </p:nvPr>
        </p:nvSpPr>
        <p:spPr>
          <a:xfrm>
            <a:off x="6072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94" name="Google Shape;2694;p192"/>
          <p:cNvSpPr txBox="1"/>
          <p:nvPr>
            <p:ph idx="6" type="subTitle"/>
          </p:nvPr>
        </p:nvSpPr>
        <p:spPr>
          <a:xfrm>
            <a:off x="6197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B">
  <p:cSld name="20_Custom Layout_1">
    <p:spTree>
      <p:nvGrpSpPr>
        <p:cNvPr id="2695" name="Shape 2695"/>
        <p:cNvGrpSpPr/>
        <p:nvPr/>
      </p:nvGrpSpPr>
      <p:grpSpPr>
        <a:xfrm>
          <a:off x="0" y="0"/>
          <a:ext cx="0" cy="0"/>
          <a:chOff x="0" y="0"/>
          <a:chExt cx="0" cy="0"/>
        </a:xfrm>
      </p:grpSpPr>
      <p:sp>
        <p:nvSpPr>
          <p:cNvPr id="2696" name="Google Shape;2696;p193"/>
          <p:cNvSpPr/>
          <p:nvPr/>
        </p:nvSpPr>
        <p:spPr>
          <a:xfrm>
            <a:off x="47590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8623" y="0"/>
                  <a:pt x="910590"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697" name="Google Shape;2697;p193"/>
          <p:cNvSpPr/>
          <p:nvPr/>
        </p:nvSpPr>
        <p:spPr>
          <a:xfrm>
            <a:off x="4542677" y="2042215"/>
            <a:ext cx="1999631" cy="702350"/>
          </a:xfrm>
          <a:custGeom>
            <a:rect b="b" l="l" r="r" t="t"/>
            <a:pathLst>
              <a:path extrusionOk="0" h="809625" w="2305050">
                <a:moveTo>
                  <a:pt x="2285048" y="0"/>
                </a:moveTo>
                <a:lnTo>
                  <a:pt x="2308860" y="120015"/>
                </a:lnTo>
                <a:lnTo>
                  <a:pt x="2285048" y="238125"/>
                </a:lnTo>
                <a:lnTo>
                  <a:pt x="2284095" y="238125"/>
                </a:lnTo>
                <a:cubicBezTo>
                  <a:pt x="2052638" y="238125"/>
                  <a:pt x="1944053" y="348615"/>
                  <a:pt x="1806893" y="488633"/>
                </a:cubicBezTo>
                <a:cubicBezTo>
                  <a:pt x="1658303" y="639128"/>
                  <a:pt x="1490663" y="809625"/>
                  <a:pt x="1159193" y="809625"/>
                </a:cubicBezTo>
                <a:cubicBezTo>
                  <a:pt x="827723" y="809625"/>
                  <a:pt x="660082" y="639128"/>
                  <a:pt x="511493" y="488633"/>
                </a:cubicBezTo>
                <a:cubicBezTo>
                  <a:pt x="374333" y="348615"/>
                  <a:pt x="265748" y="238125"/>
                  <a:pt x="34290" y="238125"/>
                </a:cubicBezTo>
                <a:lnTo>
                  <a:pt x="0" y="126683"/>
                </a:lnTo>
                <a:lnTo>
                  <a:pt x="34290" y="0"/>
                </a:lnTo>
                <a:cubicBezTo>
                  <a:pt x="364808" y="0"/>
                  <a:pt x="533400" y="170498"/>
                  <a:pt x="681038" y="320992"/>
                </a:cubicBezTo>
                <a:cubicBezTo>
                  <a:pt x="818198" y="461010"/>
                  <a:pt x="927735" y="571500"/>
                  <a:pt x="1158240" y="571500"/>
                </a:cubicBezTo>
                <a:cubicBezTo>
                  <a:pt x="1389698" y="571500"/>
                  <a:pt x="1498282" y="461010"/>
                  <a:pt x="1635443" y="320992"/>
                </a:cubicBezTo>
                <a:cubicBezTo>
                  <a:pt x="1784032" y="170498"/>
                  <a:pt x="1951673" y="0"/>
                  <a:pt x="2283143" y="0"/>
                </a:cubicBezTo>
                <a:lnTo>
                  <a:pt x="2285048"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698" name="Google Shape;2698;p193"/>
          <p:cNvSpPr/>
          <p:nvPr/>
        </p:nvSpPr>
        <p:spPr>
          <a:xfrm>
            <a:off x="67108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7670" y="0"/>
                  <a:pt x="909638"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699" name="Google Shape;2699;p193"/>
          <p:cNvSpPr/>
          <p:nvPr/>
        </p:nvSpPr>
        <p:spPr>
          <a:xfrm>
            <a:off x="6524213" y="2042215"/>
            <a:ext cx="1950053" cy="702350"/>
          </a:xfrm>
          <a:custGeom>
            <a:rect b="b" l="l" r="r" t="t"/>
            <a:pathLst>
              <a:path extrusionOk="0" h="809625" w="2247900">
                <a:moveTo>
                  <a:pt x="2250758" y="0"/>
                </a:moveTo>
                <a:lnTo>
                  <a:pt x="2250758" y="238125"/>
                </a:lnTo>
                <a:lnTo>
                  <a:pt x="2248852" y="238125"/>
                </a:lnTo>
                <a:cubicBezTo>
                  <a:pt x="2017395" y="238125"/>
                  <a:pt x="1908810" y="348615"/>
                  <a:pt x="1771650" y="488633"/>
                </a:cubicBezTo>
                <a:cubicBezTo>
                  <a:pt x="1623060" y="639128"/>
                  <a:pt x="1455420" y="809625"/>
                  <a:pt x="1123950" y="809625"/>
                </a:cubicBezTo>
                <a:cubicBezTo>
                  <a:pt x="792480" y="809625"/>
                  <a:pt x="624840" y="639128"/>
                  <a:pt x="476250" y="488633"/>
                </a:cubicBezTo>
                <a:cubicBezTo>
                  <a:pt x="339090" y="348615"/>
                  <a:pt x="230505" y="239078"/>
                  <a:pt x="0" y="238125"/>
                </a:cubicBezTo>
                <a:lnTo>
                  <a:pt x="0" y="0"/>
                </a:lnTo>
                <a:cubicBezTo>
                  <a:pt x="330518" y="0"/>
                  <a:pt x="498157" y="170498"/>
                  <a:pt x="645795" y="320992"/>
                </a:cubicBezTo>
                <a:cubicBezTo>
                  <a:pt x="782955" y="461010"/>
                  <a:pt x="892493" y="571500"/>
                  <a:pt x="1122997" y="571500"/>
                </a:cubicBezTo>
                <a:cubicBezTo>
                  <a:pt x="1353502" y="571500"/>
                  <a:pt x="1463040" y="461010"/>
                  <a:pt x="1600200" y="320992"/>
                </a:cubicBezTo>
                <a:cubicBezTo>
                  <a:pt x="1748790" y="170498"/>
                  <a:pt x="1916430" y="0"/>
                  <a:pt x="2247900" y="0"/>
                </a:cubicBezTo>
                <a:lnTo>
                  <a:pt x="2250758"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700" name="Google Shape;2700;p193"/>
          <p:cNvSpPr/>
          <p:nvPr/>
        </p:nvSpPr>
        <p:spPr>
          <a:xfrm>
            <a:off x="2808111" y="908965"/>
            <a:ext cx="1578221" cy="1751743"/>
          </a:xfrm>
          <a:custGeom>
            <a:rect b="b" l="l" r="r" t="t"/>
            <a:pathLst>
              <a:path extrusionOk="0" h="2019300" w="1819275">
                <a:moveTo>
                  <a:pt x="1819275" y="909638"/>
                </a:moveTo>
                <a:cubicBezTo>
                  <a:pt x="1819275" y="1411605"/>
                  <a:pt x="1412558" y="2019300"/>
                  <a:pt x="909638" y="2019300"/>
                </a:cubicBezTo>
                <a:cubicBezTo>
                  <a:pt x="406718" y="2019300"/>
                  <a:pt x="0" y="1412558"/>
                  <a:pt x="0" y="909638"/>
                </a:cubicBezTo>
                <a:cubicBezTo>
                  <a:pt x="0" y="406718"/>
                  <a:pt x="407670" y="0"/>
                  <a:pt x="909638" y="0"/>
                </a:cubicBezTo>
                <a:cubicBezTo>
                  <a:pt x="1411605"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701" name="Google Shape;2701;p193"/>
          <p:cNvSpPr/>
          <p:nvPr/>
        </p:nvSpPr>
        <p:spPr>
          <a:xfrm>
            <a:off x="2597486" y="2042215"/>
            <a:ext cx="1974842" cy="702350"/>
          </a:xfrm>
          <a:custGeom>
            <a:rect b="b" l="l" r="r" t="t"/>
            <a:pathLst>
              <a:path extrusionOk="0" h="809625" w="2276475">
                <a:moveTo>
                  <a:pt x="2277428" y="0"/>
                </a:moveTo>
                <a:lnTo>
                  <a:pt x="2277428" y="238125"/>
                </a:lnTo>
                <a:lnTo>
                  <a:pt x="2277428" y="238125"/>
                </a:lnTo>
                <a:cubicBezTo>
                  <a:pt x="2045970" y="238125"/>
                  <a:pt x="1937385" y="348615"/>
                  <a:pt x="1800225" y="488633"/>
                </a:cubicBezTo>
                <a:cubicBezTo>
                  <a:pt x="1651635" y="639128"/>
                  <a:pt x="1483995" y="809625"/>
                  <a:pt x="1152525" y="809625"/>
                </a:cubicBezTo>
                <a:cubicBezTo>
                  <a:pt x="821055" y="809625"/>
                  <a:pt x="653415" y="639128"/>
                  <a:pt x="504825" y="488633"/>
                </a:cubicBezTo>
                <a:cubicBezTo>
                  <a:pt x="367665" y="348615"/>
                  <a:pt x="258127" y="238125"/>
                  <a:pt x="27622" y="238125"/>
                </a:cubicBezTo>
                <a:cubicBezTo>
                  <a:pt x="27622" y="238125"/>
                  <a:pt x="27622" y="238125"/>
                  <a:pt x="27622" y="238125"/>
                </a:cubicBezTo>
                <a:lnTo>
                  <a:pt x="0" y="120015"/>
                </a:lnTo>
                <a:lnTo>
                  <a:pt x="27622" y="0"/>
                </a:lnTo>
                <a:cubicBezTo>
                  <a:pt x="27622" y="0"/>
                  <a:pt x="27622" y="0"/>
                  <a:pt x="27622" y="0"/>
                </a:cubicBezTo>
                <a:cubicBezTo>
                  <a:pt x="359092" y="0"/>
                  <a:pt x="526733" y="170498"/>
                  <a:pt x="675323" y="320992"/>
                </a:cubicBezTo>
                <a:cubicBezTo>
                  <a:pt x="812483" y="461010"/>
                  <a:pt x="921068" y="571500"/>
                  <a:pt x="1152525" y="571500"/>
                </a:cubicBezTo>
                <a:cubicBezTo>
                  <a:pt x="1383983" y="571500"/>
                  <a:pt x="1492568" y="461010"/>
                  <a:pt x="1629727" y="320992"/>
                </a:cubicBezTo>
                <a:cubicBezTo>
                  <a:pt x="1778318" y="170498"/>
                  <a:pt x="1945958" y="0"/>
                  <a:pt x="2277428" y="0"/>
                </a:cubicBezTo>
                <a:lnTo>
                  <a:pt x="2277428"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702" name="Google Shape;2702;p193"/>
          <p:cNvSpPr/>
          <p:nvPr/>
        </p:nvSpPr>
        <p:spPr>
          <a:xfrm>
            <a:off x="857137" y="908965"/>
            <a:ext cx="1569958" cy="1751743"/>
          </a:xfrm>
          <a:custGeom>
            <a:rect b="b" l="l" r="r" t="t"/>
            <a:pathLst>
              <a:path extrusionOk="0" h="2019300" w="1809750">
                <a:moveTo>
                  <a:pt x="1818323" y="909638"/>
                </a:moveTo>
                <a:cubicBezTo>
                  <a:pt x="1818323" y="1411605"/>
                  <a:pt x="1411605" y="2019300"/>
                  <a:pt x="908685" y="2019300"/>
                </a:cubicBezTo>
                <a:cubicBezTo>
                  <a:pt x="405765" y="2019300"/>
                  <a:pt x="0" y="1411605"/>
                  <a:pt x="0" y="909638"/>
                </a:cubicBezTo>
                <a:cubicBezTo>
                  <a:pt x="0" y="407670"/>
                  <a:pt x="406718" y="0"/>
                  <a:pt x="908685" y="0"/>
                </a:cubicBezTo>
                <a:cubicBezTo>
                  <a:pt x="1410653" y="0"/>
                  <a:pt x="1818323" y="406718"/>
                  <a:pt x="1818323"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703" name="Google Shape;2703;p193"/>
          <p:cNvSpPr/>
          <p:nvPr/>
        </p:nvSpPr>
        <p:spPr>
          <a:xfrm>
            <a:off x="670464" y="2042215"/>
            <a:ext cx="1950053" cy="702350"/>
          </a:xfrm>
          <a:custGeom>
            <a:rect b="b" l="l" r="r" t="t"/>
            <a:pathLst>
              <a:path extrusionOk="0" h="809625" w="2247900">
                <a:moveTo>
                  <a:pt x="2249805" y="0"/>
                </a:moveTo>
                <a:lnTo>
                  <a:pt x="2249805" y="238125"/>
                </a:lnTo>
                <a:cubicBezTo>
                  <a:pt x="2018348" y="238125"/>
                  <a:pt x="1909763" y="348615"/>
                  <a:pt x="1772603" y="488633"/>
                </a:cubicBezTo>
                <a:cubicBezTo>
                  <a:pt x="1624013" y="639128"/>
                  <a:pt x="1456373" y="809625"/>
                  <a:pt x="1124903" y="809625"/>
                </a:cubicBezTo>
                <a:cubicBezTo>
                  <a:pt x="793433" y="809625"/>
                  <a:pt x="625793" y="639128"/>
                  <a:pt x="477203" y="488633"/>
                </a:cubicBezTo>
                <a:cubicBezTo>
                  <a:pt x="340043" y="348615"/>
                  <a:pt x="231458" y="238125"/>
                  <a:pt x="0" y="238125"/>
                </a:cubicBezTo>
                <a:lnTo>
                  <a:pt x="0" y="0"/>
                </a:lnTo>
                <a:cubicBezTo>
                  <a:pt x="331470" y="0"/>
                  <a:pt x="499110" y="170498"/>
                  <a:pt x="647700" y="320992"/>
                </a:cubicBezTo>
                <a:cubicBezTo>
                  <a:pt x="784860" y="461010"/>
                  <a:pt x="893445" y="571500"/>
                  <a:pt x="1124903" y="571500"/>
                </a:cubicBezTo>
                <a:cubicBezTo>
                  <a:pt x="1356360" y="571500"/>
                  <a:pt x="1464945" y="461010"/>
                  <a:pt x="1602105" y="320992"/>
                </a:cubicBezTo>
                <a:cubicBezTo>
                  <a:pt x="1750695" y="170498"/>
                  <a:pt x="1918335" y="0"/>
                  <a:pt x="2249805" y="0"/>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pic>
        <p:nvPicPr>
          <p:cNvPr id="2704" name="Google Shape;2704;p193"/>
          <p:cNvPicPr preferRelativeResize="0"/>
          <p:nvPr/>
        </p:nvPicPr>
        <p:blipFill>
          <a:blip r:embed="rId2">
            <a:alphaModFix/>
          </a:blip>
          <a:stretch>
            <a:fillRect/>
          </a:stretch>
        </p:blipFill>
        <p:spPr>
          <a:xfrm>
            <a:off x="1217016" y="1266206"/>
            <a:ext cx="848148" cy="807973"/>
          </a:xfrm>
          <a:prstGeom prst="rect">
            <a:avLst/>
          </a:prstGeom>
          <a:noFill/>
          <a:ln>
            <a:noFill/>
          </a:ln>
        </p:spPr>
      </p:pic>
      <p:pic>
        <p:nvPicPr>
          <p:cNvPr id="2705" name="Google Shape;2705;p193"/>
          <p:cNvPicPr preferRelativeResize="0"/>
          <p:nvPr/>
        </p:nvPicPr>
        <p:blipFill>
          <a:blip r:embed="rId3">
            <a:alphaModFix/>
          </a:blip>
          <a:stretch>
            <a:fillRect/>
          </a:stretch>
        </p:blipFill>
        <p:spPr>
          <a:xfrm>
            <a:off x="7107956" y="1266216"/>
            <a:ext cx="848148" cy="807973"/>
          </a:xfrm>
          <a:prstGeom prst="rect">
            <a:avLst/>
          </a:prstGeom>
          <a:noFill/>
          <a:ln>
            <a:noFill/>
          </a:ln>
        </p:spPr>
      </p:pic>
      <p:pic>
        <p:nvPicPr>
          <p:cNvPr id="2706" name="Google Shape;2706;p193"/>
          <p:cNvPicPr preferRelativeResize="0"/>
          <p:nvPr/>
        </p:nvPicPr>
        <p:blipFill rotWithShape="1">
          <a:blip r:embed="rId4">
            <a:alphaModFix/>
          </a:blip>
          <a:srcRect b="0" l="0" r="0" t="0"/>
          <a:stretch/>
        </p:blipFill>
        <p:spPr>
          <a:xfrm>
            <a:off x="3157153" y="1266206"/>
            <a:ext cx="848148" cy="807973"/>
          </a:xfrm>
          <a:prstGeom prst="rect">
            <a:avLst/>
          </a:prstGeom>
          <a:noFill/>
          <a:ln>
            <a:noFill/>
          </a:ln>
        </p:spPr>
      </p:pic>
      <p:pic>
        <p:nvPicPr>
          <p:cNvPr id="2707" name="Google Shape;2707;p193"/>
          <p:cNvPicPr preferRelativeResize="0"/>
          <p:nvPr/>
        </p:nvPicPr>
        <p:blipFill rotWithShape="1">
          <a:blip r:embed="rId5">
            <a:alphaModFix/>
          </a:blip>
          <a:srcRect b="19" l="0" r="0" t="29"/>
          <a:stretch/>
        </p:blipFill>
        <p:spPr>
          <a:xfrm>
            <a:off x="5123822" y="1266206"/>
            <a:ext cx="848148" cy="807977"/>
          </a:xfrm>
          <a:prstGeom prst="rect">
            <a:avLst/>
          </a:prstGeom>
          <a:noFill/>
          <a:ln>
            <a:noFill/>
          </a:ln>
        </p:spPr>
      </p:pic>
      <p:sp>
        <p:nvSpPr>
          <p:cNvPr id="2708" name="Google Shape;2708;p193"/>
          <p:cNvSpPr txBox="1"/>
          <p:nvPr>
            <p:ph idx="1" type="subTitle"/>
          </p:nvPr>
        </p:nvSpPr>
        <p:spPr>
          <a:xfrm>
            <a:off x="6705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09" name="Google Shape;2709;p193"/>
          <p:cNvSpPr txBox="1"/>
          <p:nvPr>
            <p:ph idx="2" type="subTitle"/>
          </p:nvPr>
        </p:nvSpPr>
        <p:spPr>
          <a:xfrm>
            <a:off x="6704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710" name="Google Shape;2710;p193"/>
          <p:cNvSpPr txBox="1"/>
          <p:nvPr>
            <p:ph idx="3" type="subTitle"/>
          </p:nvPr>
        </p:nvSpPr>
        <p:spPr>
          <a:xfrm>
            <a:off x="26136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11" name="Google Shape;2711;p193"/>
          <p:cNvSpPr txBox="1"/>
          <p:nvPr>
            <p:ph idx="4" type="subTitle"/>
          </p:nvPr>
        </p:nvSpPr>
        <p:spPr>
          <a:xfrm>
            <a:off x="26135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712" name="Google Shape;2712;p193"/>
          <p:cNvSpPr txBox="1"/>
          <p:nvPr>
            <p:ph idx="5" type="subTitle"/>
          </p:nvPr>
        </p:nvSpPr>
        <p:spPr>
          <a:xfrm>
            <a:off x="45567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13" name="Google Shape;2713;p193"/>
          <p:cNvSpPr txBox="1"/>
          <p:nvPr>
            <p:ph idx="6" type="subTitle"/>
          </p:nvPr>
        </p:nvSpPr>
        <p:spPr>
          <a:xfrm>
            <a:off x="45566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714" name="Google Shape;2714;p193"/>
          <p:cNvSpPr txBox="1"/>
          <p:nvPr>
            <p:ph idx="7" type="subTitle"/>
          </p:nvPr>
        </p:nvSpPr>
        <p:spPr>
          <a:xfrm>
            <a:off x="64998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15" name="Google Shape;2715;p193"/>
          <p:cNvSpPr txBox="1"/>
          <p:nvPr>
            <p:ph idx="8" type="subTitle"/>
          </p:nvPr>
        </p:nvSpPr>
        <p:spPr>
          <a:xfrm>
            <a:off x="64997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C">
  <p:cSld name="21_Custom Layout">
    <p:spTree>
      <p:nvGrpSpPr>
        <p:cNvPr id="2716" name="Shape 2716"/>
        <p:cNvGrpSpPr/>
        <p:nvPr/>
      </p:nvGrpSpPr>
      <p:grpSpPr>
        <a:xfrm>
          <a:off x="0" y="0"/>
          <a:ext cx="0" cy="0"/>
          <a:chOff x="0" y="0"/>
          <a:chExt cx="0" cy="0"/>
        </a:xfrm>
      </p:grpSpPr>
      <p:sp>
        <p:nvSpPr>
          <p:cNvPr id="2717" name="Google Shape;2717;p194"/>
          <p:cNvSpPr/>
          <p:nvPr/>
        </p:nvSpPr>
        <p:spPr>
          <a:xfrm>
            <a:off x="585762" y="612139"/>
            <a:ext cx="7974598" cy="1667371"/>
          </a:xfrm>
          <a:custGeom>
            <a:rect b="b" l="l" r="r" t="t"/>
            <a:pathLst>
              <a:path extrusionOk="0" h="2223161" w="10632797">
                <a:moveTo>
                  <a:pt x="9525034" y="26"/>
                </a:moveTo>
                <a:cubicBezTo>
                  <a:pt x="9104982" y="-2831"/>
                  <a:pt x="8739221" y="227674"/>
                  <a:pt x="8547769" y="568669"/>
                </a:cubicBezTo>
                <a:cubicBezTo>
                  <a:pt x="8461091" y="722974"/>
                  <a:pt x="8300119" y="821081"/>
                  <a:pt x="8122954" y="821081"/>
                </a:cubicBezTo>
                <a:lnTo>
                  <a:pt x="8112477" y="821081"/>
                </a:lnTo>
                <a:cubicBezTo>
                  <a:pt x="7937217" y="821081"/>
                  <a:pt x="7775292" y="726784"/>
                  <a:pt x="7689567" y="573431"/>
                </a:cubicBezTo>
                <a:cubicBezTo>
                  <a:pt x="7499067" y="231484"/>
                  <a:pt x="7135211" y="26"/>
                  <a:pt x="6716111" y="26"/>
                </a:cubicBezTo>
                <a:cubicBezTo>
                  <a:pt x="6297011" y="26"/>
                  <a:pt x="5933157" y="231484"/>
                  <a:pt x="5742657" y="573431"/>
                </a:cubicBezTo>
                <a:cubicBezTo>
                  <a:pt x="5657884" y="726784"/>
                  <a:pt x="5495007" y="821081"/>
                  <a:pt x="5319747" y="821081"/>
                </a:cubicBezTo>
                <a:lnTo>
                  <a:pt x="5309269" y="821081"/>
                </a:lnTo>
                <a:cubicBezTo>
                  <a:pt x="5134009" y="821081"/>
                  <a:pt x="4972084" y="726784"/>
                  <a:pt x="4886359" y="573431"/>
                </a:cubicBezTo>
                <a:cubicBezTo>
                  <a:pt x="4697764" y="231484"/>
                  <a:pt x="4332957" y="26"/>
                  <a:pt x="3913856" y="26"/>
                </a:cubicBezTo>
                <a:cubicBezTo>
                  <a:pt x="3494756" y="26"/>
                  <a:pt x="3130902" y="231484"/>
                  <a:pt x="2940402" y="573431"/>
                </a:cubicBezTo>
                <a:cubicBezTo>
                  <a:pt x="2855629" y="726784"/>
                  <a:pt x="2692752" y="821081"/>
                  <a:pt x="2517491" y="821081"/>
                </a:cubicBezTo>
                <a:lnTo>
                  <a:pt x="2507014" y="821081"/>
                </a:lnTo>
                <a:cubicBezTo>
                  <a:pt x="2329849" y="821081"/>
                  <a:pt x="2168877" y="722974"/>
                  <a:pt x="2082199" y="568669"/>
                </a:cubicBezTo>
                <a:cubicBezTo>
                  <a:pt x="1890746" y="227674"/>
                  <a:pt x="1524987" y="-2831"/>
                  <a:pt x="1104934" y="26"/>
                </a:cubicBezTo>
                <a:cubicBezTo>
                  <a:pt x="492476" y="3836"/>
                  <a:pt x="-4729" y="508661"/>
                  <a:pt x="34" y="1121119"/>
                </a:cubicBezTo>
                <a:cubicBezTo>
                  <a:pt x="4796" y="1730719"/>
                  <a:pt x="501049" y="2223161"/>
                  <a:pt x="1111601" y="2223161"/>
                </a:cubicBezTo>
                <a:cubicBezTo>
                  <a:pt x="1530701" y="2223161"/>
                  <a:pt x="1894556" y="1991704"/>
                  <a:pt x="2085056" y="1649756"/>
                </a:cubicBezTo>
                <a:cubicBezTo>
                  <a:pt x="2169829" y="1496404"/>
                  <a:pt x="2332706" y="1402106"/>
                  <a:pt x="2507966" y="1402106"/>
                </a:cubicBezTo>
                <a:lnTo>
                  <a:pt x="2518444" y="1402106"/>
                </a:lnTo>
                <a:cubicBezTo>
                  <a:pt x="2693704" y="1402106"/>
                  <a:pt x="2855629" y="1496404"/>
                  <a:pt x="2941354" y="1649756"/>
                </a:cubicBezTo>
                <a:cubicBezTo>
                  <a:pt x="3130902" y="1991704"/>
                  <a:pt x="3495709" y="2223161"/>
                  <a:pt x="3914809" y="2223161"/>
                </a:cubicBezTo>
                <a:cubicBezTo>
                  <a:pt x="4333909" y="2223161"/>
                  <a:pt x="4697764" y="1991704"/>
                  <a:pt x="4888264" y="1649756"/>
                </a:cubicBezTo>
                <a:cubicBezTo>
                  <a:pt x="4973036" y="1496404"/>
                  <a:pt x="5135914" y="1402106"/>
                  <a:pt x="5311174" y="1402106"/>
                </a:cubicBezTo>
                <a:lnTo>
                  <a:pt x="5321652" y="1402106"/>
                </a:lnTo>
                <a:cubicBezTo>
                  <a:pt x="5496911" y="1402106"/>
                  <a:pt x="5658836" y="1496404"/>
                  <a:pt x="5744561" y="1649756"/>
                </a:cubicBezTo>
                <a:cubicBezTo>
                  <a:pt x="5934109" y="1991704"/>
                  <a:pt x="6298917" y="2223161"/>
                  <a:pt x="6718017" y="2223161"/>
                </a:cubicBezTo>
                <a:cubicBezTo>
                  <a:pt x="7137117" y="2223161"/>
                  <a:pt x="7500972" y="1991704"/>
                  <a:pt x="7691472" y="1649756"/>
                </a:cubicBezTo>
                <a:cubicBezTo>
                  <a:pt x="7776244" y="1496404"/>
                  <a:pt x="7939122" y="1402106"/>
                  <a:pt x="8114382" y="1402106"/>
                </a:cubicBezTo>
                <a:lnTo>
                  <a:pt x="8124859" y="1402106"/>
                </a:lnTo>
                <a:cubicBezTo>
                  <a:pt x="8300119" y="1402106"/>
                  <a:pt x="8462044" y="1496404"/>
                  <a:pt x="8547769" y="1649756"/>
                </a:cubicBezTo>
                <a:cubicBezTo>
                  <a:pt x="8737316" y="1991704"/>
                  <a:pt x="9102124" y="2223161"/>
                  <a:pt x="9521224" y="2223161"/>
                </a:cubicBezTo>
                <a:cubicBezTo>
                  <a:pt x="10131776" y="2223161"/>
                  <a:pt x="10628029" y="1730719"/>
                  <a:pt x="10632792" y="1121119"/>
                </a:cubicBezTo>
                <a:cubicBezTo>
                  <a:pt x="10634696" y="508661"/>
                  <a:pt x="10137492" y="3836"/>
                  <a:pt x="9525034" y="26"/>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718" name="Google Shape;2718;p194"/>
          <p:cNvSpPr/>
          <p:nvPr/>
        </p:nvSpPr>
        <p:spPr>
          <a:xfrm>
            <a:off x="831533"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F9D26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719" name="Google Shape;2719;p194"/>
          <p:cNvSpPr/>
          <p:nvPr/>
        </p:nvSpPr>
        <p:spPr>
          <a:xfrm>
            <a:off x="2931795"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720" name="Google Shape;2720;p194"/>
          <p:cNvSpPr/>
          <p:nvPr/>
        </p:nvSpPr>
        <p:spPr>
          <a:xfrm>
            <a:off x="5034915" y="857904"/>
            <a:ext cx="1175861" cy="1175861"/>
          </a:xfrm>
          <a:custGeom>
            <a:rect b="b" l="l" r="r" t="t"/>
            <a:pathLst>
              <a:path extrusionOk="0" h="1567815" w="1567814">
                <a:moveTo>
                  <a:pt x="1567815" y="783908"/>
                </a:moveTo>
                <a:cubicBezTo>
                  <a:pt x="1567815" y="1216848"/>
                  <a:pt x="1216848" y="1567815"/>
                  <a:pt x="783908" y="1567815"/>
                </a:cubicBezTo>
                <a:cubicBezTo>
                  <a:pt x="350967" y="1567815"/>
                  <a:pt x="0" y="1216848"/>
                  <a:pt x="0" y="783908"/>
                </a:cubicBezTo>
                <a:cubicBezTo>
                  <a:pt x="0" y="350967"/>
                  <a:pt x="350968" y="0"/>
                  <a:pt x="783908" y="0"/>
                </a:cubicBezTo>
                <a:cubicBezTo>
                  <a:pt x="1216848" y="0"/>
                  <a:pt x="1567815" y="350967"/>
                  <a:pt x="1567815" y="783908"/>
                </a:cubicBez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721" name="Google Shape;2721;p194"/>
          <p:cNvSpPr/>
          <p:nvPr/>
        </p:nvSpPr>
        <p:spPr>
          <a:xfrm>
            <a:off x="7136606" y="857904"/>
            <a:ext cx="1175860" cy="1175861"/>
          </a:xfrm>
          <a:custGeom>
            <a:rect b="b" l="l" r="r" t="t"/>
            <a:pathLst>
              <a:path extrusionOk="0" h="1567815" w="1567814">
                <a:moveTo>
                  <a:pt x="1567815" y="783908"/>
                </a:moveTo>
                <a:cubicBezTo>
                  <a:pt x="1567815" y="1216848"/>
                  <a:pt x="1216848" y="1567815"/>
                  <a:pt x="783907" y="1567815"/>
                </a:cubicBezTo>
                <a:cubicBezTo>
                  <a:pt x="350967" y="1567815"/>
                  <a:pt x="0" y="1216848"/>
                  <a:pt x="0" y="783908"/>
                </a:cubicBezTo>
                <a:cubicBezTo>
                  <a:pt x="0" y="350967"/>
                  <a:pt x="350968" y="0"/>
                  <a:pt x="783907" y="0"/>
                </a:cubicBezTo>
                <a:cubicBezTo>
                  <a:pt x="1216848" y="0"/>
                  <a:pt x="1567815" y="350967"/>
                  <a:pt x="1567815" y="783908"/>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722" name="Google Shape;2722;p194"/>
          <p:cNvSpPr/>
          <p:nvPr/>
        </p:nvSpPr>
        <p:spPr>
          <a:xfrm>
            <a:off x="1225153" y="2422385"/>
            <a:ext cx="389334" cy="225742"/>
          </a:xfrm>
          <a:custGeom>
            <a:rect b="b" l="l" r="r" t="t"/>
            <a:pathLst>
              <a:path extrusionOk="0" h="300990" w="519112">
                <a:moveTo>
                  <a:pt x="0" y="0"/>
                </a:moveTo>
                <a:lnTo>
                  <a:pt x="259080" y="300990"/>
                </a:lnTo>
                <a:lnTo>
                  <a:pt x="519113"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723" name="Google Shape;2723;p194"/>
          <p:cNvSpPr/>
          <p:nvPr/>
        </p:nvSpPr>
        <p:spPr>
          <a:xfrm>
            <a:off x="3325415" y="2424528"/>
            <a:ext cx="389334" cy="225742"/>
          </a:xfrm>
          <a:custGeom>
            <a:rect b="b" l="l" r="r" t="t"/>
            <a:pathLst>
              <a:path extrusionOk="0" h="300989" w="519112">
                <a:moveTo>
                  <a:pt x="0" y="0"/>
                </a:moveTo>
                <a:lnTo>
                  <a:pt x="259080" y="300990"/>
                </a:lnTo>
                <a:lnTo>
                  <a:pt x="519113"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724" name="Google Shape;2724;p194"/>
          <p:cNvSpPr/>
          <p:nvPr/>
        </p:nvSpPr>
        <p:spPr>
          <a:xfrm>
            <a:off x="5427821" y="2424528"/>
            <a:ext cx="389334" cy="225742"/>
          </a:xfrm>
          <a:custGeom>
            <a:rect b="b" l="l" r="r" t="t"/>
            <a:pathLst>
              <a:path extrusionOk="0" h="300989" w="519112">
                <a:moveTo>
                  <a:pt x="0" y="0"/>
                </a:moveTo>
                <a:lnTo>
                  <a:pt x="260032" y="300990"/>
                </a:lnTo>
                <a:lnTo>
                  <a:pt x="519113"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725" name="Google Shape;2725;p194"/>
          <p:cNvSpPr/>
          <p:nvPr/>
        </p:nvSpPr>
        <p:spPr>
          <a:xfrm>
            <a:off x="7529513" y="2424528"/>
            <a:ext cx="389334" cy="225742"/>
          </a:xfrm>
          <a:custGeom>
            <a:rect b="b" l="l" r="r" t="t"/>
            <a:pathLst>
              <a:path extrusionOk="0" h="300989" w="519112">
                <a:moveTo>
                  <a:pt x="0" y="0"/>
                </a:moveTo>
                <a:lnTo>
                  <a:pt x="260032" y="300990"/>
                </a:lnTo>
                <a:lnTo>
                  <a:pt x="519113" y="0"/>
                </a:ln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726" name="Google Shape;2726;p194"/>
          <p:cNvSpPr txBox="1"/>
          <p:nvPr/>
        </p:nvSpPr>
        <p:spPr>
          <a:xfrm>
            <a:off x="831524"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01</a:t>
            </a:r>
            <a:endParaRPr b="1" sz="3000">
              <a:solidFill>
                <a:srgbClr val="FFFFFF"/>
              </a:solidFill>
              <a:latin typeface="Poppins"/>
              <a:ea typeface="Poppins"/>
              <a:cs typeface="Poppins"/>
              <a:sym typeface="Poppins"/>
            </a:endParaRPr>
          </a:p>
        </p:txBody>
      </p:sp>
      <p:sp>
        <p:nvSpPr>
          <p:cNvPr id="2727" name="Google Shape;2727;p194"/>
          <p:cNvSpPr txBox="1"/>
          <p:nvPr/>
        </p:nvSpPr>
        <p:spPr>
          <a:xfrm>
            <a:off x="2931790"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02</a:t>
            </a:r>
            <a:endParaRPr b="1" sz="3000">
              <a:solidFill>
                <a:srgbClr val="FFFFFF"/>
              </a:solidFill>
              <a:latin typeface="Poppins"/>
              <a:ea typeface="Poppins"/>
              <a:cs typeface="Poppins"/>
              <a:sym typeface="Poppins"/>
            </a:endParaRPr>
          </a:p>
        </p:txBody>
      </p:sp>
      <p:sp>
        <p:nvSpPr>
          <p:cNvPr id="2728" name="Google Shape;2728;p194"/>
          <p:cNvSpPr txBox="1"/>
          <p:nvPr/>
        </p:nvSpPr>
        <p:spPr>
          <a:xfrm>
            <a:off x="5034919"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03</a:t>
            </a:r>
            <a:endParaRPr b="1" sz="3000">
              <a:solidFill>
                <a:srgbClr val="FFFFFF"/>
              </a:solidFill>
              <a:latin typeface="Poppins"/>
              <a:ea typeface="Poppins"/>
              <a:cs typeface="Poppins"/>
              <a:sym typeface="Poppins"/>
            </a:endParaRPr>
          </a:p>
        </p:txBody>
      </p:sp>
      <p:sp>
        <p:nvSpPr>
          <p:cNvPr id="2729" name="Google Shape;2729;p194"/>
          <p:cNvSpPr txBox="1"/>
          <p:nvPr/>
        </p:nvSpPr>
        <p:spPr>
          <a:xfrm>
            <a:off x="7136608"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04</a:t>
            </a:r>
            <a:endParaRPr b="1" sz="3000">
              <a:solidFill>
                <a:srgbClr val="FFFFFF"/>
              </a:solidFill>
              <a:latin typeface="Poppins"/>
              <a:ea typeface="Poppins"/>
              <a:cs typeface="Poppins"/>
              <a:sym typeface="Poppins"/>
            </a:endParaRPr>
          </a:p>
        </p:txBody>
      </p:sp>
      <p:sp>
        <p:nvSpPr>
          <p:cNvPr id="2730" name="Google Shape;2730;p194"/>
          <p:cNvSpPr txBox="1"/>
          <p:nvPr>
            <p:ph idx="1" type="subTitle"/>
          </p:nvPr>
        </p:nvSpPr>
        <p:spPr>
          <a:xfrm>
            <a:off x="4419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31" name="Google Shape;2731;p194"/>
          <p:cNvSpPr txBox="1"/>
          <p:nvPr>
            <p:ph idx="2" type="subTitle"/>
          </p:nvPr>
        </p:nvSpPr>
        <p:spPr>
          <a:xfrm>
            <a:off x="25564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32" name="Google Shape;2732;p194"/>
          <p:cNvSpPr txBox="1"/>
          <p:nvPr>
            <p:ph idx="3" type="subTitle"/>
          </p:nvPr>
        </p:nvSpPr>
        <p:spPr>
          <a:xfrm>
            <a:off x="46710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33" name="Google Shape;2733;p194"/>
          <p:cNvSpPr txBox="1"/>
          <p:nvPr>
            <p:ph idx="4" type="subTitle"/>
          </p:nvPr>
        </p:nvSpPr>
        <p:spPr>
          <a:xfrm>
            <a:off x="67855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F">
  <p:cSld name="15_Custom Layout">
    <p:spTree>
      <p:nvGrpSpPr>
        <p:cNvPr id="133" name="Shape 133"/>
        <p:cNvGrpSpPr/>
        <p:nvPr/>
      </p:nvGrpSpPr>
      <p:grpSpPr>
        <a:xfrm>
          <a:off x="0" y="0"/>
          <a:ext cx="0" cy="0"/>
          <a:chOff x="0" y="0"/>
          <a:chExt cx="0" cy="0"/>
        </a:xfrm>
      </p:grpSpPr>
      <p:sp>
        <p:nvSpPr>
          <p:cNvPr id="134" name="Google Shape;134;p20"/>
          <p:cNvSpPr/>
          <p:nvPr>
            <p:ph idx="2" type="pic"/>
          </p:nvPr>
        </p:nvSpPr>
        <p:spPr>
          <a:xfrm>
            <a:off x="4998169" y="554625"/>
            <a:ext cx="3875700" cy="3851400"/>
          </a:xfrm>
          <a:prstGeom prst="ellipse">
            <a:avLst/>
          </a:prstGeom>
          <a:noFill/>
          <a:ln>
            <a:noFill/>
          </a:ln>
        </p:spPr>
      </p:sp>
      <p:grpSp>
        <p:nvGrpSpPr>
          <p:cNvPr id="135" name="Google Shape;135;p20"/>
          <p:cNvGrpSpPr/>
          <p:nvPr/>
        </p:nvGrpSpPr>
        <p:grpSpPr>
          <a:xfrm>
            <a:off x="-442913" y="4228977"/>
            <a:ext cx="5272415" cy="1028676"/>
            <a:chOff x="-19050" y="5729200"/>
            <a:chExt cx="6610350" cy="1128800"/>
          </a:xfrm>
        </p:grpSpPr>
        <p:pic>
          <p:nvPicPr>
            <p:cNvPr id="136" name="Google Shape;136;p20"/>
            <p:cNvPicPr preferRelativeResize="0"/>
            <p:nvPr/>
          </p:nvPicPr>
          <p:blipFill rotWithShape="1">
            <a:blip r:embed="rId2">
              <a:alphaModFix/>
            </a:blip>
            <a:srcRect b="0" l="0" r="40037" t="0"/>
            <a:stretch/>
          </p:blipFill>
          <p:spPr>
            <a:xfrm rot="5400000">
              <a:off x="3483724" y="3750425"/>
              <a:ext cx="1128800" cy="5086351"/>
            </a:xfrm>
            <a:prstGeom prst="rect">
              <a:avLst/>
            </a:prstGeom>
            <a:noFill/>
            <a:ln>
              <a:noFill/>
            </a:ln>
          </p:spPr>
        </p:pic>
        <p:pic>
          <p:nvPicPr>
            <p:cNvPr id="137" name="Google Shape;137;p20"/>
            <p:cNvPicPr preferRelativeResize="0"/>
            <p:nvPr/>
          </p:nvPicPr>
          <p:blipFill rotWithShape="1">
            <a:blip r:embed="rId2">
              <a:alphaModFix/>
            </a:blip>
            <a:srcRect b="0" l="0" r="40037" t="49811"/>
            <a:stretch/>
          </p:blipFill>
          <p:spPr>
            <a:xfrm rot="5400000">
              <a:off x="692900" y="5017251"/>
              <a:ext cx="1128800" cy="2552699"/>
            </a:xfrm>
            <a:prstGeom prst="rect">
              <a:avLst/>
            </a:prstGeom>
            <a:noFill/>
            <a:ln>
              <a:noFill/>
            </a:ln>
          </p:spPr>
        </p:pic>
      </p:grpSp>
      <p:pic>
        <p:nvPicPr>
          <p:cNvPr id="138" name="Google Shape;138;p20"/>
          <p:cNvPicPr preferRelativeResize="0"/>
          <p:nvPr/>
        </p:nvPicPr>
        <p:blipFill rotWithShape="1">
          <a:blip r:embed="rId3">
            <a:alphaModFix/>
          </a:blip>
          <a:srcRect b="0" l="0" r="0" t="24431"/>
          <a:stretch/>
        </p:blipFill>
        <p:spPr>
          <a:xfrm>
            <a:off x="7086600" y="-1"/>
            <a:ext cx="1257301" cy="924432"/>
          </a:xfrm>
          <a:prstGeom prst="rect">
            <a:avLst/>
          </a:prstGeom>
          <a:noFill/>
          <a:ln>
            <a:noFill/>
          </a:ln>
        </p:spPr>
      </p:pic>
      <p:sp>
        <p:nvSpPr>
          <p:cNvPr id="139" name="Google Shape;139;p20"/>
          <p:cNvSpPr txBox="1"/>
          <p:nvPr>
            <p:ph type="title"/>
          </p:nvPr>
        </p:nvSpPr>
        <p:spPr>
          <a:xfrm>
            <a:off x="531638" y="5585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40" name="Google Shape;140;p20"/>
          <p:cNvSpPr txBox="1"/>
          <p:nvPr>
            <p:ph idx="1" type="body"/>
          </p:nvPr>
        </p:nvSpPr>
        <p:spPr>
          <a:xfrm>
            <a:off x="531638" y="209981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1">
  <p:cSld name="22_Custom Layout">
    <p:spTree>
      <p:nvGrpSpPr>
        <p:cNvPr id="2734" name="Shape 2734"/>
        <p:cNvGrpSpPr/>
        <p:nvPr/>
      </p:nvGrpSpPr>
      <p:grpSpPr>
        <a:xfrm>
          <a:off x="0" y="0"/>
          <a:ext cx="0" cy="0"/>
          <a:chOff x="0" y="0"/>
          <a:chExt cx="0" cy="0"/>
        </a:xfrm>
      </p:grpSpPr>
      <p:pic>
        <p:nvPicPr>
          <p:cNvPr id="2735" name="Google Shape;2735;p195"/>
          <p:cNvPicPr preferRelativeResize="0"/>
          <p:nvPr/>
        </p:nvPicPr>
        <p:blipFill rotWithShape="1">
          <a:blip r:embed="rId2">
            <a:alphaModFix/>
          </a:blip>
          <a:srcRect b="-4264" l="-2564" r="-1699" t="0"/>
          <a:stretch/>
        </p:blipFill>
        <p:spPr>
          <a:xfrm rot="-459400">
            <a:off x="-206659" y="4031930"/>
            <a:ext cx="1156371" cy="1156354"/>
          </a:xfrm>
          <a:prstGeom prst="rect">
            <a:avLst/>
          </a:prstGeom>
          <a:noFill/>
          <a:ln>
            <a:noFill/>
          </a:ln>
        </p:spPr>
      </p:pic>
      <p:grpSp>
        <p:nvGrpSpPr>
          <p:cNvPr id="2736" name="Google Shape;2736;p195"/>
          <p:cNvGrpSpPr/>
          <p:nvPr/>
        </p:nvGrpSpPr>
        <p:grpSpPr>
          <a:xfrm flipH="1" rot="10800000">
            <a:off x="4930856" y="0"/>
            <a:ext cx="4943475" cy="846600"/>
            <a:chOff x="5600700" y="5777525"/>
            <a:chExt cx="6591300" cy="1128800"/>
          </a:xfrm>
        </p:grpSpPr>
        <p:pic>
          <p:nvPicPr>
            <p:cNvPr id="2737" name="Google Shape;2737;p195"/>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2738" name="Google Shape;2738;p195"/>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2739" name="Google Shape;2739;p195"/>
          <p:cNvSpPr/>
          <p:nvPr/>
        </p:nvSpPr>
        <p:spPr>
          <a:xfrm rot="934741">
            <a:off x="1267111" y="4025035"/>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740" name="Google Shape;2740;p195"/>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41" name="Google Shape;2741;p195"/>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742" name="Google Shape;2742;p195"/>
          <p:cNvSpPr txBox="1"/>
          <p:nvPr>
            <p:ph idx="3" type="subTitle"/>
          </p:nvPr>
        </p:nvSpPr>
        <p:spPr>
          <a:xfrm>
            <a:off x="3910781" y="39567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43" name="Google Shape;2743;p195"/>
          <p:cNvSpPr txBox="1"/>
          <p:nvPr>
            <p:ph idx="4" type="subTitle"/>
          </p:nvPr>
        </p:nvSpPr>
        <p:spPr>
          <a:xfrm>
            <a:off x="3910781" y="34290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744" name="Google Shape;2744;p195"/>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2">
  <p:cSld name="23_Custom Layout">
    <p:spTree>
      <p:nvGrpSpPr>
        <p:cNvPr id="2745" name="Shape 2745"/>
        <p:cNvGrpSpPr/>
        <p:nvPr/>
      </p:nvGrpSpPr>
      <p:grpSpPr>
        <a:xfrm>
          <a:off x="0" y="0"/>
          <a:ext cx="0" cy="0"/>
          <a:chOff x="0" y="0"/>
          <a:chExt cx="0" cy="0"/>
        </a:xfrm>
      </p:grpSpPr>
      <p:pic>
        <p:nvPicPr>
          <p:cNvPr id="2746" name="Google Shape;2746;p196"/>
          <p:cNvPicPr preferRelativeResize="0"/>
          <p:nvPr/>
        </p:nvPicPr>
        <p:blipFill rotWithShape="1">
          <a:blip r:embed="rId2">
            <a:alphaModFix/>
          </a:blip>
          <a:srcRect b="0" l="15232" r="0" t="14412"/>
          <a:stretch/>
        </p:blipFill>
        <p:spPr>
          <a:xfrm>
            <a:off x="0" y="0"/>
            <a:ext cx="1985403" cy="2009605"/>
          </a:xfrm>
          <a:prstGeom prst="rect">
            <a:avLst/>
          </a:prstGeom>
          <a:noFill/>
          <a:ln>
            <a:noFill/>
          </a:ln>
        </p:spPr>
      </p:pic>
      <p:pic>
        <p:nvPicPr>
          <p:cNvPr id="2747" name="Google Shape;2747;p196"/>
          <p:cNvPicPr preferRelativeResize="0"/>
          <p:nvPr/>
        </p:nvPicPr>
        <p:blipFill rotWithShape="1">
          <a:blip r:embed="rId3">
            <a:alphaModFix/>
          </a:blip>
          <a:srcRect b="0" l="0" r="0" t="24431"/>
          <a:stretch/>
        </p:blipFill>
        <p:spPr>
          <a:xfrm rot="10800000">
            <a:off x="8397619" y="4594725"/>
            <a:ext cx="746381" cy="548775"/>
          </a:xfrm>
          <a:prstGeom prst="rect">
            <a:avLst/>
          </a:prstGeom>
          <a:noFill/>
          <a:ln>
            <a:noFill/>
          </a:ln>
        </p:spPr>
      </p:pic>
      <p:sp>
        <p:nvSpPr>
          <p:cNvPr id="2748" name="Google Shape;2748;p196"/>
          <p:cNvSpPr txBox="1"/>
          <p:nvPr>
            <p:ph idx="1" type="subTitle"/>
          </p:nvPr>
        </p:nvSpPr>
        <p:spPr>
          <a:xfrm>
            <a:off x="3313538" y="8933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49" name="Google Shape;2749;p196"/>
          <p:cNvSpPr txBox="1"/>
          <p:nvPr>
            <p:ph idx="2" type="subTitle"/>
          </p:nvPr>
        </p:nvSpPr>
        <p:spPr>
          <a:xfrm>
            <a:off x="3313538" y="3655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750" name="Google Shape;2750;p196"/>
          <p:cNvSpPr txBox="1"/>
          <p:nvPr>
            <p:ph idx="3" type="subTitle"/>
          </p:nvPr>
        </p:nvSpPr>
        <p:spPr>
          <a:xfrm>
            <a:off x="3313538" y="237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51" name="Google Shape;2751;p196"/>
          <p:cNvSpPr txBox="1"/>
          <p:nvPr>
            <p:ph idx="4" type="subTitle"/>
          </p:nvPr>
        </p:nvSpPr>
        <p:spPr>
          <a:xfrm>
            <a:off x="3313538" y="185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752" name="Google Shape;2752;p196"/>
          <p:cNvSpPr txBox="1"/>
          <p:nvPr>
            <p:ph idx="5" type="subTitle"/>
          </p:nvPr>
        </p:nvSpPr>
        <p:spPr>
          <a:xfrm>
            <a:off x="3313538" y="392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53" name="Google Shape;2753;p196"/>
          <p:cNvSpPr txBox="1"/>
          <p:nvPr>
            <p:ph idx="6" type="subTitle"/>
          </p:nvPr>
        </p:nvSpPr>
        <p:spPr>
          <a:xfrm>
            <a:off x="3313538" y="339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1">
  <p:cSld name="24_Custom Layout">
    <p:spTree>
      <p:nvGrpSpPr>
        <p:cNvPr id="2754" name="Shape 2754"/>
        <p:cNvGrpSpPr/>
        <p:nvPr/>
      </p:nvGrpSpPr>
      <p:grpSpPr>
        <a:xfrm>
          <a:off x="0" y="0"/>
          <a:ext cx="0" cy="0"/>
          <a:chOff x="0" y="0"/>
          <a:chExt cx="0" cy="0"/>
        </a:xfrm>
      </p:grpSpPr>
      <p:pic>
        <p:nvPicPr>
          <p:cNvPr id="2755" name="Google Shape;2755;p197"/>
          <p:cNvPicPr preferRelativeResize="0"/>
          <p:nvPr/>
        </p:nvPicPr>
        <p:blipFill rotWithShape="1">
          <a:blip r:embed="rId2">
            <a:alphaModFix/>
          </a:blip>
          <a:srcRect b="60476" l="-1758" r="15573" t="-3404"/>
          <a:stretch/>
        </p:blipFill>
        <p:spPr>
          <a:xfrm flipH="1">
            <a:off x="1" y="2175056"/>
            <a:ext cx="2520318" cy="2968443"/>
          </a:xfrm>
          <a:prstGeom prst="rect">
            <a:avLst/>
          </a:prstGeom>
          <a:noFill/>
          <a:ln>
            <a:noFill/>
          </a:ln>
        </p:spPr>
      </p:pic>
      <p:sp>
        <p:nvSpPr>
          <p:cNvPr id="2756" name="Google Shape;2756;p197"/>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57" name="Google Shape;2757;p197"/>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758" name="Google Shape;2758;p197"/>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2759" name="Google Shape;2759;p197"/>
          <p:cNvSpPr txBox="1"/>
          <p:nvPr>
            <p:ph idx="3" type="subTitle"/>
          </p:nvPr>
        </p:nvSpPr>
        <p:spPr>
          <a:xfrm>
            <a:off x="3910781" y="38841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60" name="Google Shape;2760;p197"/>
          <p:cNvSpPr txBox="1"/>
          <p:nvPr>
            <p:ph idx="4" type="subTitle"/>
          </p:nvPr>
        </p:nvSpPr>
        <p:spPr>
          <a:xfrm>
            <a:off x="3910781" y="33564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2">
  <p:cSld name="25_Custom Layout">
    <p:spTree>
      <p:nvGrpSpPr>
        <p:cNvPr id="2761" name="Shape 2761"/>
        <p:cNvGrpSpPr/>
        <p:nvPr/>
      </p:nvGrpSpPr>
      <p:grpSpPr>
        <a:xfrm>
          <a:off x="0" y="0"/>
          <a:ext cx="0" cy="0"/>
          <a:chOff x="0" y="0"/>
          <a:chExt cx="0" cy="0"/>
        </a:xfrm>
      </p:grpSpPr>
      <p:pic>
        <p:nvPicPr>
          <p:cNvPr id="2762" name="Google Shape;2762;p198"/>
          <p:cNvPicPr preferRelativeResize="0"/>
          <p:nvPr/>
        </p:nvPicPr>
        <p:blipFill rotWithShape="1">
          <a:blip r:embed="rId2">
            <a:alphaModFix/>
          </a:blip>
          <a:srcRect b="26062" l="-1404" r="15220" t="29604"/>
          <a:stretch/>
        </p:blipFill>
        <p:spPr>
          <a:xfrm flipH="1">
            <a:off x="1" y="0"/>
            <a:ext cx="2520318" cy="3065528"/>
          </a:xfrm>
          <a:prstGeom prst="rect">
            <a:avLst/>
          </a:prstGeom>
          <a:noFill/>
          <a:ln>
            <a:noFill/>
          </a:ln>
        </p:spPr>
      </p:pic>
      <p:pic>
        <p:nvPicPr>
          <p:cNvPr id="2763" name="Google Shape;2763;p198"/>
          <p:cNvPicPr preferRelativeResize="0"/>
          <p:nvPr/>
        </p:nvPicPr>
        <p:blipFill rotWithShape="1">
          <a:blip r:embed="rId2">
            <a:alphaModFix/>
          </a:blip>
          <a:srcRect b="26062" l="-1404" r="15220" t="29604"/>
          <a:stretch/>
        </p:blipFill>
        <p:spPr>
          <a:xfrm flipH="1">
            <a:off x="1" y="2077969"/>
            <a:ext cx="2520318" cy="3065528"/>
          </a:xfrm>
          <a:prstGeom prst="rect">
            <a:avLst/>
          </a:prstGeom>
          <a:noFill/>
          <a:ln>
            <a:noFill/>
          </a:ln>
        </p:spPr>
      </p:pic>
      <p:sp>
        <p:nvSpPr>
          <p:cNvPr id="2764" name="Google Shape;2764;p198"/>
          <p:cNvSpPr txBox="1"/>
          <p:nvPr>
            <p:ph idx="1" type="subTitle"/>
          </p:nvPr>
        </p:nvSpPr>
        <p:spPr>
          <a:xfrm>
            <a:off x="3910781" y="23565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65" name="Google Shape;2765;p198"/>
          <p:cNvSpPr txBox="1"/>
          <p:nvPr>
            <p:ph idx="2" type="subTitle"/>
          </p:nvPr>
        </p:nvSpPr>
        <p:spPr>
          <a:xfrm>
            <a:off x="3910781" y="18288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766" name="Google Shape;2766;p198"/>
          <p:cNvSpPr txBox="1"/>
          <p:nvPr>
            <p:ph idx="3" type="subTitle"/>
          </p:nvPr>
        </p:nvSpPr>
        <p:spPr>
          <a:xfrm>
            <a:off x="3910781" y="3998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67" name="Google Shape;2767;p198"/>
          <p:cNvSpPr txBox="1"/>
          <p:nvPr>
            <p:ph idx="4" type="subTitle"/>
          </p:nvPr>
        </p:nvSpPr>
        <p:spPr>
          <a:xfrm>
            <a:off x="3910781" y="3470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768" name="Google Shape;2768;p198"/>
          <p:cNvSpPr txBox="1"/>
          <p:nvPr>
            <p:ph idx="5" type="subTitle"/>
          </p:nvPr>
        </p:nvSpPr>
        <p:spPr>
          <a:xfrm>
            <a:off x="3910781" y="69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69" name="Google Shape;2769;p198"/>
          <p:cNvSpPr txBox="1"/>
          <p:nvPr>
            <p:ph idx="6" type="subTitle"/>
          </p:nvPr>
        </p:nvSpPr>
        <p:spPr>
          <a:xfrm>
            <a:off x="3910781" y="17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3">
  <p:cSld name="26_Custom Layout">
    <p:spTree>
      <p:nvGrpSpPr>
        <p:cNvPr id="2770" name="Shape 2770"/>
        <p:cNvGrpSpPr/>
        <p:nvPr/>
      </p:nvGrpSpPr>
      <p:grpSpPr>
        <a:xfrm>
          <a:off x="0" y="0"/>
          <a:ext cx="0" cy="0"/>
          <a:chOff x="0" y="0"/>
          <a:chExt cx="0" cy="0"/>
        </a:xfrm>
      </p:grpSpPr>
      <p:pic>
        <p:nvPicPr>
          <p:cNvPr id="2771" name="Google Shape;2771;p199"/>
          <p:cNvPicPr preferRelativeResize="0"/>
          <p:nvPr/>
        </p:nvPicPr>
        <p:blipFill rotWithShape="1">
          <a:blip r:embed="rId2">
            <a:alphaModFix/>
          </a:blip>
          <a:srcRect b="4494" l="-1404" r="15220" t="29603"/>
          <a:stretch/>
        </p:blipFill>
        <p:spPr>
          <a:xfrm flipH="1">
            <a:off x="1" y="0"/>
            <a:ext cx="2520318" cy="4557153"/>
          </a:xfrm>
          <a:prstGeom prst="rect">
            <a:avLst/>
          </a:prstGeom>
          <a:noFill/>
          <a:ln>
            <a:noFill/>
          </a:ln>
        </p:spPr>
      </p:pic>
      <p:sp>
        <p:nvSpPr>
          <p:cNvPr id="2772" name="Google Shape;2772;p199"/>
          <p:cNvSpPr txBox="1"/>
          <p:nvPr>
            <p:ph idx="1" type="subTitle"/>
          </p:nvPr>
        </p:nvSpPr>
        <p:spPr>
          <a:xfrm>
            <a:off x="3910781" y="2699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73" name="Google Shape;2773;p199"/>
          <p:cNvSpPr txBox="1"/>
          <p:nvPr>
            <p:ph idx="2" type="subTitle"/>
          </p:nvPr>
        </p:nvSpPr>
        <p:spPr>
          <a:xfrm>
            <a:off x="3910781" y="2171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774" name="Google Shape;2774;p199"/>
          <p:cNvSpPr txBox="1"/>
          <p:nvPr>
            <p:ph idx="3" type="subTitle"/>
          </p:nvPr>
        </p:nvSpPr>
        <p:spPr>
          <a:xfrm>
            <a:off x="3910781" y="10421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75" name="Google Shape;2775;p199"/>
          <p:cNvSpPr txBox="1"/>
          <p:nvPr>
            <p:ph idx="4" type="subTitle"/>
          </p:nvPr>
        </p:nvSpPr>
        <p:spPr>
          <a:xfrm>
            <a:off x="3910781" y="5143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Help Seeking">
  <p:cSld name="27_Custom Layout">
    <p:bg>
      <p:bgPr>
        <a:solidFill>
          <a:schemeClr val="accent1"/>
        </a:solidFill>
      </p:bgPr>
    </p:bg>
    <p:spTree>
      <p:nvGrpSpPr>
        <p:cNvPr id="2776" name="Shape 2776"/>
        <p:cNvGrpSpPr/>
        <p:nvPr/>
      </p:nvGrpSpPr>
      <p:grpSpPr>
        <a:xfrm>
          <a:off x="0" y="0"/>
          <a:ext cx="0" cy="0"/>
          <a:chOff x="0" y="0"/>
          <a:chExt cx="0" cy="0"/>
        </a:xfrm>
      </p:grpSpPr>
      <p:sp>
        <p:nvSpPr>
          <p:cNvPr id="2777" name="Google Shape;2777;p200"/>
          <p:cNvSpPr/>
          <p:nvPr/>
        </p:nvSpPr>
        <p:spPr>
          <a:xfrm>
            <a:off x="2200434" y="4672013"/>
            <a:ext cx="48801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78" name="Google Shape;2778;p200"/>
          <p:cNvSpPr/>
          <p:nvPr/>
        </p:nvSpPr>
        <p:spPr>
          <a:xfrm>
            <a:off x="1314609" y="4672013"/>
            <a:ext cx="4880100" cy="4716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79" name="Google Shape;2779;p200"/>
          <p:cNvSpPr/>
          <p:nvPr/>
        </p:nvSpPr>
        <p:spPr>
          <a:xfrm flipH="1" rot="10800000">
            <a:off x="0" y="-190"/>
            <a:ext cx="8672400" cy="4672200"/>
          </a:xfrm>
          <a:prstGeom prst="round1Rect">
            <a:avLst>
              <a:gd fmla="val 11140"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780" name="Google Shape;2780;p200"/>
          <p:cNvSpPr txBox="1"/>
          <p:nvPr/>
        </p:nvSpPr>
        <p:spPr>
          <a:xfrm>
            <a:off x="452872" y="325519"/>
            <a:ext cx="68706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FF816A"/>
                </a:solidFill>
                <a:latin typeface="Poppins"/>
                <a:ea typeface="Poppins"/>
                <a:cs typeface="Poppins"/>
                <a:sym typeface="Poppins"/>
              </a:rPr>
              <a:t>Help Seeking</a:t>
            </a:r>
            <a:endParaRPr b="1" sz="3600">
              <a:solidFill>
                <a:srgbClr val="FF816A"/>
              </a:solidFill>
              <a:latin typeface="Poppins"/>
              <a:ea typeface="Poppins"/>
              <a:cs typeface="Poppins"/>
              <a:sym typeface="Poppins"/>
            </a:endParaRPr>
          </a:p>
        </p:txBody>
      </p:sp>
      <p:sp>
        <p:nvSpPr>
          <p:cNvPr id="2781" name="Google Shape;2781;p200"/>
          <p:cNvSpPr/>
          <p:nvPr/>
        </p:nvSpPr>
        <p:spPr>
          <a:xfrm>
            <a:off x="-336760" y="4672013"/>
            <a:ext cx="4880100" cy="471600"/>
          </a:xfrm>
          <a:prstGeom prst="roundRect">
            <a:avLst>
              <a:gd fmla="val 50000" name="adj"/>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782" name="Google Shape;2782;p200"/>
          <p:cNvPicPr preferRelativeResize="0"/>
          <p:nvPr/>
        </p:nvPicPr>
        <p:blipFill>
          <a:blip r:embed="rId2">
            <a:alphaModFix/>
          </a:blip>
          <a:stretch>
            <a:fillRect/>
          </a:stretch>
        </p:blipFill>
        <p:spPr>
          <a:xfrm>
            <a:off x="371513" y="4057658"/>
            <a:ext cx="1057388" cy="1028804"/>
          </a:xfrm>
          <a:prstGeom prst="rect">
            <a:avLst/>
          </a:prstGeom>
          <a:noFill/>
          <a:ln>
            <a:noFill/>
          </a:ln>
        </p:spPr>
      </p:pic>
      <p:sp>
        <p:nvSpPr>
          <p:cNvPr id="2783" name="Google Shape;2783;p200"/>
          <p:cNvSpPr/>
          <p:nvPr/>
        </p:nvSpPr>
        <p:spPr>
          <a:xfrm rot="5400000">
            <a:off x="7094550" y="-224762"/>
            <a:ext cx="36273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84" name="Google Shape;2784;p200"/>
          <p:cNvSpPr/>
          <p:nvPr/>
        </p:nvSpPr>
        <p:spPr>
          <a:xfrm rot="5400000">
            <a:off x="7094550" y="-971194"/>
            <a:ext cx="3627300" cy="471600"/>
          </a:xfrm>
          <a:prstGeom prst="roundRect">
            <a:avLst>
              <a:gd fmla="val 50000" name="adj"/>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785" name="Google Shape;2785;p200"/>
          <p:cNvPicPr preferRelativeResize="0"/>
          <p:nvPr/>
        </p:nvPicPr>
        <p:blipFill>
          <a:blip r:embed="rId2">
            <a:alphaModFix/>
          </a:blip>
          <a:stretch>
            <a:fillRect/>
          </a:stretch>
        </p:blipFill>
        <p:spPr>
          <a:xfrm>
            <a:off x="8160675" y="493915"/>
            <a:ext cx="776906" cy="755911"/>
          </a:xfrm>
          <a:prstGeom prst="rect">
            <a:avLst/>
          </a:prstGeom>
          <a:noFill/>
          <a:ln>
            <a:noFill/>
          </a:ln>
        </p:spPr>
      </p:pic>
      <p:pic>
        <p:nvPicPr>
          <p:cNvPr id="2786" name="Google Shape;2786;p200"/>
          <p:cNvPicPr preferRelativeResize="0"/>
          <p:nvPr/>
        </p:nvPicPr>
        <p:blipFill>
          <a:blip r:embed="rId3">
            <a:alphaModFix/>
          </a:blip>
          <a:stretch>
            <a:fillRect/>
          </a:stretch>
        </p:blipFill>
        <p:spPr>
          <a:xfrm>
            <a:off x="7367743" y="208181"/>
            <a:ext cx="547538" cy="532726"/>
          </a:xfrm>
          <a:prstGeom prst="rect">
            <a:avLst/>
          </a:prstGeom>
          <a:noFill/>
          <a:ln>
            <a:noFill/>
          </a:ln>
        </p:spPr>
      </p:pic>
      <p:sp>
        <p:nvSpPr>
          <p:cNvPr id="2787" name="Google Shape;2787;p200"/>
          <p:cNvSpPr txBox="1"/>
          <p:nvPr/>
        </p:nvSpPr>
        <p:spPr>
          <a:xfrm>
            <a:off x="485812" y="1765256"/>
            <a:ext cx="36558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National Center for Missing &amp; Exploited Children</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chemeClr val="hlink"/>
                </a:solidFill>
                <a:uFill>
                  <a:noFill/>
                </a:uFill>
                <a:latin typeface="Cabin"/>
                <a:ea typeface="Cabin"/>
                <a:cs typeface="Cabin"/>
                <a:sym typeface="Cabin"/>
                <a:hlinkClick r:id="rId4"/>
              </a:rPr>
              <a:t>www.missingkids.org/gethelpnow/csam-resources</a:t>
            </a:r>
            <a:endParaRPr b="1" sz="1200">
              <a:solidFill>
                <a:srgbClr val="545758"/>
              </a:solidFill>
              <a:latin typeface="Cabin"/>
              <a:ea typeface="Cabin"/>
              <a:cs typeface="Cabin"/>
              <a:sym typeface="Cabin"/>
            </a:endParaRPr>
          </a:p>
        </p:txBody>
      </p:sp>
      <p:sp>
        <p:nvSpPr>
          <p:cNvPr id="2788" name="Google Shape;2788;p200"/>
          <p:cNvSpPr txBox="1"/>
          <p:nvPr/>
        </p:nvSpPr>
        <p:spPr>
          <a:xfrm>
            <a:off x="485813" y="1251844"/>
            <a:ext cx="3696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To get help taking down sexually-explicit images/videos</a:t>
            </a:r>
            <a:endParaRPr b="1" sz="1400">
              <a:solidFill>
                <a:srgbClr val="43919B"/>
              </a:solidFill>
              <a:latin typeface="Poppins"/>
              <a:ea typeface="Poppins"/>
              <a:cs typeface="Poppins"/>
              <a:sym typeface="Poppins"/>
            </a:endParaRPr>
          </a:p>
        </p:txBody>
      </p:sp>
      <p:sp>
        <p:nvSpPr>
          <p:cNvPr id="2789" name="Google Shape;2789;p200"/>
          <p:cNvSpPr txBox="1"/>
          <p:nvPr/>
        </p:nvSpPr>
        <p:spPr>
          <a:xfrm>
            <a:off x="485812" y="3389325"/>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RAINN: National Sexual Assault Hotline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u="sng">
                <a:solidFill>
                  <a:schemeClr val="hlink"/>
                </a:solidFill>
                <a:latin typeface="Cabin"/>
                <a:ea typeface="Cabin"/>
                <a:cs typeface="Cabin"/>
                <a:sym typeface="Cabin"/>
                <a:hlinkClick r:id="rId5"/>
              </a:rPr>
              <a:t>www.rainn.org</a:t>
            </a:r>
            <a:endParaRPr b="1" sz="1200">
              <a:solidFill>
                <a:srgbClr val="545758"/>
              </a:solidFill>
              <a:latin typeface="Cabin"/>
              <a:ea typeface="Cabin"/>
              <a:cs typeface="Cabin"/>
              <a:sym typeface="Cabin"/>
            </a:endParaRPr>
          </a:p>
        </p:txBody>
      </p:sp>
      <p:sp>
        <p:nvSpPr>
          <p:cNvPr id="2790" name="Google Shape;2790;p200"/>
          <p:cNvSpPr txBox="1"/>
          <p:nvPr/>
        </p:nvSpPr>
        <p:spPr>
          <a:xfrm>
            <a:off x="485813" y="2645100"/>
            <a:ext cx="34890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A 24/7 sexual assault hotline providing victim services for survivors of sexual assault.</a:t>
            </a:r>
            <a:endParaRPr b="1" sz="1400">
              <a:solidFill>
                <a:srgbClr val="43919B"/>
              </a:solidFill>
              <a:latin typeface="Poppins"/>
              <a:ea typeface="Poppins"/>
              <a:cs typeface="Poppins"/>
              <a:sym typeface="Poppins"/>
            </a:endParaRPr>
          </a:p>
        </p:txBody>
      </p:sp>
      <p:sp>
        <p:nvSpPr>
          <p:cNvPr id="2791" name="Google Shape;2791;p200"/>
          <p:cNvSpPr txBox="1"/>
          <p:nvPr/>
        </p:nvSpPr>
        <p:spPr>
          <a:xfrm>
            <a:off x="4603181" y="1759994"/>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Love is Respect</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u="sng">
                <a:solidFill>
                  <a:schemeClr val="hlink"/>
                </a:solidFill>
                <a:latin typeface="Cabin"/>
                <a:ea typeface="Cabin"/>
                <a:cs typeface="Cabin"/>
                <a:sym typeface="Cabin"/>
                <a:hlinkClick r:id="rId6"/>
              </a:rPr>
              <a:t>www.loveisrespect.org</a:t>
            </a:r>
            <a:endParaRPr b="1" sz="1200">
              <a:solidFill>
                <a:srgbClr val="545758"/>
              </a:solidFill>
              <a:latin typeface="Cabin"/>
              <a:ea typeface="Cabin"/>
              <a:cs typeface="Cabin"/>
              <a:sym typeface="Cabin"/>
            </a:endParaRPr>
          </a:p>
        </p:txBody>
      </p:sp>
      <p:sp>
        <p:nvSpPr>
          <p:cNvPr id="2792" name="Google Shape;2792;p200"/>
          <p:cNvSpPr txBox="1"/>
          <p:nvPr/>
        </p:nvSpPr>
        <p:spPr>
          <a:xfrm>
            <a:off x="4620176" y="1251850"/>
            <a:ext cx="34890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Resources and learning materials for young people and adults.</a:t>
            </a:r>
            <a:endParaRPr b="1" sz="1400">
              <a:solidFill>
                <a:srgbClr val="43919B"/>
              </a:solidFill>
              <a:latin typeface="Poppins"/>
              <a:ea typeface="Poppins"/>
              <a:cs typeface="Poppins"/>
              <a:sym typeface="Poppins"/>
            </a:endParaRPr>
          </a:p>
        </p:txBody>
      </p:sp>
      <p:sp>
        <p:nvSpPr>
          <p:cNvPr id="2793" name="Google Shape;2793;p200"/>
          <p:cNvSpPr txBox="1"/>
          <p:nvPr/>
        </p:nvSpPr>
        <p:spPr>
          <a:xfrm>
            <a:off x="4603181" y="2908256"/>
            <a:ext cx="3655800" cy="8913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Community of people working across race and gender to eradicate sexism, homophobia and transphobia and create a healthy framework of masculinity and change.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u="sng">
                <a:solidFill>
                  <a:schemeClr val="hlink"/>
                </a:solidFill>
                <a:latin typeface="Cabin"/>
                <a:ea typeface="Cabin"/>
                <a:cs typeface="Cabin"/>
                <a:sym typeface="Cabin"/>
                <a:hlinkClick r:id="rId7"/>
              </a:rPr>
              <a:t>www.brownboiproject.org</a:t>
            </a:r>
            <a:endParaRPr b="1" sz="1200">
              <a:solidFill>
                <a:srgbClr val="545758"/>
              </a:solidFill>
              <a:latin typeface="Cabin"/>
              <a:ea typeface="Cabin"/>
              <a:cs typeface="Cabin"/>
              <a:sym typeface="Cabin"/>
            </a:endParaRPr>
          </a:p>
        </p:txBody>
      </p:sp>
      <p:sp>
        <p:nvSpPr>
          <p:cNvPr id="2794" name="Google Shape;2794;p200"/>
          <p:cNvSpPr txBox="1"/>
          <p:nvPr/>
        </p:nvSpPr>
        <p:spPr>
          <a:xfrm>
            <a:off x="4620169" y="2623444"/>
            <a:ext cx="3175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Brown Boi Project</a:t>
            </a:r>
            <a:endParaRPr b="1" sz="1400">
              <a:solidFill>
                <a:srgbClr val="43919B"/>
              </a:solidFill>
              <a:latin typeface="Poppins"/>
              <a:ea typeface="Poppins"/>
              <a:cs typeface="Poppins"/>
              <a:sym typeface="Poppins"/>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De-stress">
  <p:cSld name="28_Custom Layout">
    <p:bg>
      <p:bgPr>
        <a:solidFill>
          <a:srgbClr val="95CFB7"/>
        </a:solidFill>
      </p:bgPr>
    </p:bg>
    <p:spTree>
      <p:nvGrpSpPr>
        <p:cNvPr id="2795" name="Shape 2795"/>
        <p:cNvGrpSpPr/>
        <p:nvPr/>
      </p:nvGrpSpPr>
      <p:grpSpPr>
        <a:xfrm>
          <a:off x="0" y="0"/>
          <a:ext cx="0" cy="0"/>
          <a:chOff x="0" y="0"/>
          <a:chExt cx="0" cy="0"/>
        </a:xfrm>
      </p:grpSpPr>
      <p:pic>
        <p:nvPicPr>
          <p:cNvPr id="2796" name="Google Shape;2796;p201"/>
          <p:cNvPicPr preferRelativeResize="0"/>
          <p:nvPr/>
        </p:nvPicPr>
        <p:blipFill rotWithShape="1">
          <a:blip r:embed="rId2">
            <a:alphaModFix/>
          </a:blip>
          <a:srcRect b="0" l="10279" r="10650" t="14879"/>
          <a:stretch/>
        </p:blipFill>
        <p:spPr>
          <a:xfrm>
            <a:off x="2368387" y="210525"/>
            <a:ext cx="4386639" cy="4722451"/>
          </a:xfrm>
          <a:prstGeom prst="rect">
            <a:avLst/>
          </a:prstGeom>
          <a:noFill/>
          <a:ln>
            <a:noFill/>
          </a:ln>
        </p:spPr>
      </p:pic>
    </p:spTree>
  </p:cSld>
  <p:clrMapOvr>
    <a:masterClrMapping/>
  </p:clrMapOvr>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97" name="Shape 2797"/>
        <p:cNvGrpSpPr/>
        <p:nvPr/>
      </p:nvGrpSpPr>
      <p:grpSpPr>
        <a:xfrm>
          <a:off x="0" y="0"/>
          <a:ext cx="0" cy="0"/>
          <a:chOff x="0" y="0"/>
          <a:chExt cx="0" cy="0"/>
        </a:xfrm>
      </p:grpSpPr>
      <p:sp>
        <p:nvSpPr>
          <p:cNvPr id="2798" name="Google Shape;2798;p20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2799" name="Google Shape;2799;p202"/>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800" name="Google Shape;2800;p20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01" name="Shape 2801"/>
        <p:cNvGrpSpPr/>
        <p:nvPr/>
      </p:nvGrpSpPr>
      <p:grpSpPr>
        <a:xfrm>
          <a:off x="0" y="0"/>
          <a:ext cx="0" cy="0"/>
          <a:chOff x="0" y="0"/>
          <a:chExt cx="0" cy="0"/>
        </a:xfrm>
      </p:grpSpPr>
      <p:sp>
        <p:nvSpPr>
          <p:cNvPr id="2802" name="Google Shape;2802;p203"/>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803" name="Google Shape;2803;p203"/>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804" name="Google Shape;2804;p20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
    <p:spTree>
      <p:nvGrpSpPr>
        <p:cNvPr id="2805" name="Shape 2805"/>
        <p:cNvGrpSpPr/>
        <p:nvPr/>
      </p:nvGrpSpPr>
      <p:grpSpPr>
        <a:xfrm>
          <a:off x="0" y="0"/>
          <a:ext cx="0" cy="0"/>
          <a:chOff x="0" y="0"/>
          <a:chExt cx="0" cy="0"/>
        </a:xfrm>
      </p:grpSpPr>
      <p:sp>
        <p:nvSpPr>
          <p:cNvPr id="2806" name="Google Shape;2806;p204"/>
          <p:cNvSpPr txBox="1"/>
          <p:nvPr>
            <p:ph idx="12" type="sldNum"/>
          </p:nvPr>
        </p:nvSpPr>
        <p:spPr>
          <a:xfrm>
            <a:off x="4449997" y="4902398"/>
            <a:ext cx="239100" cy="171000"/>
          </a:xfrm>
          <a:prstGeom prst="rect">
            <a:avLst/>
          </a:prstGeom>
          <a:noFill/>
          <a:ln>
            <a:noFill/>
          </a:ln>
        </p:spPr>
        <p:txBody>
          <a:bodyPr anchorCtr="0" anchor="t" bIns="32750" lIns="32750" spcFirstLastPara="1" rIns="32750" wrap="square" tIns="32750">
            <a:noAutofit/>
          </a:bodyPr>
          <a:lstStyle>
            <a:lvl1pPr indent="0" lvl="0"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400">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Dark">
  <p:cSld name="Custom Layout">
    <p:bg>
      <p:bgPr>
        <a:solidFill>
          <a:schemeClr val="accent5"/>
        </a:solidFill>
      </p:bgPr>
    </p:bg>
    <p:spTree>
      <p:nvGrpSpPr>
        <p:cNvPr id="12" name="Shape 12"/>
        <p:cNvGrpSpPr/>
        <p:nvPr/>
      </p:nvGrpSpPr>
      <p:grpSpPr>
        <a:xfrm>
          <a:off x="0" y="0"/>
          <a:ext cx="0" cy="0"/>
          <a:chOff x="0" y="0"/>
          <a:chExt cx="0" cy="0"/>
        </a:xfrm>
      </p:grpSpPr>
      <p:sp>
        <p:nvSpPr>
          <p:cNvPr id="13" name="Google Shape;13;p3"/>
          <p:cNvSpPr/>
          <p:nvPr/>
        </p:nvSpPr>
        <p:spPr>
          <a:xfrm>
            <a:off x="3028950" y="0"/>
            <a:ext cx="3086100" cy="628800"/>
          </a:xfrm>
          <a:prstGeom prst="rect">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14" name="Google Shape;14;p3"/>
          <p:cNvPicPr preferRelativeResize="0"/>
          <p:nvPr/>
        </p:nvPicPr>
        <p:blipFill>
          <a:blip r:embed="rId2">
            <a:alphaModFix/>
          </a:blip>
          <a:stretch>
            <a:fillRect/>
          </a:stretch>
        </p:blipFill>
        <p:spPr>
          <a:xfrm>
            <a:off x="4182272" y="1129706"/>
            <a:ext cx="779456" cy="758381"/>
          </a:xfrm>
          <a:prstGeom prst="rect">
            <a:avLst/>
          </a:prstGeom>
          <a:noFill/>
          <a:ln>
            <a:noFill/>
          </a:ln>
        </p:spPr>
      </p:pic>
      <p:sp>
        <p:nvSpPr>
          <p:cNvPr id="15" name="Google Shape;15;p3"/>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200"/>
              <a:buFont typeface="Poppins"/>
              <a:buNone/>
              <a:defRPr b="1" sz="4200">
                <a:solidFill>
                  <a:schemeClr val="lt1"/>
                </a:solidFill>
                <a:latin typeface="Poppins"/>
                <a:ea typeface="Poppins"/>
                <a:cs typeface="Poppins"/>
                <a:sym typeface="Poppins"/>
              </a:defRPr>
            </a:lvl1pPr>
            <a:lvl2pPr lvl="1"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2pPr>
            <a:lvl3pPr lvl="2"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3pPr>
            <a:lvl4pPr lvl="3"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4pPr>
            <a:lvl5pPr lvl="4"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5pPr>
            <a:lvl6pPr lvl="5"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6pPr>
            <a:lvl7pPr lvl="6"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7pPr>
            <a:lvl8pPr lvl="7"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8pPr>
            <a:lvl9pPr lvl="8"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9pPr>
          </a:lstStyle>
          <a:p/>
        </p:txBody>
      </p:sp>
      <p:sp>
        <p:nvSpPr>
          <p:cNvPr id="16" name="Google Shape;16;p3"/>
          <p:cNvSpPr txBox="1"/>
          <p:nvPr>
            <p:ph idx="1"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chemeClr val="lt1"/>
              </a:buClr>
              <a:buSzPts val="1900"/>
              <a:buFont typeface="Cabin"/>
              <a:buNone/>
              <a:defRPr b="1" sz="1900">
                <a:solidFill>
                  <a:schemeClr val="lt1"/>
                </a:solidFill>
                <a:latin typeface="Cabin"/>
                <a:ea typeface="Cabin"/>
                <a:cs typeface="Cabin"/>
                <a:sym typeface="Cabin"/>
              </a:defRPr>
            </a:lvl1pPr>
            <a:lvl2pPr lvl="1"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2pPr>
            <a:lvl3pPr lvl="2"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3pPr>
            <a:lvl4pPr lvl="3"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4pPr>
            <a:lvl5pPr lvl="4"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5pPr>
            <a:lvl6pPr lvl="5"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6pPr>
            <a:lvl7pPr lvl="6"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7pPr>
            <a:lvl8pPr lvl="7"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8pPr>
            <a:lvl9pPr lvl="8"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9pPr>
          </a:lstStyle>
          <a:p/>
        </p:txBody>
      </p:sp>
      <p:sp>
        <p:nvSpPr>
          <p:cNvPr id="17" name="Google Shape;17;p3"/>
          <p:cNvSpPr txBox="1"/>
          <p:nvPr>
            <p:ph idx="2"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1pPr>
            <a:lvl2pPr lvl="1"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1">
  <p:cSld name="16_Custom Layout">
    <p:spTree>
      <p:nvGrpSpPr>
        <p:cNvPr id="141" name="Shape 141"/>
        <p:cNvGrpSpPr/>
        <p:nvPr/>
      </p:nvGrpSpPr>
      <p:grpSpPr>
        <a:xfrm>
          <a:off x="0" y="0"/>
          <a:ext cx="0" cy="0"/>
          <a:chOff x="0" y="0"/>
          <a:chExt cx="0" cy="0"/>
        </a:xfrm>
      </p:grpSpPr>
      <p:sp>
        <p:nvSpPr>
          <p:cNvPr id="142" name="Google Shape;142;p21"/>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143" name="Google Shape;143;p21"/>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0000"/>
                </a:solidFill>
                <a:latin typeface="Poppins"/>
                <a:ea typeface="Poppins"/>
                <a:cs typeface="Poppins"/>
                <a:sym typeface="Poppins"/>
              </a:rPr>
              <a:t>Unsafe</a:t>
            </a:r>
            <a:endParaRPr b="1" sz="3500">
              <a:solidFill>
                <a:srgbClr val="FF0000"/>
              </a:solidFill>
              <a:latin typeface="Poppins"/>
              <a:ea typeface="Poppins"/>
              <a:cs typeface="Poppins"/>
              <a:sym typeface="Poppins"/>
            </a:endParaRPr>
          </a:p>
        </p:txBody>
      </p:sp>
      <p:sp>
        <p:nvSpPr>
          <p:cNvPr id="144" name="Google Shape;144;p21"/>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9900"/>
                </a:solidFill>
                <a:latin typeface="Poppins"/>
                <a:ea typeface="Poppins"/>
                <a:cs typeface="Poppins"/>
                <a:sym typeface="Poppins"/>
              </a:rPr>
              <a:t>Unwanted</a:t>
            </a:r>
            <a:endParaRPr b="1" sz="3500">
              <a:solidFill>
                <a:srgbClr val="FF9900"/>
              </a:solidFill>
              <a:latin typeface="Poppins"/>
              <a:ea typeface="Poppins"/>
              <a:cs typeface="Poppins"/>
              <a:sym typeface="Poppins"/>
            </a:endParaRPr>
          </a:p>
        </p:txBody>
      </p:sp>
      <p:cxnSp>
        <p:nvCxnSpPr>
          <p:cNvPr id="145" name="Google Shape;145;p21"/>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146" name="Google Shape;146;p21"/>
          <p:cNvCxnSpPr/>
          <p:nvPr/>
        </p:nvCxnSpPr>
        <p:spPr>
          <a:xfrm>
            <a:off x="3243263" y="1357313"/>
            <a:ext cx="1657500" cy="0"/>
          </a:xfrm>
          <a:prstGeom prst="straightConnector1">
            <a:avLst/>
          </a:prstGeom>
          <a:noFill/>
          <a:ln cap="flat" cmpd="sng" w="114300">
            <a:solidFill>
              <a:srgbClr val="FF0000"/>
            </a:solidFill>
            <a:prstDash val="solid"/>
            <a:round/>
            <a:headEnd len="med" w="med" type="none"/>
            <a:tailEnd len="med" w="med" type="none"/>
          </a:ln>
        </p:spPr>
      </p:cxnSp>
      <p:cxnSp>
        <p:nvCxnSpPr>
          <p:cNvPr id="147" name="Google Shape;147;p21"/>
          <p:cNvCxnSpPr/>
          <p:nvPr/>
        </p:nvCxnSpPr>
        <p:spPr>
          <a:xfrm>
            <a:off x="6157913" y="1357313"/>
            <a:ext cx="2457600" cy="0"/>
          </a:xfrm>
          <a:prstGeom prst="straightConnector1">
            <a:avLst/>
          </a:prstGeom>
          <a:noFill/>
          <a:ln cap="flat" cmpd="sng" w="114300">
            <a:solidFill>
              <a:srgbClr val="FF9900"/>
            </a:solidFill>
            <a:prstDash val="solid"/>
            <a:round/>
            <a:headEnd len="med" w="med" type="none"/>
            <a:tailEnd len="med" w="med" type="none"/>
          </a:ln>
        </p:spPr>
      </p:cxnSp>
      <p:sp>
        <p:nvSpPr>
          <p:cNvPr id="148" name="Google Shape;148;p21"/>
          <p:cNvSpPr txBox="1"/>
          <p:nvPr/>
        </p:nvSpPr>
        <p:spPr>
          <a:xfrm>
            <a:off x="614363" y="2640600"/>
            <a:ext cx="3743400" cy="1885800"/>
          </a:xfrm>
          <a:prstGeom prst="rect">
            <a:avLst/>
          </a:prstGeom>
          <a:noFill/>
          <a:ln>
            <a:noFill/>
          </a:ln>
        </p:spPr>
        <p:txBody>
          <a:bodyPr anchorCtr="0" anchor="ctr" bIns="34275" lIns="68575" spcFirstLastPara="1" rIns="68575" wrap="square" tIns="34275">
            <a:noAutofit/>
          </a:bodyPr>
          <a:lstStyle/>
          <a:p>
            <a:pPr indent="0" lvl="0" marL="0" marR="0" rtl="0" algn="l">
              <a:lnSpc>
                <a:spcPct val="115000"/>
              </a:lnSpc>
              <a:spcBef>
                <a:spcPts val="0"/>
              </a:spcBef>
              <a:spcAft>
                <a:spcPts val="0"/>
              </a:spcAft>
              <a:buNone/>
            </a:pPr>
            <a:r>
              <a:rPr b="1" lang="en" sz="2000">
                <a:solidFill>
                  <a:srgbClr val="43919B"/>
                </a:solidFill>
                <a:latin typeface="Poppins"/>
                <a:ea typeface="Poppins"/>
                <a:cs typeface="Poppins"/>
                <a:sym typeface="Poppins"/>
              </a:rPr>
              <a:t>In PE, someone stomps on my foot while I am waiting to kick for kickball. </a:t>
            </a:r>
            <a:endParaRPr b="1" sz="2000">
              <a:solidFill>
                <a:srgbClr val="43919B"/>
              </a:solidFill>
              <a:latin typeface="Poppins"/>
              <a:ea typeface="Poppins"/>
              <a:cs typeface="Poppins"/>
              <a:sym typeface="Poppins"/>
            </a:endParaRPr>
          </a:p>
        </p:txBody>
      </p:sp>
      <p:sp>
        <p:nvSpPr>
          <p:cNvPr id="149" name="Google Shape;149;p21"/>
          <p:cNvSpPr/>
          <p:nvPr>
            <p:ph idx="2" type="pic"/>
          </p:nvPr>
        </p:nvSpPr>
        <p:spPr>
          <a:xfrm>
            <a:off x="5255306" y="2295338"/>
            <a:ext cx="3548400" cy="2482800"/>
          </a:xfrm>
          <a:prstGeom prst="roundRect">
            <a:avLst>
              <a:gd fmla="val 16667" name="adj"/>
            </a:avLst>
          </a:prstGeom>
          <a:noFill/>
          <a:ln>
            <a:noFill/>
          </a:ln>
        </p:spPr>
      </p:sp>
      <p:sp>
        <p:nvSpPr>
          <p:cNvPr id="150" name="Google Shape;150;p21"/>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807" name="Shape 2807"/>
        <p:cNvGrpSpPr/>
        <p:nvPr/>
      </p:nvGrpSpPr>
      <p:grpSpPr>
        <a:xfrm>
          <a:off x="0" y="0"/>
          <a:ext cx="0" cy="0"/>
          <a:chOff x="0" y="0"/>
          <a:chExt cx="0" cy="0"/>
        </a:xfrm>
      </p:grpSpPr>
      <p:sp>
        <p:nvSpPr>
          <p:cNvPr id="2808" name="Google Shape;2808;p20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400"/>
              <a:buNone/>
              <a:defRPr/>
            </a:lvl1pPr>
          </a:lstStyle>
          <a:p/>
        </p:txBody>
      </p:sp>
      <p:sp>
        <p:nvSpPr>
          <p:cNvPr id="2809" name="Google Shape;2809;p20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spTree>
      <p:nvGrpSpPr>
        <p:cNvPr id="2810" name="Shape 2810"/>
        <p:cNvGrpSpPr/>
        <p:nvPr/>
      </p:nvGrpSpPr>
      <p:grpSpPr>
        <a:xfrm>
          <a:off x="0" y="0"/>
          <a:ext cx="0" cy="0"/>
          <a:chOff x="0" y="0"/>
          <a:chExt cx="0" cy="0"/>
        </a:xfrm>
      </p:grpSpPr>
      <p:sp>
        <p:nvSpPr>
          <p:cNvPr id="2811" name="Google Shape;2811;p206"/>
          <p:cNvSpPr txBox="1"/>
          <p:nvPr>
            <p:ph type="title"/>
          </p:nvPr>
        </p:nvSpPr>
        <p:spPr>
          <a:xfrm>
            <a:off x="2482800" y="1105650"/>
            <a:ext cx="4178400" cy="146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400"/>
              <a:buChar char="●"/>
              <a:defRPr sz="4100">
                <a:latin typeface="Barlow Condensed"/>
                <a:ea typeface="Barlow Condensed"/>
                <a:cs typeface="Barlow Condensed"/>
                <a:sym typeface="Barlow Condensed"/>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_1">
  <p:cSld name="TITLE_AND_BODY_1_1">
    <p:spTree>
      <p:nvGrpSpPr>
        <p:cNvPr id="2812" name="Shape 2812"/>
        <p:cNvGrpSpPr/>
        <p:nvPr/>
      </p:nvGrpSpPr>
      <p:grpSpPr>
        <a:xfrm>
          <a:off x="0" y="0"/>
          <a:ext cx="0" cy="0"/>
          <a:chOff x="0" y="0"/>
          <a:chExt cx="0" cy="0"/>
        </a:xfrm>
      </p:grpSpPr>
      <p:sp>
        <p:nvSpPr>
          <p:cNvPr id="2813" name="Google Shape;2813;p207"/>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814" name="Google Shape;2814;p207"/>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815" name="Google Shape;2815;p20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
  <p:cSld name="TITLE_AND_BODY_4">
    <p:spTree>
      <p:nvGrpSpPr>
        <p:cNvPr id="2816" name="Shape 2816"/>
        <p:cNvGrpSpPr/>
        <p:nvPr/>
      </p:nvGrpSpPr>
      <p:grpSpPr>
        <a:xfrm>
          <a:off x="0" y="0"/>
          <a:ext cx="0" cy="0"/>
          <a:chOff x="0" y="0"/>
          <a:chExt cx="0" cy="0"/>
        </a:xfrm>
      </p:grpSpPr>
      <p:sp>
        <p:nvSpPr>
          <p:cNvPr id="2817" name="Google Shape;2817;p208"/>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818" name="Google Shape;2818;p208"/>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819" name="Google Shape;2819;p20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type="blank">
  <p:cSld name="BLANK">
    <p:spTree>
      <p:nvGrpSpPr>
        <p:cNvPr id="2820" name="Shape 2820"/>
        <p:cNvGrpSpPr/>
        <p:nvPr/>
      </p:nvGrpSpPr>
      <p:grpSpPr>
        <a:xfrm>
          <a:off x="0" y="0"/>
          <a:ext cx="0" cy="0"/>
          <a:chOff x="0" y="0"/>
          <a:chExt cx="0" cy="0"/>
        </a:xfrm>
      </p:grpSpPr>
      <p:sp>
        <p:nvSpPr>
          <p:cNvPr id="2821" name="Google Shape;2821;p209"/>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lvl="0" rtl="0">
              <a:buNone/>
              <a:defRPr sz="1100"/>
            </a:lvl1pPr>
            <a:lvl2pPr lvl="1" rtl="0">
              <a:buNone/>
              <a:defRPr sz="1100"/>
            </a:lvl2pPr>
            <a:lvl3pPr lvl="2" rtl="0">
              <a:buNone/>
              <a:defRPr sz="1100"/>
            </a:lvl3pPr>
            <a:lvl4pPr lvl="3" rtl="0">
              <a:buNone/>
              <a:defRPr sz="1100"/>
            </a:lvl4pPr>
            <a:lvl5pPr lvl="4" rtl="0">
              <a:buNone/>
              <a:defRPr sz="1100"/>
            </a:lvl5pPr>
            <a:lvl6pPr lvl="5" rtl="0">
              <a:buNone/>
              <a:defRPr sz="1100"/>
            </a:lvl6pPr>
            <a:lvl7pPr lvl="6" rtl="0">
              <a:buNone/>
              <a:defRPr sz="1100"/>
            </a:lvl7pPr>
            <a:lvl8pPr lvl="7" rtl="0">
              <a:buNone/>
              <a:defRPr sz="1100"/>
            </a:lvl8pPr>
            <a:lvl9pPr lvl="8" rtl="0">
              <a:buNone/>
              <a:defRPr sz="11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2">
  <p:cSld name="17_Custom Layout">
    <p:spTree>
      <p:nvGrpSpPr>
        <p:cNvPr id="151" name="Shape 151"/>
        <p:cNvGrpSpPr/>
        <p:nvPr/>
      </p:nvGrpSpPr>
      <p:grpSpPr>
        <a:xfrm>
          <a:off x="0" y="0"/>
          <a:ext cx="0" cy="0"/>
          <a:chOff x="0" y="0"/>
          <a:chExt cx="0" cy="0"/>
        </a:xfrm>
      </p:grpSpPr>
      <p:sp>
        <p:nvSpPr>
          <p:cNvPr id="152" name="Google Shape;152;p22"/>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153" name="Google Shape;153;p22"/>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Unsafe</a:t>
            </a:r>
            <a:endParaRPr b="1" sz="3500">
              <a:solidFill>
                <a:srgbClr val="D9D9D9"/>
              </a:solidFill>
              <a:latin typeface="Poppins"/>
              <a:ea typeface="Poppins"/>
              <a:cs typeface="Poppins"/>
              <a:sym typeface="Poppins"/>
            </a:endParaRPr>
          </a:p>
        </p:txBody>
      </p:sp>
      <p:sp>
        <p:nvSpPr>
          <p:cNvPr id="154" name="Google Shape;154;p22"/>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Unwanted</a:t>
            </a:r>
            <a:endParaRPr b="1" sz="3500">
              <a:solidFill>
                <a:srgbClr val="D9D9D9"/>
              </a:solidFill>
              <a:latin typeface="Poppins"/>
              <a:ea typeface="Poppins"/>
              <a:cs typeface="Poppins"/>
              <a:sym typeface="Poppins"/>
            </a:endParaRPr>
          </a:p>
        </p:txBody>
      </p:sp>
      <p:cxnSp>
        <p:nvCxnSpPr>
          <p:cNvPr id="155" name="Google Shape;155;p22"/>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156" name="Google Shape;156;p22"/>
          <p:cNvCxnSpPr/>
          <p:nvPr/>
        </p:nvCxnSpPr>
        <p:spPr>
          <a:xfrm>
            <a:off x="3243263" y="1357313"/>
            <a:ext cx="1657500" cy="0"/>
          </a:xfrm>
          <a:prstGeom prst="straightConnector1">
            <a:avLst/>
          </a:prstGeom>
          <a:noFill/>
          <a:ln cap="flat" cmpd="sng" w="114300">
            <a:solidFill>
              <a:srgbClr val="D9D9D9"/>
            </a:solidFill>
            <a:prstDash val="solid"/>
            <a:round/>
            <a:headEnd len="med" w="med" type="none"/>
            <a:tailEnd len="med" w="med" type="none"/>
          </a:ln>
        </p:spPr>
      </p:cxnSp>
      <p:cxnSp>
        <p:nvCxnSpPr>
          <p:cNvPr id="157" name="Google Shape;157;p22"/>
          <p:cNvCxnSpPr/>
          <p:nvPr/>
        </p:nvCxnSpPr>
        <p:spPr>
          <a:xfrm>
            <a:off x="6157913" y="1357313"/>
            <a:ext cx="2457600" cy="0"/>
          </a:xfrm>
          <a:prstGeom prst="straightConnector1">
            <a:avLst/>
          </a:prstGeom>
          <a:noFill/>
          <a:ln cap="flat" cmpd="sng" w="114300">
            <a:solidFill>
              <a:srgbClr val="D9D9D9"/>
            </a:solidFill>
            <a:prstDash val="solid"/>
            <a:round/>
            <a:headEnd len="med" w="med" type="none"/>
            <a:tailEnd len="med" w="med" type="none"/>
          </a:ln>
        </p:spPr>
      </p:cxnSp>
      <p:pic>
        <p:nvPicPr>
          <p:cNvPr id="158" name="Google Shape;158;p22"/>
          <p:cNvPicPr preferRelativeResize="0"/>
          <p:nvPr/>
        </p:nvPicPr>
        <p:blipFill rotWithShape="1">
          <a:blip r:embed="rId2">
            <a:alphaModFix/>
          </a:blip>
          <a:srcRect b="5" l="-12121" r="-9090" t="49446"/>
          <a:stretch/>
        </p:blipFill>
        <p:spPr>
          <a:xfrm>
            <a:off x="623006" y="1"/>
            <a:ext cx="1143002" cy="477860"/>
          </a:xfrm>
          <a:prstGeom prst="rect">
            <a:avLst/>
          </a:prstGeom>
          <a:noFill/>
          <a:ln>
            <a:noFill/>
          </a:ln>
        </p:spPr>
      </p:pic>
      <p:sp>
        <p:nvSpPr>
          <p:cNvPr id="159" name="Google Shape;159;p22"/>
          <p:cNvSpPr/>
          <p:nvPr/>
        </p:nvSpPr>
        <p:spPr>
          <a:xfrm>
            <a:off x="714375" y="1700213"/>
            <a:ext cx="942900" cy="700200"/>
          </a:xfrm>
          <a:prstGeom prst="upArrow">
            <a:avLst>
              <a:gd fmla="val 50000" name="adj1"/>
              <a:gd fmla="val 69697" name="adj2"/>
            </a:avLst>
          </a:prstGeom>
          <a:solidFill>
            <a:srgbClr val="F6626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0" name="Google Shape;160;p22"/>
          <p:cNvSpPr/>
          <p:nvPr>
            <p:ph idx="2" type="pic"/>
          </p:nvPr>
        </p:nvSpPr>
        <p:spPr>
          <a:xfrm>
            <a:off x="5255306" y="2295338"/>
            <a:ext cx="3548400" cy="2482800"/>
          </a:xfrm>
          <a:prstGeom prst="roundRect">
            <a:avLst>
              <a:gd fmla="val 16667" name="adj"/>
            </a:avLst>
          </a:prstGeom>
          <a:noFill/>
          <a:ln>
            <a:noFill/>
          </a:ln>
        </p:spPr>
      </p:sp>
      <p:sp>
        <p:nvSpPr>
          <p:cNvPr id="161" name="Google Shape;161;p22"/>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Questions">
  <p:cSld name="18_Custom Layout">
    <p:spTree>
      <p:nvGrpSpPr>
        <p:cNvPr id="162" name="Shape 162"/>
        <p:cNvGrpSpPr/>
        <p:nvPr/>
      </p:nvGrpSpPr>
      <p:grpSpPr>
        <a:xfrm>
          <a:off x="0" y="0"/>
          <a:ext cx="0" cy="0"/>
          <a:chOff x="0" y="0"/>
          <a:chExt cx="0" cy="0"/>
        </a:xfrm>
      </p:grpSpPr>
      <p:sp>
        <p:nvSpPr>
          <p:cNvPr id="163" name="Google Shape;163;p23"/>
          <p:cNvSpPr/>
          <p:nvPr/>
        </p:nvSpPr>
        <p:spPr>
          <a:xfrm>
            <a:off x="1078650"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164" name="Google Shape;164;p23"/>
          <p:cNvSpPr/>
          <p:nvPr/>
        </p:nvSpPr>
        <p:spPr>
          <a:xfrm>
            <a:off x="4707675"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165" name="Google Shape;165;p23"/>
          <p:cNvGrpSpPr/>
          <p:nvPr/>
        </p:nvGrpSpPr>
        <p:grpSpPr>
          <a:xfrm>
            <a:off x="1078650" y="3186113"/>
            <a:ext cx="6986700" cy="1243125"/>
            <a:chOff x="1352550" y="2038350"/>
            <a:chExt cx="9315600" cy="1657500"/>
          </a:xfrm>
        </p:grpSpPr>
        <p:sp>
          <p:nvSpPr>
            <p:cNvPr id="166" name="Google Shape;166;p23"/>
            <p:cNvSpPr/>
            <p:nvPr/>
          </p:nvSpPr>
          <p:spPr>
            <a:xfrm>
              <a:off x="13525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7" name="Google Shape;167;p23"/>
            <p:cNvSpPr/>
            <p:nvPr/>
          </p:nvSpPr>
          <p:spPr>
            <a:xfrm>
              <a:off x="61912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pic>
        <p:nvPicPr>
          <p:cNvPr id="168" name="Google Shape;168;p23"/>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169" name="Google Shape;169;p23"/>
          <p:cNvSpPr/>
          <p:nvPr/>
        </p:nvSpPr>
        <p:spPr>
          <a:xfrm rot="934741">
            <a:off x="7881661" y="4251272"/>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70" name="Google Shape;170;p23"/>
          <p:cNvSpPr txBox="1"/>
          <p:nvPr>
            <p:ph type="title"/>
          </p:nvPr>
        </p:nvSpPr>
        <p:spPr>
          <a:xfrm>
            <a:off x="2135700" y="345750"/>
            <a:ext cx="4872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171" name="Google Shape;171;p23"/>
          <p:cNvSpPr txBox="1"/>
          <p:nvPr>
            <p:ph idx="1" type="subTitle"/>
          </p:nvPr>
        </p:nvSpPr>
        <p:spPr>
          <a:xfrm>
            <a:off x="1155150"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2" name="Google Shape;172;p23"/>
          <p:cNvSpPr txBox="1"/>
          <p:nvPr>
            <p:ph idx="2" type="subTitle"/>
          </p:nvPr>
        </p:nvSpPr>
        <p:spPr>
          <a:xfrm>
            <a:off x="4784175"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3" name="Google Shape;173;p23"/>
          <p:cNvSpPr txBox="1"/>
          <p:nvPr>
            <p:ph idx="3" type="subTitle"/>
          </p:nvPr>
        </p:nvSpPr>
        <p:spPr>
          <a:xfrm>
            <a:off x="1155150"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4" name="Google Shape;174;p23"/>
          <p:cNvSpPr txBox="1"/>
          <p:nvPr>
            <p:ph idx="4" type="subTitle"/>
          </p:nvPr>
        </p:nvSpPr>
        <p:spPr>
          <a:xfrm>
            <a:off x="4784175"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Scenario">
  <p:cSld name="19_Custom Layout">
    <p:spTree>
      <p:nvGrpSpPr>
        <p:cNvPr id="175" name="Shape 175"/>
        <p:cNvGrpSpPr/>
        <p:nvPr/>
      </p:nvGrpSpPr>
      <p:grpSpPr>
        <a:xfrm>
          <a:off x="0" y="0"/>
          <a:ext cx="0" cy="0"/>
          <a:chOff x="0" y="0"/>
          <a:chExt cx="0" cy="0"/>
        </a:xfrm>
      </p:grpSpPr>
      <p:sp>
        <p:nvSpPr>
          <p:cNvPr id="176" name="Google Shape;176;p24"/>
          <p:cNvSpPr txBox="1"/>
          <p:nvPr/>
        </p:nvSpPr>
        <p:spPr>
          <a:xfrm>
            <a:off x="1805288" y="222506"/>
            <a:ext cx="5533500" cy="8634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900">
                <a:solidFill>
                  <a:srgbClr val="43919B"/>
                </a:solidFill>
                <a:latin typeface="Poppins"/>
                <a:ea typeface="Poppins"/>
                <a:cs typeface="Poppins"/>
                <a:sym typeface="Poppins"/>
              </a:rPr>
              <a:t>Scenario Discussion</a:t>
            </a:r>
            <a:endParaRPr b="1" sz="2900">
              <a:solidFill>
                <a:srgbClr val="43919B"/>
              </a:solidFill>
              <a:latin typeface="Poppins"/>
              <a:ea typeface="Poppins"/>
              <a:cs typeface="Poppins"/>
              <a:sym typeface="Poppins"/>
            </a:endParaRPr>
          </a:p>
        </p:txBody>
      </p:sp>
      <p:pic>
        <p:nvPicPr>
          <p:cNvPr id="177" name="Google Shape;177;p24"/>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178" name="Google Shape;178;p24"/>
          <p:cNvSpPr/>
          <p:nvPr/>
        </p:nvSpPr>
        <p:spPr>
          <a:xfrm rot="10800000">
            <a:off x="4871175" y="1424400"/>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79" name="Google Shape;179;p24"/>
          <p:cNvSpPr/>
          <p:nvPr/>
        </p:nvSpPr>
        <p:spPr>
          <a:xfrm rot="10800000">
            <a:off x="4871175" y="2337194"/>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80" name="Google Shape;180;p24"/>
          <p:cNvSpPr/>
          <p:nvPr/>
        </p:nvSpPr>
        <p:spPr>
          <a:xfrm rot="10800000">
            <a:off x="4871175" y="3249988"/>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81" name="Google Shape;181;p24"/>
          <p:cNvSpPr/>
          <p:nvPr/>
        </p:nvSpPr>
        <p:spPr>
          <a:xfrm rot="10800000">
            <a:off x="4871175" y="4162781"/>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82" name="Google Shape;182;p24"/>
          <p:cNvSpPr txBox="1"/>
          <p:nvPr>
            <p:ph idx="1" type="subTitle"/>
          </p:nvPr>
        </p:nvSpPr>
        <p:spPr>
          <a:xfrm>
            <a:off x="5020819" y="1419750"/>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83" name="Google Shape;183;p24"/>
          <p:cNvSpPr txBox="1"/>
          <p:nvPr>
            <p:ph idx="2" type="subTitle"/>
          </p:nvPr>
        </p:nvSpPr>
        <p:spPr>
          <a:xfrm>
            <a:off x="5020819" y="2332547"/>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84" name="Google Shape;184;p24"/>
          <p:cNvSpPr txBox="1"/>
          <p:nvPr>
            <p:ph idx="3" type="subTitle"/>
          </p:nvPr>
        </p:nvSpPr>
        <p:spPr>
          <a:xfrm>
            <a:off x="5020819" y="3245334"/>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85" name="Google Shape;185;p24"/>
          <p:cNvSpPr txBox="1"/>
          <p:nvPr>
            <p:ph idx="4" type="subTitle"/>
          </p:nvPr>
        </p:nvSpPr>
        <p:spPr>
          <a:xfrm>
            <a:off x="5020819" y="4158131"/>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86" name="Google Shape;186;p24"/>
          <p:cNvSpPr txBox="1"/>
          <p:nvPr>
            <p:ph idx="5" type="body"/>
          </p:nvPr>
        </p:nvSpPr>
        <p:spPr>
          <a:xfrm>
            <a:off x="705956" y="1606069"/>
            <a:ext cx="3763200" cy="3192600"/>
          </a:xfrm>
          <a:prstGeom prst="rect">
            <a:avLst/>
          </a:prstGeom>
          <a:noFill/>
          <a:ln>
            <a:noFill/>
          </a:ln>
        </p:spPr>
        <p:txBody>
          <a:bodyPr anchorCtr="0" anchor="t" bIns="68575" lIns="68575" spcFirstLastPara="1" rIns="68575" wrap="square" tIns="68575">
            <a:noAutofit/>
          </a:bodyPr>
          <a:lstStyle>
            <a:lvl1pPr indent="-317500" lvl="0" marL="4572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1pPr>
            <a:lvl2pPr indent="-317500" lvl="1" marL="9144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2pPr>
            <a:lvl3pPr indent="-317500" lvl="2" marL="13716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3pPr>
            <a:lvl4pPr indent="-317500" lvl="3" marL="18288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4pPr>
            <a:lvl5pPr indent="-317500" lvl="4" marL="22860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5pPr>
            <a:lvl6pPr indent="-317500" lvl="5" marL="27432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6pPr>
            <a:lvl7pPr indent="-317500" lvl="6" marL="32004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7pPr>
            <a:lvl8pPr indent="-317500" lvl="7" marL="36576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8pPr>
            <a:lvl9pPr indent="-317500" lvl="8" marL="41148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A">
  <p:cSld name="20_Custom Layout">
    <p:spTree>
      <p:nvGrpSpPr>
        <p:cNvPr id="187" name="Shape 187"/>
        <p:cNvGrpSpPr/>
        <p:nvPr/>
      </p:nvGrpSpPr>
      <p:grpSpPr>
        <a:xfrm>
          <a:off x="0" y="0"/>
          <a:ext cx="0" cy="0"/>
          <a:chOff x="0" y="0"/>
          <a:chExt cx="0" cy="0"/>
        </a:xfrm>
      </p:grpSpPr>
      <p:sp>
        <p:nvSpPr>
          <p:cNvPr id="188" name="Google Shape;188;p25"/>
          <p:cNvSpPr/>
          <p:nvPr/>
        </p:nvSpPr>
        <p:spPr>
          <a:xfrm rot="934741">
            <a:off x="1360679" y="1780791"/>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189" name="Google Shape;189;p25"/>
          <p:cNvPicPr preferRelativeResize="0"/>
          <p:nvPr/>
        </p:nvPicPr>
        <p:blipFill>
          <a:blip r:embed="rId2">
            <a:alphaModFix/>
          </a:blip>
          <a:stretch>
            <a:fillRect/>
          </a:stretch>
        </p:blipFill>
        <p:spPr>
          <a:xfrm>
            <a:off x="4247124" y="1715812"/>
            <a:ext cx="640978" cy="610634"/>
          </a:xfrm>
          <a:prstGeom prst="rect">
            <a:avLst/>
          </a:prstGeom>
          <a:noFill/>
          <a:ln>
            <a:noFill/>
          </a:ln>
        </p:spPr>
      </p:pic>
      <p:pic>
        <p:nvPicPr>
          <p:cNvPr id="190" name="Google Shape;190;p25"/>
          <p:cNvPicPr preferRelativeResize="0"/>
          <p:nvPr/>
        </p:nvPicPr>
        <p:blipFill rotWithShape="1">
          <a:blip r:embed="rId3">
            <a:alphaModFix/>
          </a:blip>
          <a:srcRect b="0" l="0" r="0" t="-969"/>
          <a:stretch/>
        </p:blipFill>
        <p:spPr>
          <a:xfrm>
            <a:off x="7113103" y="1763166"/>
            <a:ext cx="509718" cy="515922"/>
          </a:xfrm>
          <a:prstGeom prst="rect">
            <a:avLst/>
          </a:prstGeom>
          <a:noFill/>
          <a:ln>
            <a:noFill/>
          </a:ln>
        </p:spPr>
      </p:pic>
      <p:sp>
        <p:nvSpPr>
          <p:cNvPr id="191" name="Google Shape;191;p25"/>
          <p:cNvSpPr txBox="1"/>
          <p:nvPr>
            <p:ph type="title"/>
          </p:nvPr>
        </p:nvSpPr>
        <p:spPr>
          <a:xfrm>
            <a:off x="1670288" y="345750"/>
            <a:ext cx="58035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192" name="Google Shape;192;p25"/>
          <p:cNvSpPr txBox="1"/>
          <p:nvPr>
            <p:ph idx="1" type="subTitle"/>
          </p:nvPr>
        </p:nvSpPr>
        <p:spPr>
          <a:xfrm>
            <a:off x="357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93" name="Google Shape;193;p25"/>
          <p:cNvSpPr txBox="1"/>
          <p:nvPr>
            <p:ph idx="2" type="subTitle"/>
          </p:nvPr>
        </p:nvSpPr>
        <p:spPr>
          <a:xfrm>
            <a:off x="482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194" name="Google Shape;194;p25"/>
          <p:cNvSpPr txBox="1"/>
          <p:nvPr>
            <p:ph idx="3" type="subTitle"/>
          </p:nvPr>
        </p:nvSpPr>
        <p:spPr>
          <a:xfrm>
            <a:off x="327183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95" name="Google Shape;195;p25"/>
          <p:cNvSpPr txBox="1"/>
          <p:nvPr>
            <p:ph idx="4" type="subTitle"/>
          </p:nvPr>
        </p:nvSpPr>
        <p:spPr>
          <a:xfrm>
            <a:off x="339682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196" name="Google Shape;196;p25"/>
          <p:cNvSpPr txBox="1"/>
          <p:nvPr>
            <p:ph idx="5" type="subTitle"/>
          </p:nvPr>
        </p:nvSpPr>
        <p:spPr>
          <a:xfrm>
            <a:off x="6072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97" name="Google Shape;197;p25"/>
          <p:cNvSpPr txBox="1"/>
          <p:nvPr>
            <p:ph idx="6" type="subTitle"/>
          </p:nvPr>
        </p:nvSpPr>
        <p:spPr>
          <a:xfrm>
            <a:off x="6197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B">
  <p:cSld name="20_Custom Layout_1">
    <p:spTree>
      <p:nvGrpSpPr>
        <p:cNvPr id="198" name="Shape 198"/>
        <p:cNvGrpSpPr/>
        <p:nvPr/>
      </p:nvGrpSpPr>
      <p:grpSpPr>
        <a:xfrm>
          <a:off x="0" y="0"/>
          <a:ext cx="0" cy="0"/>
          <a:chOff x="0" y="0"/>
          <a:chExt cx="0" cy="0"/>
        </a:xfrm>
      </p:grpSpPr>
      <p:sp>
        <p:nvSpPr>
          <p:cNvPr id="199" name="Google Shape;199;p26"/>
          <p:cNvSpPr/>
          <p:nvPr/>
        </p:nvSpPr>
        <p:spPr>
          <a:xfrm>
            <a:off x="47590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8623" y="0"/>
                  <a:pt x="910590"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0" name="Google Shape;200;p26"/>
          <p:cNvSpPr/>
          <p:nvPr/>
        </p:nvSpPr>
        <p:spPr>
          <a:xfrm>
            <a:off x="4542677" y="2042215"/>
            <a:ext cx="1999631" cy="702350"/>
          </a:xfrm>
          <a:custGeom>
            <a:rect b="b" l="l" r="r" t="t"/>
            <a:pathLst>
              <a:path extrusionOk="0" h="809625" w="2305050">
                <a:moveTo>
                  <a:pt x="2285048" y="0"/>
                </a:moveTo>
                <a:lnTo>
                  <a:pt x="2308860" y="120015"/>
                </a:lnTo>
                <a:lnTo>
                  <a:pt x="2285048" y="238125"/>
                </a:lnTo>
                <a:lnTo>
                  <a:pt x="2284095" y="238125"/>
                </a:lnTo>
                <a:cubicBezTo>
                  <a:pt x="2052638" y="238125"/>
                  <a:pt x="1944053" y="348615"/>
                  <a:pt x="1806893" y="488633"/>
                </a:cubicBezTo>
                <a:cubicBezTo>
                  <a:pt x="1658303" y="639128"/>
                  <a:pt x="1490663" y="809625"/>
                  <a:pt x="1159193" y="809625"/>
                </a:cubicBezTo>
                <a:cubicBezTo>
                  <a:pt x="827723" y="809625"/>
                  <a:pt x="660082" y="639128"/>
                  <a:pt x="511493" y="488633"/>
                </a:cubicBezTo>
                <a:cubicBezTo>
                  <a:pt x="374333" y="348615"/>
                  <a:pt x="265748" y="238125"/>
                  <a:pt x="34290" y="238125"/>
                </a:cubicBezTo>
                <a:lnTo>
                  <a:pt x="0" y="126683"/>
                </a:lnTo>
                <a:lnTo>
                  <a:pt x="34290" y="0"/>
                </a:lnTo>
                <a:cubicBezTo>
                  <a:pt x="364808" y="0"/>
                  <a:pt x="533400" y="170498"/>
                  <a:pt x="681038" y="320992"/>
                </a:cubicBezTo>
                <a:cubicBezTo>
                  <a:pt x="818198" y="461010"/>
                  <a:pt x="927735" y="571500"/>
                  <a:pt x="1158240" y="571500"/>
                </a:cubicBezTo>
                <a:cubicBezTo>
                  <a:pt x="1389698" y="571500"/>
                  <a:pt x="1498282" y="461010"/>
                  <a:pt x="1635443" y="320992"/>
                </a:cubicBezTo>
                <a:cubicBezTo>
                  <a:pt x="1784032" y="170498"/>
                  <a:pt x="1951673" y="0"/>
                  <a:pt x="2283143" y="0"/>
                </a:cubicBezTo>
                <a:lnTo>
                  <a:pt x="2285048"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1" name="Google Shape;201;p26"/>
          <p:cNvSpPr/>
          <p:nvPr/>
        </p:nvSpPr>
        <p:spPr>
          <a:xfrm>
            <a:off x="67108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7670" y="0"/>
                  <a:pt x="909638"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2" name="Google Shape;202;p26"/>
          <p:cNvSpPr/>
          <p:nvPr/>
        </p:nvSpPr>
        <p:spPr>
          <a:xfrm>
            <a:off x="6524213" y="2042215"/>
            <a:ext cx="1950053" cy="702350"/>
          </a:xfrm>
          <a:custGeom>
            <a:rect b="b" l="l" r="r" t="t"/>
            <a:pathLst>
              <a:path extrusionOk="0" h="809625" w="2247900">
                <a:moveTo>
                  <a:pt x="2250758" y="0"/>
                </a:moveTo>
                <a:lnTo>
                  <a:pt x="2250758" y="238125"/>
                </a:lnTo>
                <a:lnTo>
                  <a:pt x="2248852" y="238125"/>
                </a:lnTo>
                <a:cubicBezTo>
                  <a:pt x="2017395" y="238125"/>
                  <a:pt x="1908810" y="348615"/>
                  <a:pt x="1771650" y="488633"/>
                </a:cubicBezTo>
                <a:cubicBezTo>
                  <a:pt x="1623060" y="639128"/>
                  <a:pt x="1455420" y="809625"/>
                  <a:pt x="1123950" y="809625"/>
                </a:cubicBezTo>
                <a:cubicBezTo>
                  <a:pt x="792480" y="809625"/>
                  <a:pt x="624840" y="639128"/>
                  <a:pt x="476250" y="488633"/>
                </a:cubicBezTo>
                <a:cubicBezTo>
                  <a:pt x="339090" y="348615"/>
                  <a:pt x="230505" y="239078"/>
                  <a:pt x="0" y="238125"/>
                </a:cubicBezTo>
                <a:lnTo>
                  <a:pt x="0" y="0"/>
                </a:lnTo>
                <a:cubicBezTo>
                  <a:pt x="330518" y="0"/>
                  <a:pt x="498157" y="170498"/>
                  <a:pt x="645795" y="320992"/>
                </a:cubicBezTo>
                <a:cubicBezTo>
                  <a:pt x="782955" y="461010"/>
                  <a:pt x="892493" y="571500"/>
                  <a:pt x="1122997" y="571500"/>
                </a:cubicBezTo>
                <a:cubicBezTo>
                  <a:pt x="1353502" y="571500"/>
                  <a:pt x="1463040" y="461010"/>
                  <a:pt x="1600200" y="320992"/>
                </a:cubicBezTo>
                <a:cubicBezTo>
                  <a:pt x="1748790" y="170498"/>
                  <a:pt x="1916430" y="0"/>
                  <a:pt x="2247900" y="0"/>
                </a:cubicBezTo>
                <a:lnTo>
                  <a:pt x="2250758"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3" name="Google Shape;203;p26"/>
          <p:cNvSpPr/>
          <p:nvPr/>
        </p:nvSpPr>
        <p:spPr>
          <a:xfrm>
            <a:off x="2808111" y="908965"/>
            <a:ext cx="1578221" cy="1751743"/>
          </a:xfrm>
          <a:custGeom>
            <a:rect b="b" l="l" r="r" t="t"/>
            <a:pathLst>
              <a:path extrusionOk="0" h="2019300" w="1819275">
                <a:moveTo>
                  <a:pt x="1819275" y="909638"/>
                </a:moveTo>
                <a:cubicBezTo>
                  <a:pt x="1819275" y="1411605"/>
                  <a:pt x="1412558" y="2019300"/>
                  <a:pt x="909638" y="2019300"/>
                </a:cubicBezTo>
                <a:cubicBezTo>
                  <a:pt x="406718" y="2019300"/>
                  <a:pt x="0" y="1412558"/>
                  <a:pt x="0" y="909638"/>
                </a:cubicBezTo>
                <a:cubicBezTo>
                  <a:pt x="0" y="406718"/>
                  <a:pt x="407670" y="0"/>
                  <a:pt x="909638" y="0"/>
                </a:cubicBezTo>
                <a:cubicBezTo>
                  <a:pt x="1411605"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4" name="Google Shape;204;p26"/>
          <p:cNvSpPr/>
          <p:nvPr/>
        </p:nvSpPr>
        <p:spPr>
          <a:xfrm>
            <a:off x="2597486" y="2042215"/>
            <a:ext cx="1974842" cy="702350"/>
          </a:xfrm>
          <a:custGeom>
            <a:rect b="b" l="l" r="r" t="t"/>
            <a:pathLst>
              <a:path extrusionOk="0" h="809625" w="2276475">
                <a:moveTo>
                  <a:pt x="2277428" y="0"/>
                </a:moveTo>
                <a:lnTo>
                  <a:pt x="2277428" y="238125"/>
                </a:lnTo>
                <a:lnTo>
                  <a:pt x="2277428" y="238125"/>
                </a:lnTo>
                <a:cubicBezTo>
                  <a:pt x="2045970" y="238125"/>
                  <a:pt x="1937385" y="348615"/>
                  <a:pt x="1800225" y="488633"/>
                </a:cubicBezTo>
                <a:cubicBezTo>
                  <a:pt x="1651635" y="639128"/>
                  <a:pt x="1483995" y="809625"/>
                  <a:pt x="1152525" y="809625"/>
                </a:cubicBezTo>
                <a:cubicBezTo>
                  <a:pt x="821055" y="809625"/>
                  <a:pt x="653415" y="639128"/>
                  <a:pt x="504825" y="488633"/>
                </a:cubicBezTo>
                <a:cubicBezTo>
                  <a:pt x="367665" y="348615"/>
                  <a:pt x="258127" y="238125"/>
                  <a:pt x="27622" y="238125"/>
                </a:cubicBezTo>
                <a:cubicBezTo>
                  <a:pt x="27622" y="238125"/>
                  <a:pt x="27622" y="238125"/>
                  <a:pt x="27622" y="238125"/>
                </a:cubicBezTo>
                <a:lnTo>
                  <a:pt x="0" y="120015"/>
                </a:lnTo>
                <a:lnTo>
                  <a:pt x="27622" y="0"/>
                </a:lnTo>
                <a:cubicBezTo>
                  <a:pt x="27622" y="0"/>
                  <a:pt x="27622" y="0"/>
                  <a:pt x="27622" y="0"/>
                </a:cubicBezTo>
                <a:cubicBezTo>
                  <a:pt x="359092" y="0"/>
                  <a:pt x="526733" y="170498"/>
                  <a:pt x="675323" y="320992"/>
                </a:cubicBezTo>
                <a:cubicBezTo>
                  <a:pt x="812483" y="461010"/>
                  <a:pt x="921068" y="571500"/>
                  <a:pt x="1152525" y="571500"/>
                </a:cubicBezTo>
                <a:cubicBezTo>
                  <a:pt x="1383983" y="571500"/>
                  <a:pt x="1492568" y="461010"/>
                  <a:pt x="1629727" y="320992"/>
                </a:cubicBezTo>
                <a:cubicBezTo>
                  <a:pt x="1778318" y="170498"/>
                  <a:pt x="1945958" y="0"/>
                  <a:pt x="2277428" y="0"/>
                </a:cubicBezTo>
                <a:lnTo>
                  <a:pt x="2277428"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5" name="Google Shape;205;p26"/>
          <p:cNvSpPr/>
          <p:nvPr/>
        </p:nvSpPr>
        <p:spPr>
          <a:xfrm>
            <a:off x="857137" y="908965"/>
            <a:ext cx="1569958" cy="1751743"/>
          </a:xfrm>
          <a:custGeom>
            <a:rect b="b" l="l" r="r" t="t"/>
            <a:pathLst>
              <a:path extrusionOk="0" h="2019300" w="1809750">
                <a:moveTo>
                  <a:pt x="1818323" y="909638"/>
                </a:moveTo>
                <a:cubicBezTo>
                  <a:pt x="1818323" y="1411605"/>
                  <a:pt x="1411605" y="2019300"/>
                  <a:pt x="908685" y="2019300"/>
                </a:cubicBezTo>
                <a:cubicBezTo>
                  <a:pt x="405765" y="2019300"/>
                  <a:pt x="0" y="1411605"/>
                  <a:pt x="0" y="909638"/>
                </a:cubicBezTo>
                <a:cubicBezTo>
                  <a:pt x="0" y="407670"/>
                  <a:pt x="406718" y="0"/>
                  <a:pt x="908685" y="0"/>
                </a:cubicBezTo>
                <a:cubicBezTo>
                  <a:pt x="1410653" y="0"/>
                  <a:pt x="1818323" y="406718"/>
                  <a:pt x="1818323"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6" name="Google Shape;206;p26"/>
          <p:cNvSpPr/>
          <p:nvPr/>
        </p:nvSpPr>
        <p:spPr>
          <a:xfrm>
            <a:off x="670464" y="2042215"/>
            <a:ext cx="1950053" cy="702350"/>
          </a:xfrm>
          <a:custGeom>
            <a:rect b="b" l="l" r="r" t="t"/>
            <a:pathLst>
              <a:path extrusionOk="0" h="809625" w="2247900">
                <a:moveTo>
                  <a:pt x="2249805" y="0"/>
                </a:moveTo>
                <a:lnTo>
                  <a:pt x="2249805" y="238125"/>
                </a:lnTo>
                <a:cubicBezTo>
                  <a:pt x="2018348" y="238125"/>
                  <a:pt x="1909763" y="348615"/>
                  <a:pt x="1772603" y="488633"/>
                </a:cubicBezTo>
                <a:cubicBezTo>
                  <a:pt x="1624013" y="639128"/>
                  <a:pt x="1456373" y="809625"/>
                  <a:pt x="1124903" y="809625"/>
                </a:cubicBezTo>
                <a:cubicBezTo>
                  <a:pt x="793433" y="809625"/>
                  <a:pt x="625793" y="639128"/>
                  <a:pt x="477203" y="488633"/>
                </a:cubicBezTo>
                <a:cubicBezTo>
                  <a:pt x="340043" y="348615"/>
                  <a:pt x="231458" y="238125"/>
                  <a:pt x="0" y="238125"/>
                </a:cubicBezTo>
                <a:lnTo>
                  <a:pt x="0" y="0"/>
                </a:lnTo>
                <a:cubicBezTo>
                  <a:pt x="331470" y="0"/>
                  <a:pt x="499110" y="170498"/>
                  <a:pt x="647700" y="320992"/>
                </a:cubicBezTo>
                <a:cubicBezTo>
                  <a:pt x="784860" y="461010"/>
                  <a:pt x="893445" y="571500"/>
                  <a:pt x="1124903" y="571500"/>
                </a:cubicBezTo>
                <a:cubicBezTo>
                  <a:pt x="1356360" y="571500"/>
                  <a:pt x="1464945" y="461010"/>
                  <a:pt x="1602105" y="320992"/>
                </a:cubicBezTo>
                <a:cubicBezTo>
                  <a:pt x="1750695" y="170498"/>
                  <a:pt x="1918335" y="0"/>
                  <a:pt x="2249805" y="0"/>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pic>
        <p:nvPicPr>
          <p:cNvPr id="207" name="Google Shape;207;p26"/>
          <p:cNvPicPr preferRelativeResize="0"/>
          <p:nvPr/>
        </p:nvPicPr>
        <p:blipFill>
          <a:blip r:embed="rId2">
            <a:alphaModFix/>
          </a:blip>
          <a:stretch>
            <a:fillRect/>
          </a:stretch>
        </p:blipFill>
        <p:spPr>
          <a:xfrm>
            <a:off x="1217016" y="1266206"/>
            <a:ext cx="848148" cy="807973"/>
          </a:xfrm>
          <a:prstGeom prst="rect">
            <a:avLst/>
          </a:prstGeom>
          <a:noFill/>
          <a:ln>
            <a:noFill/>
          </a:ln>
        </p:spPr>
      </p:pic>
      <p:pic>
        <p:nvPicPr>
          <p:cNvPr id="208" name="Google Shape;208;p26"/>
          <p:cNvPicPr preferRelativeResize="0"/>
          <p:nvPr/>
        </p:nvPicPr>
        <p:blipFill>
          <a:blip r:embed="rId3">
            <a:alphaModFix/>
          </a:blip>
          <a:stretch>
            <a:fillRect/>
          </a:stretch>
        </p:blipFill>
        <p:spPr>
          <a:xfrm>
            <a:off x="7107956" y="1266216"/>
            <a:ext cx="848148" cy="807973"/>
          </a:xfrm>
          <a:prstGeom prst="rect">
            <a:avLst/>
          </a:prstGeom>
          <a:noFill/>
          <a:ln>
            <a:noFill/>
          </a:ln>
        </p:spPr>
      </p:pic>
      <p:pic>
        <p:nvPicPr>
          <p:cNvPr id="209" name="Google Shape;209;p26"/>
          <p:cNvPicPr preferRelativeResize="0"/>
          <p:nvPr/>
        </p:nvPicPr>
        <p:blipFill rotWithShape="1">
          <a:blip r:embed="rId4">
            <a:alphaModFix/>
          </a:blip>
          <a:srcRect b="0" l="0" r="0" t="0"/>
          <a:stretch/>
        </p:blipFill>
        <p:spPr>
          <a:xfrm>
            <a:off x="3157153" y="1266206"/>
            <a:ext cx="848148" cy="807973"/>
          </a:xfrm>
          <a:prstGeom prst="rect">
            <a:avLst/>
          </a:prstGeom>
          <a:noFill/>
          <a:ln>
            <a:noFill/>
          </a:ln>
        </p:spPr>
      </p:pic>
      <p:pic>
        <p:nvPicPr>
          <p:cNvPr id="210" name="Google Shape;210;p26"/>
          <p:cNvPicPr preferRelativeResize="0"/>
          <p:nvPr/>
        </p:nvPicPr>
        <p:blipFill rotWithShape="1">
          <a:blip r:embed="rId5">
            <a:alphaModFix/>
          </a:blip>
          <a:srcRect b="19" l="0" r="0" t="29"/>
          <a:stretch/>
        </p:blipFill>
        <p:spPr>
          <a:xfrm>
            <a:off x="5123822" y="1266206"/>
            <a:ext cx="848148" cy="807977"/>
          </a:xfrm>
          <a:prstGeom prst="rect">
            <a:avLst/>
          </a:prstGeom>
          <a:noFill/>
          <a:ln>
            <a:noFill/>
          </a:ln>
        </p:spPr>
      </p:pic>
      <p:sp>
        <p:nvSpPr>
          <p:cNvPr id="211" name="Google Shape;211;p26"/>
          <p:cNvSpPr txBox="1"/>
          <p:nvPr>
            <p:ph idx="1" type="subTitle"/>
          </p:nvPr>
        </p:nvSpPr>
        <p:spPr>
          <a:xfrm>
            <a:off x="6705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2" name="Google Shape;212;p26"/>
          <p:cNvSpPr txBox="1"/>
          <p:nvPr>
            <p:ph idx="2" type="subTitle"/>
          </p:nvPr>
        </p:nvSpPr>
        <p:spPr>
          <a:xfrm>
            <a:off x="6704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13" name="Google Shape;213;p26"/>
          <p:cNvSpPr txBox="1"/>
          <p:nvPr>
            <p:ph idx="3" type="subTitle"/>
          </p:nvPr>
        </p:nvSpPr>
        <p:spPr>
          <a:xfrm>
            <a:off x="26136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4" name="Google Shape;214;p26"/>
          <p:cNvSpPr txBox="1"/>
          <p:nvPr>
            <p:ph idx="4" type="subTitle"/>
          </p:nvPr>
        </p:nvSpPr>
        <p:spPr>
          <a:xfrm>
            <a:off x="26135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15" name="Google Shape;215;p26"/>
          <p:cNvSpPr txBox="1"/>
          <p:nvPr>
            <p:ph idx="5" type="subTitle"/>
          </p:nvPr>
        </p:nvSpPr>
        <p:spPr>
          <a:xfrm>
            <a:off x="45567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6" name="Google Shape;216;p26"/>
          <p:cNvSpPr txBox="1"/>
          <p:nvPr>
            <p:ph idx="6" type="subTitle"/>
          </p:nvPr>
        </p:nvSpPr>
        <p:spPr>
          <a:xfrm>
            <a:off x="45566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17" name="Google Shape;217;p26"/>
          <p:cNvSpPr txBox="1"/>
          <p:nvPr>
            <p:ph idx="7" type="subTitle"/>
          </p:nvPr>
        </p:nvSpPr>
        <p:spPr>
          <a:xfrm>
            <a:off x="64998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8" name="Google Shape;218;p26"/>
          <p:cNvSpPr txBox="1"/>
          <p:nvPr>
            <p:ph idx="8" type="subTitle"/>
          </p:nvPr>
        </p:nvSpPr>
        <p:spPr>
          <a:xfrm>
            <a:off x="64997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C">
  <p:cSld name="21_Custom Layout">
    <p:spTree>
      <p:nvGrpSpPr>
        <p:cNvPr id="219" name="Shape 219"/>
        <p:cNvGrpSpPr/>
        <p:nvPr/>
      </p:nvGrpSpPr>
      <p:grpSpPr>
        <a:xfrm>
          <a:off x="0" y="0"/>
          <a:ext cx="0" cy="0"/>
          <a:chOff x="0" y="0"/>
          <a:chExt cx="0" cy="0"/>
        </a:xfrm>
      </p:grpSpPr>
      <p:sp>
        <p:nvSpPr>
          <p:cNvPr id="220" name="Google Shape;220;p27"/>
          <p:cNvSpPr/>
          <p:nvPr/>
        </p:nvSpPr>
        <p:spPr>
          <a:xfrm>
            <a:off x="585762" y="612139"/>
            <a:ext cx="7974598" cy="1667371"/>
          </a:xfrm>
          <a:custGeom>
            <a:rect b="b" l="l" r="r" t="t"/>
            <a:pathLst>
              <a:path extrusionOk="0" h="2223161" w="10632797">
                <a:moveTo>
                  <a:pt x="9525034" y="26"/>
                </a:moveTo>
                <a:cubicBezTo>
                  <a:pt x="9104982" y="-2831"/>
                  <a:pt x="8739221" y="227674"/>
                  <a:pt x="8547769" y="568669"/>
                </a:cubicBezTo>
                <a:cubicBezTo>
                  <a:pt x="8461091" y="722974"/>
                  <a:pt x="8300119" y="821081"/>
                  <a:pt x="8122954" y="821081"/>
                </a:cubicBezTo>
                <a:lnTo>
                  <a:pt x="8112477" y="821081"/>
                </a:lnTo>
                <a:cubicBezTo>
                  <a:pt x="7937217" y="821081"/>
                  <a:pt x="7775292" y="726784"/>
                  <a:pt x="7689567" y="573431"/>
                </a:cubicBezTo>
                <a:cubicBezTo>
                  <a:pt x="7499067" y="231484"/>
                  <a:pt x="7135211" y="26"/>
                  <a:pt x="6716111" y="26"/>
                </a:cubicBezTo>
                <a:cubicBezTo>
                  <a:pt x="6297011" y="26"/>
                  <a:pt x="5933157" y="231484"/>
                  <a:pt x="5742657" y="573431"/>
                </a:cubicBezTo>
                <a:cubicBezTo>
                  <a:pt x="5657884" y="726784"/>
                  <a:pt x="5495007" y="821081"/>
                  <a:pt x="5319747" y="821081"/>
                </a:cubicBezTo>
                <a:lnTo>
                  <a:pt x="5309269" y="821081"/>
                </a:lnTo>
                <a:cubicBezTo>
                  <a:pt x="5134009" y="821081"/>
                  <a:pt x="4972084" y="726784"/>
                  <a:pt x="4886359" y="573431"/>
                </a:cubicBezTo>
                <a:cubicBezTo>
                  <a:pt x="4697764" y="231484"/>
                  <a:pt x="4332957" y="26"/>
                  <a:pt x="3913856" y="26"/>
                </a:cubicBezTo>
                <a:cubicBezTo>
                  <a:pt x="3494756" y="26"/>
                  <a:pt x="3130902" y="231484"/>
                  <a:pt x="2940402" y="573431"/>
                </a:cubicBezTo>
                <a:cubicBezTo>
                  <a:pt x="2855629" y="726784"/>
                  <a:pt x="2692752" y="821081"/>
                  <a:pt x="2517491" y="821081"/>
                </a:cubicBezTo>
                <a:lnTo>
                  <a:pt x="2507014" y="821081"/>
                </a:lnTo>
                <a:cubicBezTo>
                  <a:pt x="2329849" y="821081"/>
                  <a:pt x="2168877" y="722974"/>
                  <a:pt x="2082199" y="568669"/>
                </a:cubicBezTo>
                <a:cubicBezTo>
                  <a:pt x="1890746" y="227674"/>
                  <a:pt x="1524987" y="-2831"/>
                  <a:pt x="1104934" y="26"/>
                </a:cubicBezTo>
                <a:cubicBezTo>
                  <a:pt x="492476" y="3836"/>
                  <a:pt x="-4729" y="508661"/>
                  <a:pt x="34" y="1121119"/>
                </a:cubicBezTo>
                <a:cubicBezTo>
                  <a:pt x="4796" y="1730719"/>
                  <a:pt x="501049" y="2223161"/>
                  <a:pt x="1111601" y="2223161"/>
                </a:cubicBezTo>
                <a:cubicBezTo>
                  <a:pt x="1530701" y="2223161"/>
                  <a:pt x="1894556" y="1991704"/>
                  <a:pt x="2085056" y="1649756"/>
                </a:cubicBezTo>
                <a:cubicBezTo>
                  <a:pt x="2169829" y="1496404"/>
                  <a:pt x="2332706" y="1402106"/>
                  <a:pt x="2507966" y="1402106"/>
                </a:cubicBezTo>
                <a:lnTo>
                  <a:pt x="2518444" y="1402106"/>
                </a:lnTo>
                <a:cubicBezTo>
                  <a:pt x="2693704" y="1402106"/>
                  <a:pt x="2855629" y="1496404"/>
                  <a:pt x="2941354" y="1649756"/>
                </a:cubicBezTo>
                <a:cubicBezTo>
                  <a:pt x="3130902" y="1991704"/>
                  <a:pt x="3495709" y="2223161"/>
                  <a:pt x="3914809" y="2223161"/>
                </a:cubicBezTo>
                <a:cubicBezTo>
                  <a:pt x="4333909" y="2223161"/>
                  <a:pt x="4697764" y="1991704"/>
                  <a:pt x="4888264" y="1649756"/>
                </a:cubicBezTo>
                <a:cubicBezTo>
                  <a:pt x="4973036" y="1496404"/>
                  <a:pt x="5135914" y="1402106"/>
                  <a:pt x="5311174" y="1402106"/>
                </a:cubicBezTo>
                <a:lnTo>
                  <a:pt x="5321652" y="1402106"/>
                </a:lnTo>
                <a:cubicBezTo>
                  <a:pt x="5496911" y="1402106"/>
                  <a:pt x="5658836" y="1496404"/>
                  <a:pt x="5744561" y="1649756"/>
                </a:cubicBezTo>
                <a:cubicBezTo>
                  <a:pt x="5934109" y="1991704"/>
                  <a:pt x="6298917" y="2223161"/>
                  <a:pt x="6718017" y="2223161"/>
                </a:cubicBezTo>
                <a:cubicBezTo>
                  <a:pt x="7137117" y="2223161"/>
                  <a:pt x="7500972" y="1991704"/>
                  <a:pt x="7691472" y="1649756"/>
                </a:cubicBezTo>
                <a:cubicBezTo>
                  <a:pt x="7776244" y="1496404"/>
                  <a:pt x="7939122" y="1402106"/>
                  <a:pt x="8114382" y="1402106"/>
                </a:cubicBezTo>
                <a:lnTo>
                  <a:pt x="8124859" y="1402106"/>
                </a:lnTo>
                <a:cubicBezTo>
                  <a:pt x="8300119" y="1402106"/>
                  <a:pt x="8462044" y="1496404"/>
                  <a:pt x="8547769" y="1649756"/>
                </a:cubicBezTo>
                <a:cubicBezTo>
                  <a:pt x="8737316" y="1991704"/>
                  <a:pt x="9102124" y="2223161"/>
                  <a:pt x="9521224" y="2223161"/>
                </a:cubicBezTo>
                <a:cubicBezTo>
                  <a:pt x="10131776" y="2223161"/>
                  <a:pt x="10628029" y="1730719"/>
                  <a:pt x="10632792" y="1121119"/>
                </a:cubicBezTo>
                <a:cubicBezTo>
                  <a:pt x="10634696" y="508661"/>
                  <a:pt x="10137492" y="3836"/>
                  <a:pt x="9525034" y="26"/>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1" name="Google Shape;221;p27"/>
          <p:cNvSpPr/>
          <p:nvPr/>
        </p:nvSpPr>
        <p:spPr>
          <a:xfrm>
            <a:off x="831533"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F9D26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2" name="Google Shape;222;p27"/>
          <p:cNvSpPr/>
          <p:nvPr/>
        </p:nvSpPr>
        <p:spPr>
          <a:xfrm>
            <a:off x="2931795"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3" name="Google Shape;223;p27"/>
          <p:cNvSpPr/>
          <p:nvPr/>
        </p:nvSpPr>
        <p:spPr>
          <a:xfrm>
            <a:off x="5034915" y="857904"/>
            <a:ext cx="1175861" cy="1175861"/>
          </a:xfrm>
          <a:custGeom>
            <a:rect b="b" l="l" r="r" t="t"/>
            <a:pathLst>
              <a:path extrusionOk="0" h="1567815" w="1567814">
                <a:moveTo>
                  <a:pt x="1567815" y="783908"/>
                </a:moveTo>
                <a:cubicBezTo>
                  <a:pt x="1567815" y="1216848"/>
                  <a:pt x="1216848" y="1567815"/>
                  <a:pt x="783908" y="1567815"/>
                </a:cubicBezTo>
                <a:cubicBezTo>
                  <a:pt x="350967" y="1567815"/>
                  <a:pt x="0" y="1216848"/>
                  <a:pt x="0" y="783908"/>
                </a:cubicBezTo>
                <a:cubicBezTo>
                  <a:pt x="0" y="350967"/>
                  <a:pt x="350968" y="0"/>
                  <a:pt x="783908" y="0"/>
                </a:cubicBezTo>
                <a:cubicBezTo>
                  <a:pt x="1216848" y="0"/>
                  <a:pt x="1567815" y="350967"/>
                  <a:pt x="1567815" y="783908"/>
                </a:cubicBez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4" name="Google Shape;224;p27"/>
          <p:cNvSpPr/>
          <p:nvPr/>
        </p:nvSpPr>
        <p:spPr>
          <a:xfrm>
            <a:off x="7136606" y="857904"/>
            <a:ext cx="1175860" cy="1175861"/>
          </a:xfrm>
          <a:custGeom>
            <a:rect b="b" l="l" r="r" t="t"/>
            <a:pathLst>
              <a:path extrusionOk="0" h="1567815" w="1567814">
                <a:moveTo>
                  <a:pt x="1567815" y="783908"/>
                </a:moveTo>
                <a:cubicBezTo>
                  <a:pt x="1567815" y="1216848"/>
                  <a:pt x="1216848" y="1567815"/>
                  <a:pt x="783907" y="1567815"/>
                </a:cubicBezTo>
                <a:cubicBezTo>
                  <a:pt x="350967" y="1567815"/>
                  <a:pt x="0" y="1216848"/>
                  <a:pt x="0" y="783908"/>
                </a:cubicBezTo>
                <a:cubicBezTo>
                  <a:pt x="0" y="350967"/>
                  <a:pt x="350968" y="0"/>
                  <a:pt x="783907" y="0"/>
                </a:cubicBezTo>
                <a:cubicBezTo>
                  <a:pt x="1216848" y="0"/>
                  <a:pt x="1567815" y="350967"/>
                  <a:pt x="1567815" y="783908"/>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5" name="Google Shape;225;p27"/>
          <p:cNvSpPr/>
          <p:nvPr/>
        </p:nvSpPr>
        <p:spPr>
          <a:xfrm>
            <a:off x="1225153" y="2422385"/>
            <a:ext cx="389334" cy="225742"/>
          </a:xfrm>
          <a:custGeom>
            <a:rect b="b" l="l" r="r" t="t"/>
            <a:pathLst>
              <a:path extrusionOk="0" h="300990" w="519112">
                <a:moveTo>
                  <a:pt x="0" y="0"/>
                </a:moveTo>
                <a:lnTo>
                  <a:pt x="259080" y="300990"/>
                </a:lnTo>
                <a:lnTo>
                  <a:pt x="519113"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6" name="Google Shape;226;p27"/>
          <p:cNvSpPr/>
          <p:nvPr/>
        </p:nvSpPr>
        <p:spPr>
          <a:xfrm>
            <a:off x="3325415" y="2424528"/>
            <a:ext cx="389334" cy="225742"/>
          </a:xfrm>
          <a:custGeom>
            <a:rect b="b" l="l" r="r" t="t"/>
            <a:pathLst>
              <a:path extrusionOk="0" h="300989" w="519112">
                <a:moveTo>
                  <a:pt x="0" y="0"/>
                </a:moveTo>
                <a:lnTo>
                  <a:pt x="259080" y="300990"/>
                </a:lnTo>
                <a:lnTo>
                  <a:pt x="519113"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7" name="Google Shape;227;p27"/>
          <p:cNvSpPr/>
          <p:nvPr/>
        </p:nvSpPr>
        <p:spPr>
          <a:xfrm>
            <a:off x="5427821" y="2424528"/>
            <a:ext cx="389334" cy="225742"/>
          </a:xfrm>
          <a:custGeom>
            <a:rect b="b" l="l" r="r" t="t"/>
            <a:pathLst>
              <a:path extrusionOk="0" h="300989" w="519112">
                <a:moveTo>
                  <a:pt x="0" y="0"/>
                </a:moveTo>
                <a:lnTo>
                  <a:pt x="260032" y="300990"/>
                </a:lnTo>
                <a:lnTo>
                  <a:pt x="519113"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8" name="Google Shape;228;p27"/>
          <p:cNvSpPr/>
          <p:nvPr/>
        </p:nvSpPr>
        <p:spPr>
          <a:xfrm>
            <a:off x="7529513" y="2424528"/>
            <a:ext cx="389334" cy="225742"/>
          </a:xfrm>
          <a:custGeom>
            <a:rect b="b" l="l" r="r" t="t"/>
            <a:pathLst>
              <a:path extrusionOk="0" h="300989" w="519112">
                <a:moveTo>
                  <a:pt x="0" y="0"/>
                </a:moveTo>
                <a:lnTo>
                  <a:pt x="260032" y="300990"/>
                </a:lnTo>
                <a:lnTo>
                  <a:pt x="519113" y="0"/>
                </a:ln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9" name="Google Shape;229;p27"/>
          <p:cNvSpPr txBox="1"/>
          <p:nvPr/>
        </p:nvSpPr>
        <p:spPr>
          <a:xfrm>
            <a:off x="831524"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01</a:t>
            </a:r>
            <a:endParaRPr b="1" sz="3000">
              <a:solidFill>
                <a:srgbClr val="FFFFFF"/>
              </a:solidFill>
              <a:latin typeface="Poppins"/>
              <a:ea typeface="Poppins"/>
              <a:cs typeface="Poppins"/>
              <a:sym typeface="Poppins"/>
            </a:endParaRPr>
          </a:p>
        </p:txBody>
      </p:sp>
      <p:sp>
        <p:nvSpPr>
          <p:cNvPr id="230" name="Google Shape;230;p27"/>
          <p:cNvSpPr txBox="1"/>
          <p:nvPr/>
        </p:nvSpPr>
        <p:spPr>
          <a:xfrm>
            <a:off x="2931790"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02</a:t>
            </a:r>
            <a:endParaRPr b="1" sz="3000">
              <a:solidFill>
                <a:srgbClr val="FFFFFF"/>
              </a:solidFill>
              <a:latin typeface="Poppins"/>
              <a:ea typeface="Poppins"/>
              <a:cs typeface="Poppins"/>
              <a:sym typeface="Poppins"/>
            </a:endParaRPr>
          </a:p>
        </p:txBody>
      </p:sp>
      <p:sp>
        <p:nvSpPr>
          <p:cNvPr id="231" name="Google Shape;231;p27"/>
          <p:cNvSpPr txBox="1"/>
          <p:nvPr/>
        </p:nvSpPr>
        <p:spPr>
          <a:xfrm>
            <a:off x="5034919"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03</a:t>
            </a:r>
            <a:endParaRPr b="1" sz="3000">
              <a:solidFill>
                <a:srgbClr val="FFFFFF"/>
              </a:solidFill>
              <a:latin typeface="Poppins"/>
              <a:ea typeface="Poppins"/>
              <a:cs typeface="Poppins"/>
              <a:sym typeface="Poppins"/>
            </a:endParaRPr>
          </a:p>
        </p:txBody>
      </p:sp>
      <p:sp>
        <p:nvSpPr>
          <p:cNvPr id="232" name="Google Shape;232;p27"/>
          <p:cNvSpPr txBox="1"/>
          <p:nvPr/>
        </p:nvSpPr>
        <p:spPr>
          <a:xfrm>
            <a:off x="7136608"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04</a:t>
            </a:r>
            <a:endParaRPr b="1" sz="3000">
              <a:solidFill>
                <a:srgbClr val="FFFFFF"/>
              </a:solidFill>
              <a:latin typeface="Poppins"/>
              <a:ea typeface="Poppins"/>
              <a:cs typeface="Poppins"/>
              <a:sym typeface="Poppins"/>
            </a:endParaRPr>
          </a:p>
        </p:txBody>
      </p:sp>
      <p:sp>
        <p:nvSpPr>
          <p:cNvPr id="233" name="Google Shape;233;p27"/>
          <p:cNvSpPr txBox="1"/>
          <p:nvPr>
            <p:ph idx="1" type="subTitle"/>
          </p:nvPr>
        </p:nvSpPr>
        <p:spPr>
          <a:xfrm>
            <a:off x="4419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34" name="Google Shape;234;p27"/>
          <p:cNvSpPr txBox="1"/>
          <p:nvPr>
            <p:ph idx="2" type="subTitle"/>
          </p:nvPr>
        </p:nvSpPr>
        <p:spPr>
          <a:xfrm>
            <a:off x="25564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35" name="Google Shape;235;p27"/>
          <p:cNvSpPr txBox="1"/>
          <p:nvPr>
            <p:ph idx="3" type="subTitle"/>
          </p:nvPr>
        </p:nvSpPr>
        <p:spPr>
          <a:xfrm>
            <a:off x="46710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36" name="Google Shape;236;p27"/>
          <p:cNvSpPr txBox="1"/>
          <p:nvPr>
            <p:ph idx="4" type="subTitle"/>
          </p:nvPr>
        </p:nvSpPr>
        <p:spPr>
          <a:xfrm>
            <a:off x="67855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1">
  <p:cSld name="22_Custom Layout">
    <p:spTree>
      <p:nvGrpSpPr>
        <p:cNvPr id="237" name="Shape 237"/>
        <p:cNvGrpSpPr/>
        <p:nvPr/>
      </p:nvGrpSpPr>
      <p:grpSpPr>
        <a:xfrm>
          <a:off x="0" y="0"/>
          <a:ext cx="0" cy="0"/>
          <a:chOff x="0" y="0"/>
          <a:chExt cx="0" cy="0"/>
        </a:xfrm>
      </p:grpSpPr>
      <p:pic>
        <p:nvPicPr>
          <p:cNvPr id="238" name="Google Shape;238;p28"/>
          <p:cNvPicPr preferRelativeResize="0"/>
          <p:nvPr/>
        </p:nvPicPr>
        <p:blipFill rotWithShape="1">
          <a:blip r:embed="rId2">
            <a:alphaModFix/>
          </a:blip>
          <a:srcRect b="-4264" l="-2564" r="-1699" t="0"/>
          <a:stretch/>
        </p:blipFill>
        <p:spPr>
          <a:xfrm rot="-459400">
            <a:off x="-206659" y="4031930"/>
            <a:ext cx="1156371" cy="1156354"/>
          </a:xfrm>
          <a:prstGeom prst="rect">
            <a:avLst/>
          </a:prstGeom>
          <a:noFill/>
          <a:ln>
            <a:noFill/>
          </a:ln>
        </p:spPr>
      </p:pic>
      <p:grpSp>
        <p:nvGrpSpPr>
          <p:cNvPr id="239" name="Google Shape;239;p28"/>
          <p:cNvGrpSpPr/>
          <p:nvPr/>
        </p:nvGrpSpPr>
        <p:grpSpPr>
          <a:xfrm flipH="1" rot="10800000">
            <a:off x="4930856" y="0"/>
            <a:ext cx="4943475" cy="846600"/>
            <a:chOff x="5600700" y="5777525"/>
            <a:chExt cx="6591300" cy="1128800"/>
          </a:xfrm>
        </p:grpSpPr>
        <p:pic>
          <p:nvPicPr>
            <p:cNvPr id="240" name="Google Shape;240;p28"/>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241" name="Google Shape;241;p28"/>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242" name="Google Shape;242;p28"/>
          <p:cNvSpPr/>
          <p:nvPr/>
        </p:nvSpPr>
        <p:spPr>
          <a:xfrm rot="934741">
            <a:off x="1267111" y="4025035"/>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43" name="Google Shape;243;p28"/>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44" name="Google Shape;244;p28"/>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45" name="Google Shape;245;p28"/>
          <p:cNvSpPr txBox="1"/>
          <p:nvPr>
            <p:ph idx="3" type="subTitle"/>
          </p:nvPr>
        </p:nvSpPr>
        <p:spPr>
          <a:xfrm>
            <a:off x="3910781" y="39567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46" name="Google Shape;246;p28"/>
          <p:cNvSpPr txBox="1"/>
          <p:nvPr>
            <p:ph idx="4" type="subTitle"/>
          </p:nvPr>
        </p:nvSpPr>
        <p:spPr>
          <a:xfrm>
            <a:off x="3910781" y="34290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47" name="Google Shape;247;p28"/>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2">
  <p:cSld name="23_Custom Layout">
    <p:spTree>
      <p:nvGrpSpPr>
        <p:cNvPr id="248" name="Shape 248"/>
        <p:cNvGrpSpPr/>
        <p:nvPr/>
      </p:nvGrpSpPr>
      <p:grpSpPr>
        <a:xfrm>
          <a:off x="0" y="0"/>
          <a:ext cx="0" cy="0"/>
          <a:chOff x="0" y="0"/>
          <a:chExt cx="0" cy="0"/>
        </a:xfrm>
      </p:grpSpPr>
      <p:pic>
        <p:nvPicPr>
          <p:cNvPr id="249" name="Google Shape;249;p29"/>
          <p:cNvPicPr preferRelativeResize="0"/>
          <p:nvPr/>
        </p:nvPicPr>
        <p:blipFill rotWithShape="1">
          <a:blip r:embed="rId2">
            <a:alphaModFix/>
          </a:blip>
          <a:srcRect b="0" l="15232" r="0" t="14412"/>
          <a:stretch/>
        </p:blipFill>
        <p:spPr>
          <a:xfrm>
            <a:off x="0" y="0"/>
            <a:ext cx="1985403" cy="2009605"/>
          </a:xfrm>
          <a:prstGeom prst="rect">
            <a:avLst/>
          </a:prstGeom>
          <a:noFill/>
          <a:ln>
            <a:noFill/>
          </a:ln>
        </p:spPr>
      </p:pic>
      <p:pic>
        <p:nvPicPr>
          <p:cNvPr id="250" name="Google Shape;250;p29"/>
          <p:cNvPicPr preferRelativeResize="0"/>
          <p:nvPr/>
        </p:nvPicPr>
        <p:blipFill rotWithShape="1">
          <a:blip r:embed="rId3">
            <a:alphaModFix/>
          </a:blip>
          <a:srcRect b="0" l="0" r="0" t="24431"/>
          <a:stretch/>
        </p:blipFill>
        <p:spPr>
          <a:xfrm rot="10800000">
            <a:off x="8397619" y="4594725"/>
            <a:ext cx="746381" cy="548775"/>
          </a:xfrm>
          <a:prstGeom prst="rect">
            <a:avLst/>
          </a:prstGeom>
          <a:noFill/>
          <a:ln>
            <a:noFill/>
          </a:ln>
        </p:spPr>
      </p:pic>
      <p:sp>
        <p:nvSpPr>
          <p:cNvPr id="251" name="Google Shape;251;p29"/>
          <p:cNvSpPr txBox="1"/>
          <p:nvPr>
            <p:ph idx="1" type="subTitle"/>
          </p:nvPr>
        </p:nvSpPr>
        <p:spPr>
          <a:xfrm>
            <a:off x="3313538" y="8933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52" name="Google Shape;252;p29"/>
          <p:cNvSpPr txBox="1"/>
          <p:nvPr>
            <p:ph idx="2" type="subTitle"/>
          </p:nvPr>
        </p:nvSpPr>
        <p:spPr>
          <a:xfrm>
            <a:off x="3313538" y="3655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53" name="Google Shape;253;p29"/>
          <p:cNvSpPr txBox="1"/>
          <p:nvPr>
            <p:ph idx="3" type="subTitle"/>
          </p:nvPr>
        </p:nvSpPr>
        <p:spPr>
          <a:xfrm>
            <a:off x="3313538" y="237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54" name="Google Shape;254;p29"/>
          <p:cNvSpPr txBox="1"/>
          <p:nvPr>
            <p:ph idx="4" type="subTitle"/>
          </p:nvPr>
        </p:nvSpPr>
        <p:spPr>
          <a:xfrm>
            <a:off x="3313538" y="185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55" name="Google Shape;255;p29"/>
          <p:cNvSpPr txBox="1"/>
          <p:nvPr>
            <p:ph idx="5" type="subTitle"/>
          </p:nvPr>
        </p:nvSpPr>
        <p:spPr>
          <a:xfrm>
            <a:off x="3313538" y="392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56" name="Google Shape;256;p29"/>
          <p:cNvSpPr txBox="1"/>
          <p:nvPr>
            <p:ph idx="6" type="subTitle"/>
          </p:nvPr>
        </p:nvSpPr>
        <p:spPr>
          <a:xfrm>
            <a:off x="3313538" y="339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1">
  <p:cSld name="24_Custom Layout">
    <p:spTree>
      <p:nvGrpSpPr>
        <p:cNvPr id="257" name="Shape 257"/>
        <p:cNvGrpSpPr/>
        <p:nvPr/>
      </p:nvGrpSpPr>
      <p:grpSpPr>
        <a:xfrm>
          <a:off x="0" y="0"/>
          <a:ext cx="0" cy="0"/>
          <a:chOff x="0" y="0"/>
          <a:chExt cx="0" cy="0"/>
        </a:xfrm>
      </p:grpSpPr>
      <p:pic>
        <p:nvPicPr>
          <p:cNvPr id="258" name="Google Shape;258;p30"/>
          <p:cNvPicPr preferRelativeResize="0"/>
          <p:nvPr/>
        </p:nvPicPr>
        <p:blipFill rotWithShape="1">
          <a:blip r:embed="rId2">
            <a:alphaModFix/>
          </a:blip>
          <a:srcRect b="60476" l="-1758" r="15573" t="-3404"/>
          <a:stretch/>
        </p:blipFill>
        <p:spPr>
          <a:xfrm flipH="1">
            <a:off x="1" y="2175056"/>
            <a:ext cx="2520318" cy="2968443"/>
          </a:xfrm>
          <a:prstGeom prst="rect">
            <a:avLst/>
          </a:prstGeom>
          <a:noFill/>
          <a:ln>
            <a:noFill/>
          </a:ln>
        </p:spPr>
      </p:pic>
      <p:sp>
        <p:nvSpPr>
          <p:cNvPr id="259" name="Google Shape;259;p30"/>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0" name="Google Shape;260;p30"/>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61" name="Google Shape;261;p30"/>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262" name="Google Shape;262;p30"/>
          <p:cNvSpPr txBox="1"/>
          <p:nvPr>
            <p:ph idx="3" type="subTitle"/>
          </p:nvPr>
        </p:nvSpPr>
        <p:spPr>
          <a:xfrm>
            <a:off x="3910781" y="38841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3" name="Google Shape;263;p30"/>
          <p:cNvSpPr txBox="1"/>
          <p:nvPr>
            <p:ph idx="4" type="subTitle"/>
          </p:nvPr>
        </p:nvSpPr>
        <p:spPr>
          <a:xfrm>
            <a:off x="3910781" y="33564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p:cSld name="1_Custom Layout">
    <p:spTree>
      <p:nvGrpSpPr>
        <p:cNvPr id="18" name="Shape 18"/>
        <p:cNvGrpSpPr/>
        <p:nvPr/>
      </p:nvGrpSpPr>
      <p:grpSpPr>
        <a:xfrm>
          <a:off x="0" y="0"/>
          <a:ext cx="0" cy="0"/>
          <a:chOff x="0" y="0"/>
          <a:chExt cx="0" cy="0"/>
        </a:xfrm>
      </p:grpSpPr>
      <p:sp>
        <p:nvSpPr>
          <p:cNvPr id="19" name="Google Shape;19;p4"/>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20" name="Google Shape;20;p4"/>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21" name="Google Shape;21;p4"/>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22" name="Google Shape;22;p4"/>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23" name="Google Shape;23;p4"/>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4" name="Google Shape;24;p4"/>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5" name="Google Shape;25;p4"/>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6" name="Google Shape;26;p4"/>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7" name="Google Shape;27;p4"/>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8" name="Google Shape;28;p4"/>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9" name="Google Shape;29;p4"/>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2">
  <p:cSld name="25_Custom Layout">
    <p:spTree>
      <p:nvGrpSpPr>
        <p:cNvPr id="264" name="Shape 264"/>
        <p:cNvGrpSpPr/>
        <p:nvPr/>
      </p:nvGrpSpPr>
      <p:grpSpPr>
        <a:xfrm>
          <a:off x="0" y="0"/>
          <a:ext cx="0" cy="0"/>
          <a:chOff x="0" y="0"/>
          <a:chExt cx="0" cy="0"/>
        </a:xfrm>
      </p:grpSpPr>
      <p:pic>
        <p:nvPicPr>
          <p:cNvPr id="265" name="Google Shape;265;p31"/>
          <p:cNvPicPr preferRelativeResize="0"/>
          <p:nvPr/>
        </p:nvPicPr>
        <p:blipFill rotWithShape="1">
          <a:blip r:embed="rId2">
            <a:alphaModFix/>
          </a:blip>
          <a:srcRect b="26062" l="-1404" r="15220" t="29604"/>
          <a:stretch/>
        </p:blipFill>
        <p:spPr>
          <a:xfrm flipH="1">
            <a:off x="1" y="0"/>
            <a:ext cx="2520318" cy="3065528"/>
          </a:xfrm>
          <a:prstGeom prst="rect">
            <a:avLst/>
          </a:prstGeom>
          <a:noFill/>
          <a:ln>
            <a:noFill/>
          </a:ln>
        </p:spPr>
      </p:pic>
      <p:pic>
        <p:nvPicPr>
          <p:cNvPr id="266" name="Google Shape;266;p31"/>
          <p:cNvPicPr preferRelativeResize="0"/>
          <p:nvPr/>
        </p:nvPicPr>
        <p:blipFill rotWithShape="1">
          <a:blip r:embed="rId2">
            <a:alphaModFix/>
          </a:blip>
          <a:srcRect b="26062" l="-1404" r="15220" t="29604"/>
          <a:stretch/>
        </p:blipFill>
        <p:spPr>
          <a:xfrm flipH="1">
            <a:off x="1" y="2077969"/>
            <a:ext cx="2520318" cy="3065528"/>
          </a:xfrm>
          <a:prstGeom prst="rect">
            <a:avLst/>
          </a:prstGeom>
          <a:noFill/>
          <a:ln>
            <a:noFill/>
          </a:ln>
        </p:spPr>
      </p:pic>
      <p:sp>
        <p:nvSpPr>
          <p:cNvPr id="267" name="Google Shape;267;p31"/>
          <p:cNvSpPr txBox="1"/>
          <p:nvPr>
            <p:ph idx="1" type="subTitle"/>
          </p:nvPr>
        </p:nvSpPr>
        <p:spPr>
          <a:xfrm>
            <a:off x="3910781" y="23565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8" name="Google Shape;268;p31"/>
          <p:cNvSpPr txBox="1"/>
          <p:nvPr>
            <p:ph idx="2" type="subTitle"/>
          </p:nvPr>
        </p:nvSpPr>
        <p:spPr>
          <a:xfrm>
            <a:off x="3910781" y="18288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69" name="Google Shape;269;p31"/>
          <p:cNvSpPr txBox="1"/>
          <p:nvPr>
            <p:ph idx="3" type="subTitle"/>
          </p:nvPr>
        </p:nvSpPr>
        <p:spPr>
          <a:xfrm>
            <a:off x="3910781" y="3998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0" name="Google Shape;270;p31"/>
          <p:cNvSpPr txBox="1"/>
          <p:nvPr>
            <p:ph idx="4" type="subTitle"/>
          </p:nvPr>
        </p:nvSpPr>
        <p:spPr>
          <a:xfrm>
            <a:off x="3910781" y="3470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71" name="Google Shape;271;p31"/>
          <p:cNvSpPr txBox="1"/>
          <p:nvPr>
            <p:ph idx="5" type="subTitle"/>
          </p:nvPr>
        </p:nvSpPr>
        <p:spPr>
          <a:xfrm>
            <a:off x="3910781" y="69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2" name="Google Shape;272;p31"/>
          <p:cNvSpPr txBox="1"/>
          <p:nvPr>
            <p:ph idx="6" type="subTitle"/>
          </p:nvPr>
        </p:nvSpPr>
        <p:spPr>
          <a:xfrm>
            <a:off x="3910781" y="17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3">
  <p:cSld name="26_Custom Layout">
    <p:spTree>
      <p:nvGrpSpPr>
        <p:cNvPr id="273" name="Shape 273"/>
        <p:cNvGrpSpPr/>
        <p:nvPr/>
      </p:nvGrpSpPr>
      <p:grpSpPr>
        <a:xfrm>
          <a:off x="0" y="0"/>
          <a:ext cx="0" cy="0"/>
          <a:chOff x="0" y="0"/>
          <a:chExt cx="0" cy="0"/>
        </a:xfrm>
      </p:grpSpPr>
      <p:pic>
        <p:nvPicPr>
          <p:cNvPr id="274" name="Google Shape;274;p32"/>
          <p:cNvPicPr preferRelativeResize="0"/>
          <p:nvPr/>
        </p:nvPicPr>
        <p:blipFill rotWithShape="1">
          <a:blip r:embed="rId2">
            <a:alphaModFix/>
          </a:blip>
          <a:srcRect b="4494" l="-1404" r="15220" t="29603"/>
          <a:stretch/>
        </p:blipFill>
        <p:spPr>
          <a:xfrm flipH="1">
            <a:off x="1" y="0"/>
            <a:ext cx="2520318" cy="4557153"/>
          </a:xfrm>
          <a:prstGeom prst="rect">
            <a:avLst/>
          </a:prstGeom>
          <a:noFill/>
          <a:ln>
            <a:noFill/>
          </a:ln>
        </p:spPr>
      </p:pic>
      <p:sp>
        <p:nvSpPr>
          <p:cNvPr id="275" name="Google Shape;275;p32"/>
          <p:cNvSpPr txBox="1"/>
          <p:nvPr>
            <p:ph idx="1" type="subTitle"/>
          </p:nvPr>
        </p:nvSpPr>
        <p:spPr>
          <a:xfrm>
            <a:off x="3910781" y="2699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6" name="Google Shape;276;p32"/>
          <p:cNvSpPr txBox="1"/>
          <p:nvPr>
            <p:ph idx="2" type="subTitle"/>
          </p:nvPr>
        </p:nvSpPr>
        <p:spPr>
          <a:xfrm>
            <a:off x="3910781" y="2171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77" name="Google Shape;277;p32"/>
          <p:cNvSpPr txBox="1"/>
          <p:nvPr>
            <p:ph idx="3" type="subTitle"/>
          </p:nvPr>
        </p:nvSpPr>
        <p:spPr>
          <a:xfrm>
            <a:off x="3910781" y="10421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8" name="Google Shape;278;p32"/>
          <p:cNvSpPr txBox="1"/>
          <p:nvPr>
            <p:ph idx="4" type="subTitle"/>
          </p:nvPr>
        </p:nvSpPr>
        <p:spPr>
          <a:xfrm>
            <a:off x="3910781" y="5143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Help Seeking">
  <p:cSld name="27_Custom Layout">
    <p:bg>
      <p:bgPr>
        <a:solidFill>
          <a:schemeClr val="accent1"/>
        </a:solidFill>
      </p:bgPr>
    </p:bg>
    <p:spTree>
      <p:nvGrpSpPr>
        <p:cNvPr id="279" name="Shape 279"/>
        <p:cNvGrpSpPr/>
        <p:nvPr/>
      </p:nvGrpSpPr>
      <p:grpSpPr>
        <a:xfrm>
          <a:off x="0" y="0"/>
          <a:ext cx="0" cy="0"/>
          <a:chOff x="0" y="0"/>
          <a:chExt cx="0" cy="0"/>
        </a:xfrm>
      </p:grpSpPr>
      <p:sp>
        <p:nvSpPr>
          <p:cNvPr id="280" name="Google Shape;280;p33"/>
          <p:cNvSpPr/>
          <p:nvPr/>
        </p:nvSpPr>
        <p:spPr>
          <a:xfrm>
            <a:off x="2200434" y="4672013"/>
            <a:ext cx="48801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1" name="Google Shape;281;p33"/>
          <p:cNvSpPr/>
          <p:nvPr/>
        </p:nvSpPr>
        <p:spPr>
          <a:xfrm>
            <a:off x="1314609" y="4672013"/>
            <a:ext cx="4880100" cy="4716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2" name="Google Shape;282;p33"/>
          <p:cNvSpPr/>
          <p:nvPr/>
        </p:nvSpPr>
        <p:spPr>
          <a:xfrm flipH="1" rot="10800000">
            <a:off x="0" y="-190"/>
            <a:ext cx="8672400" cy="4672200"/>
          </a:xfrm>
          <a:prstGeom prst="round1Rect">
            <a:avLst>
              <a:gd fmla="val 11140"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83" name="Google Shape;283;p33"/>
          <p:cNvSpPr txBox="1"/>
          <p:nvPr/>
        </p:nvSpPr>
        <p:spPr>
          <a:xfrm>
            <a:off x="452872" y="325519"/>
            <a:ext cx="68706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FF816A"/>
                </a:solidFill>
                <a:latin typeface="Poppins"/>
                <a:ea typeface="Poppins"/>
                <a:cs typeface="Poppins"/>
                <a:sym typeface="Poppins"/>
              </a:rPr>
              <a:t>Help Seeking</a:t>
            </a:r>
            <a:endParaRPr b="1" sz="3600">
              <a:solidFill>
                <a:srgbClr val="FF816A"/>
              </a:solidFill>
              <a:latin typeface="Poppins"/>
              <a:ea typeface="Poppins"/>
              <a:cs typeface="Poppins"/>
              <a:sym typeface="Poppins"/>
            </a:endParaRPr>
          </a:p>
        </p:txBody>
      </p:sp>
      <p:sp>
        <p:nvSpPr>
          <p:cNvPr id="284" name="Google Shape;284;p33"/>
          <p:cNvSpPr/>
          <p:nvPr/>
        </p:nvSpPr>
        <p:spPr>
          <a:xfrm>
            <a:off x="-336760" y="4672013"/>
            <a:ext cx="4880100" cy="471600"/>
          </a:xfrm>
          <a:prstGeom prst="roundRect">
            <a:avLst>
              <a:gd fmla="val 50000" name="adj"/>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85" name="Google Shape;285;p33"/>
          <p:cNvPicPr preferRelativeResize="0"/>
          <p:nvPr/>
        </p:nvPicPr>
        <p:blipFill>
          <a:blip r:embed="rId2">
            <a:alphaModFix/>
          </a:blip>
          <a:stretch>
            <a:fillRect/>
          </a:stretch>
        </p:blipFill>
        <p:spPr>
          <a:xfrm>
            <a:off x="371513" y="4057658"/>
            <a:ext cx="1057388" cy="1028804"/>
          </a:xfrm>
          <a:prstGeom prst="rect">
            <a:avLst/>
          </a:prstGeom>
          <a:noFill/>
          <a:ln>
            <a:noFill/>
          </a:ln>
        </p:spPr>
      </p:pic>
      <p:sp>
        <p:nvSpPr>
          <p:cNvPr id="286" name="Google Shape;286;p33"/>
          <p:cNvSpPr/>
          <p:nvPr/>
        </p:nvSpPr>
        <p:spPr>
          <a:xfrm rot="5400000">
            <a:off x="7094550" y="-224762"/>
            <a:ext cx="36273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7" name="Google Shape;287;p33"/>
          <p:cNvSpPr/>
          <p:nvPr/>
        </p:nvSpPr>
        <p:spPr>
          <a:xfrm rot="5400000">
            <a:off x="7094550" y="-971194"/>
            <a:ext cx="3627300" cy="471600"/>
          </a:xfrm>
          <a:prstGeom prst="roundRect">
            <a:avLst>
              <a:gd fmla="val 50000" name="adj"/>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88" name="Google Shape;288;p33"/>
          <p:cNvPicPr preferRelativeResize="0"/>
          <p:nvPr/>
        </p:nvPicPr>
        <p:blipFill>
          <a:blip r:embed="rId2">
            <a:alphaModFix/>
          </a:blip>
          <a:stretch>
            <a:fillRect/>
          </a:stretch>
        </p:blipFill>
        <p:spPr>
          <a:xfrm>
            <a:off x="8160675" y="493915"/>
            <a:ext cx="776906" cy="755911"/>
          </a:xfrm>
          <a:prstGeom prst="rect">
            <a:avLst/>
          </a:prstGeom>
          <a:noFill/>
          <a:ln>
            <a:noFill/>
          </a:ln>
        </p:spPr>
      </p:pic>
      <p:pic>
        <p:nvPicPr>
          <p:cNvPr id="289" name="Google Shape;289;p33"/>
          <p:cNvPicPr preferRelativeResize="0"/>
          <p:nvPr/>
        </p:nvPicPr>
        <p:blipFill>
          <a:blip r:embed="rId3">
            <a:alphaModFix/>
          </a:blip>
          <a:stretch>
            <a:fillRect/>
          </a:stretch>
        </p:blipFill>
        <p:spPr>
          <a:xfrm>
            <a:off x="7367743" y="208181"/>
            <a:ext cx="547538" cy="532726"/>
          </a:xfrm>
          <a:prstGeom prst="rect">
            <a:avLst/>
          </a:prstGeom>
          <a:noFill/>
          <a:ln>
            <a:noFill/>
          </a:ln>
        </p:spPr>
      </p:pic>
      <p:sp>
        <p:nvSpPr>
          <p:cNvPr id="290" name="Google Shape;290;p33"/>
          <p:cNvSpPr txBox="1"/>
          <p:nvPr/>
        </p:nvSpPr>
        <p:spPr>
          <a:xfrm>
            <a:off x="485812" y="1765256"/>
            <a:ext cx="36558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National Center for Missing &amp; Exploited Children</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chemeClr val="hlink"/>
                </a:solidFill>
                <a:uFill>
                  <a:noFill/>
                </a:uFill>
                <a:latin typeface="Cabin"/>
                <a:ea typeface="Cabin"/>
                <a:cs typeface="Cabin"/>
                <a:sym typeface="Cabin"/>
                <a:hlinkClick r:id="rId4"/>
              </a:rPr>
              <a:t>www.missingkids.org/gethelpnow/csam-resources</a:t>
            </a:r>
            <a:endParaRPr b="1" sz="1200">
              <a:solidFill>
                <a:srgbClr val="545758"/>
              </a:solidFill>
              <a:latin typeface="Cabin"/>
              <a:ea typeface="Cabin"/>
              <a:cs typeface="Cabin"/>
              <a:sym typeface="Cabin"/>
            </a:endParaRPr>
          </a:p>
        </p:txBody>
      </p:sp>
      <p:sp>
        <p:nvSpPr>
          <p:cNvPr id="291" name="Google Shape;291;p33"/>
          <p:cNvSpPr txBox="1"/>
          <p:nvPr/>
        </p:nvSpPr>
        <p:spPr>
          <a:xfrm>
            <a:off x="485813" y="1251844"/>
            <a:ext cx="3696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To get help taking down sexually-explicit images/videos</a:t>
            </a:r>
            <a:endParaRPr b="1" sz="1400">
              <a:solidFill>
                <a:srgbClr val="43919B"/>
              </a:solidFill>
              <a:latin typeface="Poppins"/>
              <a:ea typeface="Poppins"/>
              <a:cs typeface="Poppins"/>
              <a:sym typeface="Poppins"/>
            </a:endParaRPr>
          </a:p>
        </p:txBody>
      </p:sp>
      <p:sp>
        <p:nvSpPr>
          <p:cNvPr id="292" name="Google Shape;292;p33"/>
          <p:cNvSpPr txBox="1"/>
          <p:nvPr/>
        </p:nvSpPr>
        <p:spPr>
          <a:xfrm>
            <a:off x="485812" y="3389325"/>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RAINN: National Sexual Assault Hotline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www.rainn.org</a:t>
            </a:r>
            <a:endParaRPr b="1" sz="1200">
              <a:solidFill>
                <a:srgbClr val="545758"/>
              </a:solidFill>
              <a:latin typeface="Cabin"/>
              <a:ea typeface="Cabin"/>
              <a:cs typeface="Cabin"/>
              <a:sym typeface="Cabin"/>
            </a:endParaRPr>
          </a:p>
        </p:txBody>
      </p:sp>
      <p:sp>
        <p:nvSpPr>
          <p:cNvPr id="293" name="Google Shape;293;p33"/>
          <p:cNvSpPr txBox="1"/>
          <p:nvPr/>
        </p:nvSpPr>
        <p:spPr>
          <a:xfrm>
            <a:off x="485813" y="2645100"/>
            <a:ext cx="34890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A 24/7 sexual assault hotline providing victim services for survivors of sexual assault.</a:t>
            </a:r>
            <a:endParaRPr b="1" sz="1400">
              <a:solidFill>
                <a:srgbClr val="43919B"/>
              </a:solidFill>
              <a:latin typeface="Poppins"/>
              <a:ea typeface="Poppins"/>
              <a:cs typeface="Poppins"/>
              <a:sym typeface="Poppins"/>
            </a:endParaRPr>
          </a:p>
        </p:txBody>
      </p:sp>
      <p:sp>
        <p:nvSpPr>
          <p:cNvPr id="294" name="Google Shape;294;p33"/>
          <p:cNvSpPr txBox="1"/>
          <p:nvPr/>
        </p:nvSpPr>
        <p:spPr>
          <a:xfrm>
            <a:off x="4603181" y="1765256"/>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Love is Respect</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www.loveisrespect.org</a:t>
            </a:r>
            <a:endParaRPr b="1" sz="1200">
              <a:solidFill>
                <a:srgbClr val="545758"/>
              </a:solidFill>
              <a:latin typeface="Cabin"/>
              <a:ea typeface="Cabin"/>
              <a:cs typeface="Cabin"/>
              <a:sym typeface="Cabin"/>
            </a:endParaRPr>
          </a:p>
        </p:txBody>
      </p:sp>
      <p:sp>
        <p:nvSpPr>
          <p:cNvPr id="295" name="Google Shape;295;p33"/>
          <p:cNvSpPr txBox="1"/>
          <p:nvPr/>
        </p:nvSpPr>
        <p:spPr>
          <a:xfrm>
            <a:off x="4620169" y="1251844"/>
            <a:ext cx="31758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Resources and learning materials for young people and adults.</a:t>
            </a:r>
            <a:endParaRPr b="1" sz="1400">
              <a:solidFill>
                <a:srgbClr val="43919B"/>
              </a:solidFill>
              <a:latin typeface="Poppins"/>
              <a:ea typeface="Poppins"/>
              <a:cs typeface="Poppins"/>
              <a:sym typeface="Poppins"/>
            </a:endParaRPr>
          </a:p>
        </p:txBody>
      </p:sp>
      <p:sp>
        <p:nvSpPr>
          <p:cNvPr id="296" name="Google Shape;296;p33"/>
          <p:cNvSpPr txBox="1"/>
          <p:nvPr/>
        </p:nvSpPr>
        <p:spPr>
          <a:xfrm>
            <a:off x="4603181" y="2908256"/>
            <a:ext cx="3655800" cy="8913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Community of people working across race and gender to eradicate sexism, homophobia and transphobia and create a healthy framework of masculinity and change.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www.brownboiproject.org</a:t>
            </a:r>
            <a:endParaRPr b="1" sz="1200">
              <a:solidFill>
                <a:srgbClr val="545758"/>
              </a:solidFill>
              <a:latin typeface="Cabin"/>
              <a:ea typeface="Cabin"/>
              <a:cs typeface="Cabin"/>
              <a:sym typeface="Cabin"/>
            </a:endParaRPr>
          </a:p>
        </p:txBody>
      </p:sp>
      <p:sp>
        <p:nvSpPr>
          <p:cNvPr id="297" name="Google Shape;297;p33"/>
          <p:cNvSpPr txBox="1"/>
          <p:nvPr/>
        </p:nvSpPr>
        <p:spPr>
          <a:xfrm>
            <a:off x="4620169" y="2623444"/>
            <a:ext cx="3175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Brown Boi Project</a:t>
            </a:r>
            <a:endParaRPr b="1" sz="1400">
              <a:solidFill>
                <a:srgbClr val="43919B"/>
              </a:solidFill>
              <a:latin typeface="Poppins"/>
              <a:ea typeface="Poppins"/>
              <a:cs typeface="Poppins"/>
              <a:sym typeface="Poppi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De-stress">
  <p:cSld name="28_Custom Layout">
    <p:bg>
      <p:bgPr>
        <a:solidFill>
          <a:srgbClr val="95CFB7"/>
        </a:solidFill>
      </p:bgPr>
    </p:bg>
    <p:spTree>
      <p:nvGrpSpPr>
        <p:cNvPr id="298" name="Shape 298"/>
        <p:cNvGrpSpPr/>
        <p:nvPr/>
      </p:nvGrpSpPr>
      <p:grpSpPr>
        <a:xfrm>
          <a:off x="0" y="0"/>
          <a:ext cx="0" cy="0"/>
          <a:chOff x="0" y="0"/>
          <a:chExt cx="0" cy="0"/>
        </a:xfrm>
      </p:grpSpPr>
      <p:pic>
        <p:nvPicPr>
          <p:cNvPr id="299" name="Google Shape;299;p34"/>
          <p:cNvPicPr preferRelativeResize="0"/>
          <p:nvPr/>
        </p:nvPicPr>
        <p:blipFill rotWithShape="1">
          <a:blip r:embed="rId2">
            <a:alphaModFix/>
          </a:blip>
          <a:srcRect b="0" l="10279" r="10650" t="14879"/>
          <a:stretch/>
        </p:blipFill>
        <p:spPr>
          <a:xfrm>
            <a:off x="2368387" y="210525"/>
            <a:ext cx="4386639" cy="472245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0" name="Shape 300"/>
        <p:cNvGrpSpPr/>
        <p:nvPr/>
      </p:nvGrpSpPr>
      <p:grpSpPr>
        <a:xfrm>
          <a:off x="0" y="0"/>
          <a:ext cx="0" cy="0"/>
          <a:chOff x="0" y="0"/>
          <a:chExt cx="0" cy="0"/>
        </a:xfrm>
      </p:grpSpPr>
      <p:sp>
        <p:nvSpPr>
          <p:cNvPr id="301" name="Google Shape;301;p3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302" name="Google Shape;302;p35"/>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03" name="Google Shape;303;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Title 1">
  <p:cSld name="3_Custom Layout_1">
    <p:bg>
      <p:bgPr>
        <a:solidFill>
          <a:srgbClr val="FCF8F0"/>
        </a:solidFill>
      </p:bgPr>
    </p:bg>
    <p:spTree>
      <p:nvGrpSpPr>
        <p:cNvPr id="304" name="Shape 304"/>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5">
    <p:bg>
      <p:bgPr>
        <a:solidFill>
          <a:schemeClr val="lt1"/>
        </a:solidFill>
      </p:bgPr>
    </p:bg>
    <p:spTree>
      <p:nvGrpSpPr>
        <p:cNvPr id="305" name="Shape 305"/>
        <p:cNvGrpSpPr/>
        <p:nvPr/>
      </p:nvGrpSpPr>
      <p:grpSpPr>
        <a:xfrm>
          <a:off x="0" y="0"/>
          <a:ext cx="0" cy="0"/>
          <a:chOff x="0" y="0"/>
          <a:chExt cx="0" cy="0"/>
        </a:xfrm>
      </p:grpSpPr>
      <p:sp>
        <p:nvSpPr>
          <p:cNvPr id="306" name="Google Shape;306;p37"/>
          <p:cNvSpPr txBox="1"/>
          <p:nvPr>
            <p:ph type="title"/>
          </p:nvPr>
        </p:nvSpPr>
        <p:spPr>
          <a:xfrm>
            <a:off x="720000" y="540000"/>
            <a:ext cx="53211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Merriweather"/>
              <a:buChar char="●"/>
              <a:defRPr sz="3000">
                <a:latin typeface="Merriweather"/>
                <a:ea typeface="Merriweather"/>
                <a:cs typeface="Merriweather"/>
                <a:sym typeface="Merriweathe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07" name="Google Shape;307;p37"/>
          <p:cNvSpPr txBox="1"/>
          <p:nvPr>
            <p:ph idx="2" type="title"/>
          </p:nvPr>
        </p:nvSpPr>
        <p:spPr>
          <a:xfrm>
            <a:off x="1207013" y="1603075"/>
            <a:ext cx="3002700" cy="41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None/>
              <a:defRPr sz="2022">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308" name="Google Shape;308;p37"/>
          <p:cNvSpPr txBox="1"/>
          <p:nvPr>
            <p:ph idx="1" type="subTitle"/>
          </p:nvPr>
        </p:nvSpPr>
        <p:spPr>
          <a:xfrm>
            <a:off x="1449413" y="2134325"/>
            <a:ext cx="2517900" cy="637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09" name="Google Shape;309;p37"/>
          <p:cNvSpPr txBox="1"/>
          <p:nvPr>
            <p:ph idx="3" type="title"/>
          </p:nvPr>
        </p:nvSpPr>
        <p:spPr>
          <a:xfrm>
            <a:off x="4934288" y="1603075"/>
            <a:ext cx="3002700" cy="41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None/>
              <a:defRPr sz="182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310" name="Google Shape;310;p37"/>
          <p:cNvSpPr txBox="1"/>
          <p:nvPr>
            <p:ph idx="4" type="subTitle"/>
          </p:nvPr>
        </p:nvSpPr>
        <p:spPr>
          <a:xfrm>
            <a:off x="5176688" y="2134325"/>
            <a:ext cx="2517900" cy="637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11" name="Google Shape;311;p37"/>
          <p:cNvSpPr txBox="1"/>
          <p:nvPr>
            <p:ph idx="5" type="title"/>
          </p:nvPr>
        </p:nvSpPr>
        <p:spPr>
          <a:xfrm>
            <a:off x="1207013" y="3276126"/>
            <a:ext cx="3002700" cy="41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None/>
              <a:defRPr sz="182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312" name="Google Shape;312;p37"/>
          <p:cNvSpPr txBox="1"/>
          <p:nvPr>
            <p:ph idx="6" type="subTitle"/>
          </p:nvPr>
        </p:nvSpPr>
        <p:spPr>
          <a:xfrm>
            <a:off x="1449413" y="3838943"/>
            <a:ext cx="2517900" cy="637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13" name="Google Shape;313;p37"/>
          <p:cNvSpPr txBox="1"/>
          <p:nvPr>
            <p:ph idx="7" type="title"/>
          </p:nvPr>
        </p:nvSpPr>
        <p:spPr>
          <a:xfrm>
            <a:off x="4934288" y="3276126"/>
            <a:ext cx="3002700" cy="41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None/>
              <a:defRPr sz="182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314" name="Google Shape;314;p37"/>
          <p:cNvSpPr txBox="1"/>
          <p:nvPr>
            <p:ph idx="8" type="subTitle"/>
          </p:nvPr>
        </p:nvSpPr>
        <p:spPr>
          <a:xfrm>
            <a:off x="5176688" y="3838943"/>
            <a:ext cx="2517900" cy="637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15" name="Google Shape;315;p37"/>
          <p:cNvSpPr/>
          <p:nvPr/>
        </p:nvSpPr>
        <p:spPr>
          <a:xfrm flipH="1" rot="-781455">
            <a:off x="7882355" y="3611332"/>
            <a:ext cx="2199022" cy="2306155"/>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6" name="Google Shape;316;p37"/>
          <p:cNvGrpSpPr/>
          <p:nvPr/>
        </p:nvGrpSpPr>
        <p:grpSpPr>
          <a:xfrm flipH="1" rot="-865372">
            <a:off x="7437496" y="3535815"/>
            <a:ext cx="1936711" cy="1713456"/>
            <a:chOff x="1749700" y="889800"/>
            <a:chExt cx="4276500" cy="3783525"/>
          </a:xfrm>
        </p:grpSpPr>
        <p:sp>
          <p:nvSpPr>
            <p:cNvPr id="317" name="Google Shape;317;p37"/>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7"/>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7"/>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7"/>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7"/>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7"/>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7"/>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7"/>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7"/>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7"/>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7"/>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7"/>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7"/>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7"/>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7"/>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7"/>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7"/>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7"/>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7"/>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7"/>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7"/>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7"/>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7"/>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7"/>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7"/>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7"/>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7"/>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7"/>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7"/>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7"/>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7"/>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7"/>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7"/>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7"/>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7"/>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7"/>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7"/>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7"/>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7"/>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7"/>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7"/>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7"/>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7"/>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7"/>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7"/>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7"/>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7"/>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7"/>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7"/>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6" name="Google Shape;366;p37"/>
          <p:cNvSpPr/>
          <p:nvPr/>
        </p:nvSpPr>
        <p:spPr>
          <a:xfrm flipH="1" rot="-5136104">
            <a:off x="7779287" y="-812979"/>
            <a:ext cx="1711799" cy="2177741"/>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7"/>
          <p:cNvSpPr/>
          <p:nvPr/>
        </p:nvSpPr>
        <p:spPr>
          <a:xfrm rot="-10799215">
            <a:off x="-746640" y="3078608"/>
            <a:ext cx="2761498" cy="2679552"/>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8" name="Google Shape;368;p37"/>
          <p:cNvGrpSpPr/>
          <p:nvPr/>
        </p:nvGrpSpPr>
        <p:grpSpPr>
          <a:xfrm flipH="1">
            <a:off x="393666" y="4196893"/>
            <a:ext cx="530121" cy="442999"/>
            <a:chOff x="3923575" y="2588450"/>
            <a:chExt cx="701125" cy="585900"/>
          </a:xfrm>
        </p:grpSpPr>
        <p:sp>
          <p:nvSpPr>
            <p:cNvPr id="369" name="Google Shape;369;p37"/>
            <p:cNvSpPr/>
            <p:nvPr/>
          </p:nvSpPr>
          <p:spPr>
            <a:xfrm>
              <a:off x="3923575" y="2588450"/>
              <a:ext cx="97675" cy="585900"/>
            </a:xfrm>
            <a:custGeom>
              <a:rect b="b" l="l" r="r" t="t"/>
              <a:pathLst>
                <a:path extrusionOk="0" h="23436" w="3907">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7"/>
            <p:cNvSpPr/>
            <p:nvPr/>
          </p:nvSpPr>
          <p:spPr>
            <a:xfrm>
              <a:off x="4074100" y="2588450"/>
              <a:ext cx="97675" cy="585900"/>
            </a:xfrm>
            <a:custGeom>
              <a:rect b="b" l="l" r="r" t="t"/>
              <a:pathLst>
                <a:path extrusionOk="0" h="23436" w="3907">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7"/>
            <p:cNvSpPr/>
            <p:nvPr/>
          </p:nvSpPr>
          <p:spPr>
            <a:xfrm>
              <a:off x="4225325" y="2588450"/>
              <a:ext cx="97600" cy="585900"/>
            </a:xfrm>
            <a:custGeom>
              <a:rect b="b" l="l" r="r" t="t"/>
              <a:pathLst>
                <a:path extrusionOk="0" h="23436" w="3904">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7"/>
            <p:cNvSpPr/>
            <p:nvPr/>
          </p:nvSpPr>
          <p:spPr>
            <a:xfrm>
              <a:off x="4375850" y="2588450"/>
              <a:ext cx="97675" cy="585900"/>
            </a:xfrm>
            <a:custGeom>
              <a:rect b="b" l="l" r="r" t="t"/>
              <a:pathLst>
                <a:path extrusionOk="0" h="23436" w="3907">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7"/>
            <p:cNvSpPr/>
            <p:nvPr/>
          </p:nvSpPr>
          <p:spPr>
            <a:xfrm>
              <a:off x="4526400" y="2588450"/>
              <a:ext cx="98300" cy="585900"/>
            </a:xfrm>
            <a:custGeom>
              <a:rect b="b" l="l" r="r" t="t"/>
              <a:pathLst>
                <a:path extrusionOk="0" h="23436" w="3932">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14">
    <p:spTree>
      <p:nvGrpSpPr>
        <p:cNvPr id="374" name="Shape 374"/>
        <p:cNvGrpSpPr/>
        <p:nvPr/>
      </p:nvGrpSpPr>
      <p:grpSpPr>
        <a:xfrm>
          <a:off x="0" y="0"/>
          <a:ext cx="0" cy="0"/>
          <a:chOff x="0" y="0"/>
          <a:chExt cx="0" cy="0"/>
        </a:xfrm>
      </p:grpSpPr>
      <p:sp>
        <p:nvSpPr>
          <p:cNvPr id="375" name="Google Shape;375;p38"/>
          <p:cNvSpPr/>
          <p:nvPr/>
        </p:nvSpPr>
        <p:spPr>
          <a:xfrm rot="4142348">
            <a:off x="-664432" y="3627548"/>
            <a:ext cx="2727523" cy="2228468"/>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8"/>
          <p:cNvSpPr txBox="1"/>
          <p:nvPr>
            <p:ph type="title"/>
          </p:nvPr>
        </p:nvSpPr>
        <p:spPr>
          <a:xfrm>
            <a:off x="1831950" y="1590450"/>
            <a:ext cx="5480100" cy="1361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6500"/>
              <a:buFont typeface="Merriweather"/>
              <a:buNone/>
              <a:defRPr b="1" sz="8500">
                <a:latin typeface="Merriweather"/>
                <a:ea typeface="Merriweather"/>
                <a:cs typeface="Merriweather"/>
                <a:sym typeface="Merriweather"/>
              </a:defRPr>
            </a:lvl1pPr>
            <a:lvl2pPr lvl="1" rtl="0" algn="ctr">
              <a:spcBef>
                <a:spcPts val="0"/>
              </a:spcBef>
              <a:spcAft>
                <a:spcPts val="0"/>
              </a:spcAft>
              <a:buSzPts val="6500"/>
              <a:buFont typeface="Merriweather"/>
              <a:buNone/>
              <a:defRPr b="1" sz="6500">
                <a:latin typeface="Merriweather"/>
                <a:ea typeface="Merriweather"/>
                <a:cs typeface="Merriweather"/>
                <a:sym typeface="Merriweather"/>
              </a:defRPr>
            </a:lvl2pPr>
            <a:lvl3pPr lvl="2" rtl="0" algn="ctr">
              <a:spcBef>
                <a:spcPts val="0"/>
              </a:spcBef>
              <a:spcAft>
                <a:spcPts val="0"/>
              </a:spcAft>
              <a:buSzPts val="6500"/>
              <a:buFont typeface="Merriweather"/>
              <a:buNone/>
              <a:defRPr b="1" sz="6500">
                <a:latin typeface="Merriweather"/>
                <a:ea typeface="Merriweather"/>
                <a:cs typeface="Merriweather"/>
                <a:sym typeface="Merriweather"/>
              </a:defRPr>
            </a:lvl3pPr>
            <a:lvl4pPr lvl="3" rtl="0" algn="ctr">
              <a:spcBef>
                <a:spcPts val="0"/>
              </a:spcBef>
              <a:spcAft>
                <a:spcPts val="0"/>
              </a:spcAft>
              <a:buSzPts val="6500"/>
              <a:buFont typeface="Merriweather"/>
              <a:buNone/>
              <a:defRPr b="1" sz="6500">
                <a:latin typeface="Merriweather"/>
                <a:ea typeface="Merriweather"/>
                <a:cs typeface="Merriweather"/>
                <a:sym typeface="Merriweather"/>
              </a:defRPr>
            </a:lvl4pPr>
            <a:lvl5pPr lvl="4" rtl="0" algn="ctr">
              <a:spcBef>
                <a:spcPts val="0"/>
              </a:spcBef>
              <a:spcAft>
                <a:spcPts val="0"/>
              </a:spcAft>
              <a:buSzPts val="6500"/>
              <a:buFont typeface="Merriweather"/>
              <a:buNone/>
              <a:defRPr b="1" sz="6500">
                <a:latin typeface="Merriweather"/>
                <a:ea typeface="Merriweather"/>
                <a:cs typeface="Merriweather"/>
                <a:sym typeface="Merriweather"/>
              </a:defRPr>
            </a:lvl5pPr>
            <a:lvl6pPr lvl="5" rtl="0" algn="ctr">
              <a:spcBef>
                <a:spcPts val="0"/>
              </a:spcBef>
              <a:spcAft>
                <a:spcPts val="0"/>
              </a:spcAft>
              <a:buSzPts val="6500"/>
              <a:buFont typeface="Merriweather"/>
              <a:buNone/>
              <a:defRPr b="1" sz="6500">
                <a:latin typeface="Merriweather"/>
                <a:ea typeface="Merriweather"/>
                <a:cs typeface="Merriweather"/>
                <a:sym typeface="Merriweather"/>
              </a:defRPr>
            </a:lvl6pPr>
            <a:lvl7pPr lvl="6" rtl="0" algn="ctr">
              <a:spcBef>
                <a:spcPts val="0"/>
              </a:spcBef>
              <a:spcAft>
                <a:spcPts val="0"/>
              </a:spcAft>
              <a:buSzPts val="6500"/>
              <a:buFont typeface="Merriweather"/>
              <a:buNone/>
              <a:defRPr b="1" sz="6500">
                <a:latin typeface="Merriweather"/>
                <a:ea typeface="Merriweather"/>
                <a:cs typeface="Merriweather"/>
                <a:sym typeface="Merriweather"/>
              </a:defRPr>
            </a:lvl7pPr>
            <a:lvl8pPr lvl="7" rtl="0" algn="ctr">
              <a:spcBef>
                <a:spcPts val="0"/>
              </a:spcBef>
              <a:spcAft>
                <a:spcPts val="0"/>
              </a:spcAft>
              <a:buSzPts val="6500"/>
              <a:buFont typeface="Merriweather"/>
              <a:buNone/>
              <a:defRPr b="1" sz="6500">
                <a:latin typeface="Merriweather"/>
                <a:ea typeface="Merriweather"/>
                <a:cs typeface="Merriweather"/>
                <a:sym typeface="Merriweather"/>
              </a:defRPr>
            </a:lvl8pPr>
            <a:lvl9pPr lvl="8" rtl="0" algn="ctr">
              <a:spcBef>
                <a:spcPts val="0"/>
              </a:spcBef>
              <a:spcAft>
                <a:spcPts val="0"/>
              </a:spcAft>
              <a:buSzPts val="6500"/>
              <a:buFont typeface="Merriweather"/>
              <a:buNone/>
              <a:defRPr b="1" sz="6500">
                <a:latin typeface="Merriweather"/>
                <a:ea typeface="Merriweather"/>
                <a:cs typeface="Merriweather"/>
                <a:sym typeface="Merriweather"/>
              </a:defRPr>
            </a:lvl9pPr>
          </a:lstStyle>
          <a:p/>
        </p:txBody>
      </p:sp>
      <p:sp>
        <p:nvSpPr>
          <p:cNvPr id="377" name="Google Shape;377;p38"/>
          <p:cNvSpPr txBox="1"/>
          <p:nvPr>
            <p:ph idx="1" type="subTitle"/>
          </p:nvPr>
        </p:nvSpPr>
        <p:spPr>
          <a:xfrm>
            <a:off x="2060100" y="2951850"/>
            <a:ext cx="5023800" cy="601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grpSp>
        <p:nvGrpSpPr>
          <p:cNvPr id="378" name="Google Shape;378;p38"/>
          <p:cNvGrpSpPr/>
          <p:nvPr/>
        </p:nvGrpSpPr>
        <p:grpSpPr>
          <a:xfrm rot="500479">
            <a:off x="-100628" y="3801298"/>
            <a:ext cx="1886650" cy="1669166"/>
            <a:chOff x="1749700" y="889800"/>
            <a:chExt cx="4276500" cy="3783525"/>
          </a:xfrm>
        </p:grpSpPr>
        <p:sp>
          <p:nvSpPr>
            <p:cNvPr id="379" name="Google Shape;379;p38"/>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8"/>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8"/>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8"/>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8"/>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8"/>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8"/>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8"/>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8"/>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8"/>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8"/>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8"/>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8"/>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8"/>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8"/>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8"/>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8"/>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8"/>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8"/>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8"/>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8"/>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8"/>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8"/>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8"/>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8"/>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8"/>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8"/>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8"/>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8"/>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8"/>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8"/>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8"/>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8"/>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8"/>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8"/>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8"/>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8"/>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8"/>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8"/>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8"/>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8"/>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8"/>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8"/>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8"/>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8"/>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8"/>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8"/>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8"/>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8"/>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8" name="Google Shape;428;p38"/>
          <p:cNvSpPr/>
          <p:nvPr/>
        </p:nvSpPr>
        <p:spPr>
          <a:xfrm>
            <a:off x="6808164" y="-245894"/>
            <a:ext cx="3193865" cy="1725391"/>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8"/>
          <p:cNvSpPr/>
          <p:nvPr/>
        </p:nvSpPr>
        <p:spPr>
          <a:xfrm rot="6501944">
            <a:off x="161204" y="-2047474"/>
            <a:ext cx="3292709" cy="3815513"/>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8"/>
          <p:cNvSpPr/>
          <p:nvPr/>
        </p:nvSpPr>
        <p:spPr>
          <a:xfrm flipH="1">
            <a:off x="6808185" y="3692603"/>
            <a:ext cx="2874141" cy="2253974"/>
          </a:xfrm>
          <a:custGeom>
            <a:rect b="b" l="l" r="r" t="t"/>
            <a:pathLst>
              <a:path extrusionOk="0" h="91254" w="116362">
                <a:moveTo>
                  <a:pt x="76003" y="1"/>
                </a:moveTo>
                <a:cubicBezTo>
                  <a:pt x="75144" y="1"/>
                  <a:pt x="74284" y="39"/>
                  <a:pt x="73425" y="120"/>
                </a:cubicBezTo>
                <a:cubicBezTo>
                  <a:pt x="66074" y="798"/>
                  <a:pt x="59402" y="4514"/>
                  <a:pt x="52377" y="6874"/>
                </a:cubicBezTo>
                <a:cubicBezTo>
                  <a:pt x="45053" y="9342"/>
                  <a:pt x="37296" y="10346"/>
                  <a:pt x="29647" y="11404"/>
                </a:cubicBezTo>
                <a:cubicBezTo>
                  <a:pt x="26365" y="11865"/>
                  <a:pt x="22757" y="12489"/>
                  <a:pt x="20587" y="15011"/>
                </a:cubicBezTo>
                <a:cubicBezTo>
                  <a:pt x="19746" y="16096"/>
                  <a:pt x="19123" y="17317"/>
                  <a:pt x="18716" y="18619"/>
                </a:cubicBezTo>
                <a:cubicBezTo>
                  <a:pt x="16275" y="25671"/>
                  <a:pt x="543" y="40589"/>
                  <a:pt x="353" y="48048"/>
                </a:cubicBezTo>
                <a:cubicBezTo>
                  <a:pt x="0" y="60959"/>
                  <a:pt x="13155" y="66329"/>
                  <a:pt x="12043" y="79213"/>
                </a:cubicBezTo>
                <a:lnTo>
                  <a:pt x="12043" y="79240"/>
                </a:lnTo>
                <a:cubicBezTo>
                  <a:pt x="11859" y="81578"/>
                  <a:pt x="13710" y="83559"/>
                  <a:pt x="16044" y="83559"/>
                </a:cubicBezTo>
                <a:cubicBezTo>
                  <a:pt x="16121" y="83559"/>
                  <a:pt x="16197" y="83557"/>
                  <a:pt x="16275" y="83553"/>
                </a:cubicBezTo>
                <a:lnTo>
                  <a:pt x="38408" y="89222"/>
                </a:lnTo>
                <a:cubicBezTo>
                  <a:pt x="43731" y="90584"/>
                  <a:pt x="49152" y="91253"/>
                  <a:pt x="54545" y="91253"/>
                </a:cubicBezTo>
                <a:cubicBezTo>
                  <a:pt x="67952" y="91253"/>
                  <a:pt x="81189" y="87116"/>
                  <a:pt x="92330" y="79186"/>
                </a:cubicBezTo>
                <a:lnTo>
                  <a:pt x="92547" y="79023"/>
                </a:lnTo>
                <a:cubicBezTo>
                  <a:pt x="98351" y="73571"/>
                  <a:pt x="103451" y="67414"/>
                  <a:pt x="108523" y="61284"/>
                </a:cubicBezTo>
                <a:lnTo>
                  <a:pt x="108604" y="61176"/>
                </a:lnTo>
                <a:cubicBezTo>
                  <a:pt x="113758" y="54965"/>
                  <a:pt x="116362" y="47017"/>
                  <a:pt x="115928" y="38961"/>
                </a:cubicBezTo>
                <a:lnTo>
                  <a:pt x="115819" y="36981"/>
                </a:lnTo>
                <a:cubicBezTo>
                  <a:pt x="115060" y="22253"/>
                  <a:pt x="105838" y="9261"/>
                  <a:pt x="92194" y="3701"/>
                </a:cubicBezTo>
                <a:lnTo>
                  <a:pt x="91923" y="3592"/>
                </a:lnTo>
                <a:cubicBezTo>
                  <a:pt x="86861" y="1553"/>
                  <a:pt x="81456" y="1"/>
                  <a:pt x="760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8"/>
          <p:cNvSpPr/>
          <p:nvPr/>
        </p:nvSpPr>
        <p:spPr>
          <a:xfrm flipH="1" rot="-750160">
            <a:off x="5959216" y="4433332"/>
            <a:ext cx="4126400" cy="1079377"/>
          </a:xfrm>
          <a:custGeom>
            <a:rect b="b" l="l" r="r" t="t"/>
            <a:pathLst>
              <a:path extrusionOk="0" h="21626" w="82675">
                <a:moveTo>
                  <a:pt x="51100" y="1"/>
                </a:moveTo>
                <a:cubicBezTo>
                  <a:pt x="49331" y="1"/>
                  <a:pt x="47612" y="84"/>
                  <a:pt x="45978" y="239"/>
                </a:cubicBezTo>
                <a:cubicBezTo>
                  <a:pt x="37786" y="999"/>
                  <a:pt x="29839" y="3657"/>
                  <a:pt x="22461" y="7156"/>
                </a:cubicBezTo>
                <a:cubicBezTo>
                  <a:pt x="15002" y="10682"/>
                  <a:pt x="7191" y="14940"/>
                  <a:pt x="762" y="20121"/>
                </a:cubicBezTo>
                <a:cubicBezTo>
                  <a:pt x="0" y="20614"/>
                  <a:pt x="497" y="21625"/>
                  <a:pt x="1213" y="21625"/>
                </a:cubicBezTo>
                <a:cubicBezTo>
                  <a:pt x="1364" y="21625"/>
                  <a:pt x="1524" y="21581"/>
                  <a:pt x="1684" y="21477"/>
                </a:cubicBezTo>
                <a:cubicBezTo>
                  <a:pt x="8899" y="17381"/>
                  <a:pt x="15518" y="12445"/>
                  <a:pt x="23058" y="8864"/>
                </a:cubicBezTo>
                <a:cubicBezTo>
                  <a:pt x="29920" y="5610"/>
                  <a:pt x="37244" y="3087"/>
                  <a:pt x="44784" y="2192"/>
                </a:cubicBezTo>
                <a:cubicBezTo>
                  <a:pt x="46849" y="1930"/>
                  <a:pt x="48924" y="1799"/>
                  <a:pt x="50997" y="1799"/>
                </a:cubicBezTo>
                <a:cubicBezTo>
                  <a:pt x="55570" y="1799"/>
                  <a:pt x="60134" y="2433"/>
                  <a:pt x="64558" y="3684"/>
                </a:cubicBezTo>
                <a:cubicBezTo>
                  <a:pt x="71311" y="5637"/>
                  <a:pt x="76492" y="9461"/>
                  <a:pt x="81944" y="13692"/>
                </a:cubicBezTo>
                <a:cubicBezTo>
                  <a:pt x="82018" y="13754"/>
                  <a:pt x="82099" y="13781"/>
                  <a:pt x="82178" y="13781"/>
                </a:cubicBezTo>
                <a:cubicBezTo>
                  <a:pt x="82443" y="13781"/>
                  <a:pt x="82675" y="13476"/>
                  <a:pt x="82486" y="13204"/>
                </a:cubicBezTo>
                <a:cubicBezTo>
                  <a:pt x="76210" y="3496"/>
                  <a:pt x="62599" y="1"/>
                  <a:pt x="5110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2" name="Google Shape;432;p38"/>
          <p:cNvGrpSpPr/>
          <p:nvPr/>
        </p:nvGrpSpPr>
        <p:grpSpPr>
          <a:xfrm>
            <a:off x="8036343" y="2263054"/>
            <a:ext cx="1237384" cy="1555190"/>
            <a:chOff x="8112943" y="2396104"/>
            <a:chExt cx="1237384" cy="1555190"/>
          </a:xfrm>
        </p:grpSpPr>
        <p:sp>
          <p:nvSpPr>
            <p:cNvPr id="433" name="Google Shape;433;p38"/>
            <p:cNvSpPr/>
            <p:nvPr/>
          </p:nvSpPr>
          <p:spPr>
            <a:xfrm flipH="1" rot="-1639023">
              <a:off x="8189750" y="3205009"/>
              <a:ext cx="937462" cy="562545"/>
            </a:xfrm>
            <a:custGeom>
              <a:rect b="b" l="l" r="r" t="t"/>
              <a:pathLst>
                <a:path extrusionOk="0" h="8317" w="13860">
                  <a:moveTo>
                    <a:pt x="2551" y="0"/>
                  </a:moveTo>
                  <a:cubicBezTo>
                    <a:pt x="1693" y="0"/>
                    <a:pt x="832" y="618"/>
                    <a:pt x="461" y="1446"/>
                  </a:cubicBezTo>
                  <a:cubicBezTo>
                    <a:pt x="0" y="2450"/>
                    <a:pt x="136" y="3616"/>
                    <a:pt x="461" y="4674"/>
                  </a:cubicBezTo>
                  <a:cubicBezTo>
                    <a:pt x="570" y="5189"/>
                    <a:pt x="814" y="5651"/>
                    <a:pt x="1167" y="6030"/>
                  </a:cubicBezTo>
                  <a:cubicBezTo>
                    <a:pt x="1601" y="6383"/>
                    <a:pt x="2089" y="6654"/>
                    <a:pt x="2658" y="6763"/>
                  </a:cubicBezTo>
                  <a:cubicBezTo>
                    <a:pt x="5235" y="7603"/>
                    <a:pt x="7893" y="8119"/>
                    <a:pt x="10606" y="8309"/>
                  </a:cubicBezTo>
                  <a:cubicBezTo>
                    <a:pt x="10705" y="8314"/>
                    <a:pt x="10802" y="8317"/>
                    <a:pt x="10895" y="8317"/>
                  </a:cubicBezTo>
                  <a:cubicBezTo>
                    <a:pt x="13610" y="8317"/>
                    <a:pt x="13860" y="6085"/>
                    <a:pt x="11474" y="4511"/>
                  </a:cubicBezTo>
                  <a:cubicBezTo>
                    <a:pt x="10389" y="3779"/>
                    <a:pt x="9114" y="3426"/>
                    <a:pt x="7921" y="2938"/>
                  </a:cubicBezTo>
                  <a:cubicBezTo>
                    <a:pt x="6564" y="2396"/>
                    <a:pt x="5262" y="1636"/>
                    <a:pt x="4123" y="741"/>
                  </a:cubicBezTo>
                  <a:cubicBezTo>
                    <a:pt x="3825" y="470"/>
                    <a:pt x="3526" y="280"/>
                    <a:pt x="3174" y="117"/>
                  </a:cubicBezTo>
                  <a:cubicBezTo>
                    <a:pt x="2971" y="37"/>
                    <a:pt x="2761" y="0"/>
                    <a:pt x="25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8"/>
            <p:cNvSpPr/>
            <p:nvPr/>
          </p:nvSpPr>
          <p:spPr>
            <a:xfrm flipH="1" rot="-1639023">
              <a:off x="8799712" y="2487123"/>
              <a:ext cx="489902" cy="383642"/>
            </a:xfrm>
            <a:custGeom>
              <a:rect b="b" l="l" r="r" t="t"/>
              <a:pathLst>
                <a:path extrusionOk="0" h="5672" w="7243">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4">
    <p:spTree>
      <p:nvGrpSpPr>
        <p:cNvPr id="435" name="Shape 435"/>
        <p:cNvGrpSpPr/>
        <p:nvPr/>
      </p:nvGrpSpPr>
      <p:grpSpPr>
        <a:xfrm>
          <a:off x="0" y="0"/>
          <a:ext cx="0" cy="0"/>
          <a:chOff x="0" y="0"/>
          <a:chExt cx="0" cy="0"/>
        </a:xfrm>
      </p:grpSpPr>
      <p:sp>
        <p:nvSpPr>
          <p:cNvPr id="436" name="Google Shape;436;p39"/>
          <p:cNvSpPr/>
          <p:nvPr/>
        </p:nvSpPr>
        <p:spPr>
          <a:xfrm rot="1561423">
            <a:off x="-287932" y="3751685"/>
            <a:ext cx="2553945" cy="2086898"/>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9"/>
          <p:cNvSpPr/>
          <p:nvPr/>
        </p:nvSpPr>
        <p:spPr>
          <a:xfrm flipH="1" rot="-9462475">
            <a:off x="6922396" y="3811465"/>
            <a:ext cx="3137550" cy="3289637"/>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8" name="Google Shape;438;p39"/>
          <p:cNvGrpSpPr/>
          <p:nvPr/>
        </p:nvGrpSpPr>
        <p:grpSpPr>
          <a:xfrm flipH="1">
            <a:off x="1089141" y="4382006"/>
            <a:ext cx="530121" cy="442999"/>
            <a:chOff x="3923575" y="2588450"/>
            <a:chExt cx="701125" cy="585900"/>
          </a:xfrm>
        </p:grpSpPr>
        <p:sp>
          <p:nvSpPr>
            <p:cNvPr id="439" name="Google Shape;439;p39"/>
            <p:cNvSpPr/>
            <p:nvPr/>
          </p:nvSpPr>
          <p:spPr>
            <a:xfrm>
              <a:off x="3923575" y="2588450"/>
              <a:ext cx="97675" cy="585900"/>
            </a:xfrm>
            <a:custGeom>
              <a:rect b="b" l="l" r="r" t="t"/>
              <a:pathLst>
                <a:path extrusionOk="0" h="23436" w="3907">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9"/>
            <p:cNvSpPr/>
            <p:nvPr/>
          </p:nvSpPr>
          <p:spPr>
            <a:xfrm>
              <a:off x="4074100" y="2588450"/>
              <a:ext cx="97675" cy="585900"/>
            </a:xfrm>
            <a:custGeom>
              <a:rect b="b" l="l" r="r" t="t"/>
              <a:pathLst>
                <a:path extrusionOk="0" h="23436" w="3907">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9"/>
            <p:cNvSpPr/>
            <p:nvPr/>
          </p:nvSpPr>
          <p:spPr>
            <a:xfrm>
              <a:off x="4225325" y="2588450"/>
              <a:ext cx="97600" cy="585900"/>
            </a:xfrm>
            <a:custGeom>
              <a:rect b="b" l="l" r="r" t="t"/>
              <a:pathLst>
                <a:path extrusionOk="0" h="23436" w="3904">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9"/>
            <p:cNvSpPr/>
            <p:nvPr/>
          </p:nvSpPr>
          <p:spPr>
            <a:xfrm>
              <a:off x="4375850" y="2588450"/>
              <a:ext cx="97675" cy="585900"/>
            </a:xfrm>
            <a:custGeom>
              <a:rect b="b" l="l" r="r" t="t"/>
              <a:pathLst>
                <a:path extrusionOk="0" h="23436" w="3907">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9"/>
            <p:cNvSpPr/>
            <p:nvPr/>
          </p:nvSpPr>
          <p:spPr>
            <a:xfrm>
              <a:off x="4526400" y="2588450"/>
              <a:ext cx="98300" cy="585900"/>
            </a:xfrm>
            <a:custGeom>
              <a:rect b="b" l="l" r="r" t="t"/>
              <a:pathLst>
                <a:path extrusionOk="0" h="23436" w="3932">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4" name="Google Shape;444;p39"/>
          <p:cNvSpPr/>
          <p:nvPr/>
        </p:nvSpPr>
        <p:spPr>
          <a:xfrm flipH="1" rot="-6171048">
            <a:off x="6919437" y="-2442224"/>
            <a:ext cx="3143481" cy="3642283"/>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5" name="Google Shape;445;p39"/>
          <p:cNvGrpSpPr/>
          <p:nvPr/>
        </p:nvGrpSpPr>
        <p:grpSpPr>
          <a:xfrm flipH="1" rot="534122">
            <a:off x="-1223971" y="-1059309"/>
            <a:ext cx="4228008" cy="4096174"/>
            <a:chOff x="1758320" y="288537"/>
            <a:chExt cx="4960312" cy="4805644"/>
          </a:xfrm>
        </p:grpSpPr>
        <p:sp>
          <p:nvSpPr>
            <p:cNvPr id="446" name="Google Shape;446;p39"/>
            <p:cNvSpPr/>
            <p:nvPr/>
          </p:nvSpPr>
          <p:spPr>
            <a:xfrm rot="1118040">
              <a:off x="2744990" y="982853"/>
              <a:ext cx="3481697" cy="3650762"/>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9"/>
            <p:cNvSpPr/>
            <p:nvPr/>
          </p:nvSpPr>
          <p:spPr>
            <a:xfrm rot="-1659589">
              <a:off x="2238132" y="792517"/>
              <a:ext cx="2853090" cy="2769539"/>
            </a:xfrm>
            <a:custGeom>
              <a:rect b="b" l="l" r="r" t="t"/>
              <a:pathLst>
                <a:path extrusionOk="0" h="77334" w="79667">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9"/>
            <p:cNvSpPr/>
            <p:nvPr/>
          </p:nvSpPr>
          <p:spPr>
            <a:xfrm>
              <a:off x="2782628" y="1180462"/>
              <a:ext cx="2977327" cy="1608443"/>
            </a:xfrm>
            <a:custGeom>
              <a:rect b="b" l="l" r="r" t="t"/>
              <a:pathLst>
                <a:path extrusionOk="0" h="60394" w="111793">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9" name="Google Shape;449;p39"/>
          <p:cNvSpPr txBox="1"/>
          <p:nvPr>
            <p:ph type="title"/>
          </p:nvPr>
        </p:nvSpPr>
        <p:spPr>
          <a:xfrm>
            <a:off x="4519100" y="1530000"/>
            <a:ext cx="3904800" cy="5727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SzPts val="3000"/>
              <a:buFont typeface="Merriweather"/>
              <a:buNone/>
              <a:defRPr sz="4000">
                <a:latin typeface="Merriweather"/>
                <a:ea typeface="Merriweather"/>
                <a:cs typeface="Merriweather"/>
                <a:sym typeface="Merriweather"/>
              </a:defRPr>
            </a:lvl1pPr>
            <a:lvl2pPr lvl="1" rtl="0" algn="r">
              <a:spcBef>
                <a:spcPts val="0"/>
              </a:spcBef>
              <a:spcAft>
                <a:spcPts val="0"/>
              </a:spcAft>
              <a:buSzPts val="1400"/>
              <a:buNone/>
              <a:defRPr>
                <a:latin typeface="Montserrat Medium"/>
                <a:ea typeface="Montserrat Medium"/>
                <a:cs typeface="Montserrat Medium"/>
                <a:sym typeface="Montserrat Medium"/>
              </a:defRPr>
            </a:lvl2pPr>
            <a:lvl3pPr lvl="2" rtl="0" algn="r">
              <a:spcBef>
                <a:spcPts val="0"/>
              </a:spcBef>
              <a:spcAft>
                <a:spcPts val="0"/>
              </a:spcAft>
              <a:buSzPts val="1400"/>
              <a:buNone/>
              <a:defRPr>
                <a:latin typeface="Montserrat Medium"/>
                <a:ea typeface="Montserrat Medium"/>
                <a:cs typeface="Montserrat Medium"/>
                <a:sym typeface="Montserrat Medium"/>
              </a:defRPr>
            </a:lvl3pPr>
            <a:lvl4pPr lvl="3" rtl="0" algn="r">
              <a:spcBef>
                <a:spcPts val="0"/>
              </a:spcBef>
              <a:spcAft>
                <a:spcPts val="0"/>
              </a:spcAft>
              <a:buSzPts val="1400"/>
              <a:buNone/>
              <a:defRPr>
                <a:latin typeface="Montserrat Medium"/>
                <a:ea typeface="Montserrat Medium"/>
                <a:cs typeface="Montserrat Medium"/>
                <a:sym typeface="Montserrat Medium"/>
              </a:defRPr>
            </a:lvl4pPr>
            <a:lvl5pPr lvl="4" rtl="0" algn="r">
              <a:spcBef>
                <a:spcPts val="0"/>
              </a:spcBef>
              <a:spcAft>
                <a:spcPts val="0"/>
              </a:spcAft>
              <a:buSzPts val="1400"/>
              <a:buNone/>
              <a:defRPr>
                <a:latin typeface="Montserrat Medium"/>
                <a:ea typeface="Montserrat Medium"/>
                <a:cs typeface="Montserrat Medium"/>
                <a:sym typeface="Montserrat Medium"/>
              </a:defRPr>
            </a:lvl5pPr>
            <a:lvl6pPr lvl="5" rtl="0" algn="r">
              <a:spcBef>
                <a:spcPts val="0"/>
              </a:spcBef>
              <a:spcAft>
                <a:spcPts val="0"/>
              </a:spcAft>
              <a:buSzPts val="1400"/>
              <a:buNone/>
              <a:defRPr>
                <a:latin typeface="Montserrat Medium"/>
                <a:ea typeface="Montserrat Medium"/>
                <a:cs typeface="Montserrat Medium"/>
                <a:sym typeface="Montserrat Medium"/>
              </a:defRPr>
            </a:lvl6pPr>
            <a:lvl7pPr lvl="6" rtl="0" algn="r">
              <a:spcBef>
                <a:spcPts val="0"/>
              </a:spcBef>
              <a:spcAft>
                <a:spcPts val="0"/>
              </a:spcAft>
              <a:buSzPts val="1400"/>
              <a:buNone/>
              <a:defRPr>
                <a:latin typeface="Montserrat Medium"/>
                <a:ea typeface="Montserrat Medium"/>
                <a:cs typeface="Montserrat Medium"/>
                <a:sym typeface="Montserrat Medium"/>
              </a:defRPr>
            </a:lvl7pPr>
            <a:lvl8pPr lvl="7" rtl="0" algn="r">
              <a:spcBef>
                <a:spcPts val="0"/>
              </a:spcBef>
              <a:spcAft>
                <a:spcPts val="0"/>
              </a:spcAft>
              <a:buSzPts val="1400"/>
              <a:buNone/>
              <a:defRPr>
                <a:latin typeface="Montserrat Medium"/>
                <a:ea typeface="Montserrat Medium"/>
                <a:cs typeface="Montserrat Medium"/>
                <a:sym typeface="Montserrat Medium"/>
              </a:defRPr>
            </a:lvl8pPr>
            <a:lvl9pPr lvl="8" rtl="0" algn="r">
              <a:spcBef>
                <a:spcPts val="0"/>
              </a:spcBef>
              <a:spcAft>
                <a:spcPts val="0"/>
              </a:spcAft>
              <a:buSzPts val="1400"/>
              <a:buNone/>
              <a:defRPr>
                <a:latin typeface="Montserrat Medium"/>
                <a:ea typeface="Montserrat Medium"/>
                <a:cs typeface="Montserrat Medium"/>
                <a:sym typeface="Montserrat Medium"/>
              </a:defRPr>
            </a:lvl9pPr>
          </a:lstStyle>
          <a:p/>
        </p:txBody>
      </p:sp>
      <p:sp>
        <p:nvSpPr>
          <p:cNvPr id="450" name="Google Shape;450;p39"/>
          <p:cNvSpPr txBox="1"/>
          <p:nvPr>
            <p:ph idx="1" type="subTitle"/>
          </p:nvPr>
        </p:nvSpPr>
        <p:spPr>
          <a:xfrm>
            <a:off x="4519100" y="2162700"/>
            <a:ext cx="3904800" cy="14508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451" name="Shape 451"/>
        <p:cNvGrpSpPr/>
        <p:nvPr/>
      </p:nvGrpSpPr>
      <p:grpSpPr>
        <a:xfrm>
          <a:off x="0" y="0"/>
          <a:ext cx="0" cy="0"/>
          <a:chOff x="0" y="0"/>
          <a:chExt cx="0" cy="0"/>
        </a:xfrm>
      </p:grpSpPr>
      <p:sp>
        <p:nvSpPr>
          <p:cNvPr id="452" name="Google Shape;452;p40"/>
          <p:cNvSpPr txBox="1"/>
          <p:nvPr>
            <p:ph type="title"/>
          </p:nvPr>
        </p:nvSpPr>
        <p:spPr>
          <a:xfrm>
            <a:off x="720000" y="540000"/>
            <a:ext cx="5352000" cy="627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Merriweather"/>
              <a:buNone/>
              <a:defRPr b="1" sz="3000">
                <a:latin typeface="Merriweather"/>
                <a:ea typeface="Merriweather"/>
                <a:cs typeface="Merriweather"/>
                <a:sym typeface="Merriweather"/>
              </a:defRPr>
            </a:lvl1pPr>
            <a:lvl2pPr lvl="1" rtl="0" algn="ctr">
              <a:spcBef>
                <a:spcPts val="0"/>
              </a:spcBef>
              <a:spcAft>
                <a:spcPts val="0"/>
              </a:spcAft>
              <a:buSzPts val="3000"/>
              <a:buFont typeface="Merriweather"/>
              <a:buNone/>
              <a:defRPr b="1" sz="3000">
                <a:latin typeface="Merriweather"/>
                <a:ea typeface="Merriweather"/>
                <a:cs typeface="Merriweather"/>
                <a:sym typeface="Merriweather"/>
              </a:defRPr>
            </a:lvl2pPr>
            <a:lvl3pPr lvl="2" rtl="0" algn="ctr">
              <a:spcBef>
                <a:spcPts val="0"/>
              </a:spcBef>
              <a:spcAft>
                <a:spcPts val="0"/>
              </a:spcAft>
              <a:buSzPts val="3000"/>
              <a:buFont typeface="Merriweather"/>
              <a:buNone/>
              <a:defRPr b="1" sz="3000">
                <a:latin typeface="Merriweather"/>
                <a:ea typeface="Merriweather"/>
                <a:cs typeface="Merriweather"/>
                <a:sym typeface="Merriweather"/>
              </a:defRPr>
            </a:lvl3pPr>
            <a:lvl4pPr lvl="3" rtl="0" algn="ctr">
              <a:spcBef>
                <a:spcPts val="0"/>
              </a:spcBef>
              <a:spcAft>
                <a:spcPts val="0"/>
              </a:spcAft>
              <a:buSzPts val="3000"/>
              <a:buFont typeface="Merriweather"/>
              <a:buNone/>
              <a:defRPr b="1" sz="3000">
                <a:latin typeface="Merriweather"/>
                <a:ea typeface="Merriweather"/>
                <a:cs typeface="Merriweather"/>
                <a:sym typeface="Merriweather"/>
              </a:defRPr>
            </a:lvl4pPr>
            <a:lvl5pPr lvl="4" rtl="0" algn="ctr">
              <a:spcBef>
                <a:spcPts val="0"/>
              </a:spcBef>
              <a:spcAft>
                <a:spcPts val="0"/>
              </a:spcAft>
              <a:buSzPts val="3000"/>
              <a:buFont typeface="Merriweather"/>
              <a:buNone/>
              <a:defRPr b="1" sz="3000">
                <a:latin typeface="Merriweather"/>
                <a:ea typeface="Merriweather"/>
                <a:cs typeface="Merriweather"/>
                <a:sym typeface="Merriweather"/>
              </a:defRPr>
            </a:lvl5pPr>
            <a:lvl6pPr lvl="5" rtl="0" algn="ctr">
              <a:spcBef>
                <a:spcPts val="0"/>
              </a:spcBef>
              <a:spcAft>
                <a:spcPts val="0"/>
              </a:spcAft>
              <a:buSzPts val="3000"/>
              <a:buFont typeface="Merriweather"/>
              <a:buNone/>
              <a:defRPr b="1" sz="3000">
                <a:latin typeface="Merriweather"/>
                <a:ea typeface="Merriweather"/>
                <a:cs typeface="Merriweather"/>
                <a:sym typeface="Merriweather"/>
              </a:defRPr>
            </a:lvl6pPr>
            <a:lvl7pPr lvl="6" rtl="0" algn="ctr">
              <a:spcBef>
                <a:spcPts val="0"/>
              </a:spcBef>
              <a:spcAft>
                <a:spcPts val="0"/>
              </a:spcAft>
              <a:buSzPts val="3000"/>
              <a:buFont typeface="Merriweather"/>
              <a:buNone/>
              <a:defRPr b="1" sz="3000">
                <a:latin typeface="Merriweather"/>
                <a:ea typeface="Merriweather"/>
                <a:cs typeface="Merriweather"/>
                <a:sym typeface="Merriweather"/>
              </a:defRPr>
            </a:lvl7pPr>
            <a:lvl8pPr lvl="7" rtl="0" algn="ctr">
              <a:spcBef>
                <a:spcPts val="0"/>
              </a:spcBef>
              <a:spcAft>
                <a:spcPts val="0"/>
              </a:spcAft>
              <a:buSzPts val="3000"/>
              <a:buFont typeface="Merriweather"/>
              <a:buNone/>
              <a:defRPr b="1" sz="3000">
                <a:latin typeface="Merriweather"/>
                <a:ea typeface="Merriweather"/>
                <a:cs typeface="Merriweather"/>
                <a:sym typeface="Merriweather"/>
              </a:defRPr>
            </a:lvl8pPr>
            <a:lvl9pPr lvl="8" rtl="0" algn="ctr">
              <a:spcBef>
                <a:spcPts val="0"/>
              </a:spcBef>
              <a:spcAft>
                <a:spcPts val="0"/>
              </a:spcAft>
              <a:buSzPts val="3000"/>
              <a:buFont typeface="Merriweather"/>
              <a:buNone/>
              <a:defRPr b="1" sz="3000">
                <a:latin typeface="Merriweather"/>
                <a:ea typeface="Merriweather"/>
                <a:cs typeface="Merriweather"/>
                <a:sym typeface="Merriweather"/>
              </a:defRPr>
            </a:lvl9pPr>
          </a:lstStyle>
          <a:p/>
        </p:txBody>
      </p:sp>
      <p:sp>
        <p:nvSpPr>
          <p:cNvPr id="453" name="Google Shape;453;p40"/>
          <p:cNvSpPr txBox="1"/>
          <p:nvPr>
            <p:ph idx="1" type="subTitle"/>
          </p:nvPr>
        </p:nvSpPr>
        <p:spPr>
          <a:xfrm>
            <a:off x="720000" y="1688925"/>
            <a:ext cx="4856100" cy="22995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latin typeface="Montserrat"/>
                <a:ea typeface="Montserrat"/>
                <a:cs typeface="Montserrat"/>
                <a:sym typeface="Montserrat"/>
              </a:defRPr>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rtl="0" algn="ctr">
              <a:spcBef>
                <a:spcPts val="0"/>
              </a:spcBef>
              <a:spcAft>
                <a:spcPts val="0"/>
              </a:spcAft>
              <a:buSzPts val="1400"/>
              <a:buChar char="■"/>
              <a:defRPr/>
            </a:lvl6pPr>
            <a:lvl7pPr lvl="6" rtl="0" algn="ctr">
              <a:spcBef>
                <a:spcPts val="0"/>
              </a:spcBef>
              <a:spcAft>
                <a:spcPts val="0"/>
              </a:spcAft>
              <a:buSzPts val="1400"/>
              <a:buChar char="●"/>
              <a:defRPr/>
            </a:lvl7pPr>
            <a:lvl8pPr lvl="7" rtl="0" algn="ctr">
              <a:spcBef>
                <a:spcPts val="0"/>
              </a:spcBef>
              <a:spcAft>
                <a:spcPts val="0"/>
              </a:spcAft>
              <a:buSzPts val="1400"/>
              <a:buChar char="○"/>
              <a:defRPr/>
            </a:lvl8pPr>
            <a:lvl9pPr lvl="8" rtl="0" algn="ctr">
              <a:spcBef>
                <a:spcPts val="0"/>
              </a:spcBef>
              <a:spcAft>
                <a:spcPts val="0"/>
              </a:spcAft>
              <a:buSzPts val="1400"/>
              <a:buChar char="■"/>
              <a:defRPr/>
            </a:lvl9pPr>
          </a:lstStyle>
          <a:p/>
        </p:txBody>
      </p:sp>
      <p:sp>
        <p:nvSpPr>
          <p:cNvPr id="454" name="Google Shape;454;p40"/>
          <p:cNvSpPr/>
          <p:nvPr/>
        </p:nvSpPr>
        <p:spPr>
          <a:xfrm rot="-10508718">
            <a:off x="-993076" y="3624195"/>
            <a:ext cx="2461083" cy="2580983"/>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5" name="Google Shape;455;p40"/>
          <p:cNvGrpSpPr/>
          <p:nvPr/>
        </p:nvGrpSpPr>
        <p:grpSpPr>
          <a:xfrm rot="-8088779">
            <a:off x="-1189426" y="4070768"/>
            <a:ext cx="2038148" cy="1802933"/>
            <a:chOff x="1749700" y="889800"/>
            <a:chExt cx="4276500" cy="3783525"/>
          </a:xfrm>
        </p:grpSpPr>
        <p:sp>
          <p:nvSpPr>
            <p:cNvPr id="456" name="Google Shape;456;p40"/>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0"/>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0"/>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0"/>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0"/>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0"/>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0"/>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0"/>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0"/>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0"/>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0"/>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0"/>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0"/>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0"/>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0"/>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0"/>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0"/>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0"/>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0"/>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0"/>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0"/>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0"/>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0"/>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0"/>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0"/>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0"/>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0"/>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0"/>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0"/>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0"/>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0"/>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0"/>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0"/>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0"/>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0"/>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0"/>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0"/>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0"/>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0"/>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0"/>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0"/>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0"/>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0"/>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0"/>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0"/>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0"/>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0"/>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0"/>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0"/>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5" name="Google Shape;505;p40"/>
          <p:cNvSpPr/>
          <p:nvPr/>
        </p:nvSpPr>
        <p:spPr>
          <a:xfrm rot="658164">
            <a:off x="7207029" y="-582371"/>
            <a:ext cx="2610320" cy="2532549"/>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0"/>
          <p:cNvSpPr/>
          <p:nvPr/>
        </p:nvSpPr>
        <p:spPr>
          <a:xfrm rot="70176">
            <a:off x="7672874" y="-152404"/>
            <a:ext cx="2172022" cy="1173371"/>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0"/>
          <p:cNvSpPr/>
          <p:nvPr/>
        </p:nvSpPr>
        <p:spPr>
          <a:xfrm flipH="1" rot="3721777">
            <a:off x="7020368" y="4232633"/>
            <a:ext cx="2589633" cy="3000837"/>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0"/>
          <p:cNvSpPr/>
          <p:nvPr/>
        </p:nvSpPr>
        <p:spPr>
          <a:xfrm flipH="1" rot="2700000">
            <a:off x="8123789" y="3968535"/>
            <a:ext cx="1270035" cy="1615732"/>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1">
  <p:cSld name="1_Custom Layout_2">
    <p:spTree>
      <p:nvGrpSpPr>
        <p:cNvPr id="30" name="Shape 30"/>
        <p:cNvGrpSpPr/>
        <p:nvPr/>
      </p:nvGrpSpPr>
      <p:grpSpPr>
        <a:xfrm>
          <a:off x="0" y="0"/>
          <a:ext cx="0" cy="0"/>
          <a:chOff x="0" y="0"/>
          <a:chExt cx="0" cy="0"/>
        </a:xfrm>
      </p:grpSpPr>
      <p:sp>
        <p:nvSpPr>
          <p:cNvPr id="31" name="Google Shape;31;p5"/>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32" name="Google Shape;32;p5"/>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33" name="Google Shape;33;p5"/>
          <p:cNvSpPr/>
          <p:nvPr/>
        </p:nvSpPr>
        <p:spPr>
          <a:xfrm rot="10800000">
            <a:off x="2561175" y="18198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34" name="Google Shape;34;p5"/>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35" name="Google Shape;35;p5"/>
          <p:cNvSpPr/>
          <p:nvPr/>
        </p:nvSpPr>
        <p:spPr>
          <a:xfrm rot="10800000">
            <a:off x="2561175" y="27326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6" name="Google Shape;36;p5"/>
          <p:cNvSpPr/>
          <p:nvPr/>
        </p:nvSpPr>
        <p:spPr>
          <a:xfrm rot="10800000">
            <a:off x="2561175" y="36454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7" name="Google Shape;37;p5"/>
          <p:cNvSpPr txBox="1"/>
          <p:nvPr>
            <p:ph idx="1" type="subTitle"/>
          </p:nvPr>
        </p:nvSpPr>
        <p:spPr>
          <a:xfrm>
            <a:off x="2734819" y="18198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8" name="Google Shape;38;p5"/>
          <p:cNvSpPr txBox="1"/>
          <p:nvPr>
            <p:ph idx="2" type="subTitle"/>
          </p:nvPr>
        </p:nvSpPr>
        <p:spPr>
          <a:xfrm>
            <a:off x="2734819" y="27325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9" name="Google Shape;39;p5"/>
          <p:cNvSpPr txBox="1"/>
          <p:nvPr>
            <p:ph idx="3" type="subTitle"/>
          </p:nvPr>
        </p:nvSpPr>
        <p:spPr>
          <a:xfrm>
            <a:off x="2734819" y="36453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09" name="Shape 509"/>
        <p:cNvGrpSpPr/>
        <p:nvPr/>
      </p:nvGrpSpPr>
      <p:grpSpPr>
        <a:xfrm>
          <a:off x="0" y="0"/>
          <a:ext cx="0" cy="0"/>
          <a:chOff x="0" y="0"/>
          <a:chExt cx="0" cy="0"/>
        </a:xfrm>
      </p:grpSpPr>
      <p:sp>
        <p:nvSpPr>
          <p:cNvPr id="510" name="Google Shape;510;p4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4800"/>
              <a:buChar char="●"/>
              <a:defRPr sz="4800"/>
            </a:lvl1pPr>
            <a:lvl2pPr lvl="1" rtl="0">
              <a:spcBef>
                <a:spcPts val="0"/>
              </a:spcBef>
              <a:spcAft>
                <a:spcPts val="0"/>
              </a:spcAft>
              <a:buSzPts val="4800"/>
              <a:buChar char="○"/>
              <a:defRPr sz="4800"/>
            </a:lvl2pPr>
            <a:lvl3pPr lvl="2" rtl="0">
              <a:spcBef>
                <a:spcPts val="0"/>
              </a:spcBef>
              <a:spcAft>
                <a:spcPts val="0"/>
              </a:spcAft>
              <a:buSzPts val="4800"/>
              <a:buChar char="■"/>
              <a:defRPr sz="4800"/>
            </a:lvl3pPr>
            <a:lvl4pPr lvl="3" rtl="0">
              <a:spcBef>
                <a:spcPts val="0"/>
              </a:spcBef>
              <a:spcAft>
                <a:spcPts val="0"/>
              </a:spcAft>
              <a:buSzPts val="4800"/>
              <a:buChar char="●"/>
              <a:defRPr sz="4800"/>
            </a:lvl4pPr>
            <a:lvl5pPr lvl="4" rtl="0">
              <a:spcBef>
                <a:spcPts val="0"/>
              </a:spcBef>
              <a:spcAft>
                <a:spcPts val="0"/>
              </a:spcAft>
              <a:buSzPts val="4800"/>
              <a:buChar char="○"/>
              <a:defRPr sz="4800"/>
            </a:lvl5pPr>
            <a:lvl6pPr lvl="5" rtl="0">
              <a:spcBef>
                <a:spcPts val="0"/>
              </a:spcBef>
              <a:spcAft>
                <a:spcPts val="0"/>
              </a:spcAft>
              <a:buSzPts val="4800"/>
              <a:buChar char="■"/>
              <a:defRPr sz="4800"/>
            </a:lvl6pPr>
            <a:lvl7pPr lvl="6" rtl="0">
              <a:spcBef>
                <a:spcPts val="0"/>
              </a:spcBef>
              <a:spcAft>
                <a:spcPts val="0"/>
              </a:spcAft>
              <a:buSzPts val="4800"/>
              <a:buChar char="●"/>
              <a:defRPr sz="4800"/>
            </a:lvl7pPr>
            <a:lvl8pPr lvl="7" rtl="0">
              <a:spcBef>
                <a:spcPts val="0"/>
              </a:spcBef>
              <a:spcAft>
                <a:spcPts val="0"/>
              </a:spcAft>
              <a:buSzPts val="4800"/>
              <a:buChar char="○"/>
              <a:defRPr sz="4800"/>
            </a:lvl8pPr>
            <a:lvl9pPr lvl="8" rtl="0">
              <a:spcBef>
                <a:spcPts val="0"/>
              </a:spcBef>
              <a:spcAft>
                <a:spcPts val="0"/>
              </a:spcAft>
              <a:buSzPts val="4800"/>
              <a:buChar char="■"/>
              <a:defRPr sz="4800"/>
            </a:lvl9pPr>
          </a:lstStyle>
          <a:p/>
        </p:txBody>
      </p:sp>
      <p:sp>
        <p:nvSpPr>
          <p:cNvPr id="511" name="Google Shape;511;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spTree>
      <p:nvGrpSpPr>
        <p:cNvPr id="512" name="Shape 512"/>
        <p:cNvGrpSpPr/>
        <p:nvPr/>
      </p:nvGrpSpPr>
      <p:grpSpPr>
        <a:xfrm>
          <a:off x="0" y="0"/>
          <a:ext cx="0" cy="0"/>
          <a:chOff x="0" y="0"/>
          <a:chExt cx="0" cy="0"/>
        </a:xfrm>
      </p:grpSpPr>
      <p:sp>
        <p:nvSpPr>
          <p:cNvPr id="513" name="Google Shape;513;p42"/>
          <p:cNvSpPr/>
          <p:nvPr/>
        </p:nvSpPr>
        <p:spPr>
          <a:xfrm rot="-4263713">
            <a:off x="4573813" y="1282890"/>
            <a:ext cx="5349066" cy="5608353"/>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2"/>
          <p:cNvSpPr/>
          <p:nvPr/>
        </p:nvSpPr>
        <p:spPr>
          <a:xfrm rot="1147796">
            <a:off x="-981886" y="-622515"/>
            <a:ext cx="4773558" cy="3900605"/>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2"/>
          <p:cNvSpPr txBox="1"/>
          <p:nvPr>
            <p:ph hasCustomPrompt="1" type="title"/>
          </p:nvPr>
        </p:nvSpPr>
        <p:spPr>
          <a:xfrm>
            <a:off x="311700" y="1298850"/>
            <a:ext cx="8520600" cy="19635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12000"/>
              <a:buFont typeface="Merriweather"/>
              <a:buChar char="●"/>
              <a:defRPr sz="12000">
                <a:latin typeface="Merriweather"/>
                <a:ea typeface="Merriweather"/>
                <a:cs typeface="Merriweather"/>
                <a:sym typeface="Merriweather"/>
              </a:defRPr>
            </a:lvl1pPr>
            <a:lvl2pPr lvl="1" rtl="0" algn="ctr">
              <a:spcBef>
                <a:spcPts val="0"/>
              </a:spcBef>
              <a:spcAft>
                <a:spcPts val="0"/>
              </a:spcAft>
              <a:buSzPts val="12000"/>
              <a:buChar char="○"/>
              <a:defRPr sz="12000"/>
            </a:lvl2pPr>
            <a:lvl3pPr lvl="2" rtl="0" algn="ctr">
              <a:spcBef>
                <a:spcPts val="0"/>
              </a:spcBef>
              <a:spcAft>
                <a:spcPts val="0"/>
              </a:spcAft>
              <a:buSzPts val="12000"/>
              <a:buChar char="■"/>
              <a:defRPr sz="12000"/>
            </a:lvl3pPr>
            <a:lvl4pPr lvl="3" rtl="0" algn="ctr">
              <a:spcBef>
                <a:spcPts val="0"/>
              </a:spcBef>
              <a:spcAft>
                <a:spcPts val="0"/>
              </a:spcAft>
              <a:buSzPts val="12000"/>
              <a:buChar char="●"/>
              <a:defRPr sz="12000"/>
            </a:lvl4pPr>
            <a:lvl5pPr lvl="4" rtl="0" algn="ctr">
              <a:spcBef>
                <a:spcPts val="0"/>
              </a:spcBef>
              <a:spcAft>
                <a:spcPts val="0"/>
              </a:spcAft>
              <a:buSzPts val="12000"/>
              <a:buChar char="○"/>
              <a:defRPr sz="12000"/>
            </a:lvl5pPr>
            <a:lvl6pPr lvl="5" rtl="0" algn="ctr">
              <a:spcBef>
                <a:spcPts val="0"/>
              </a:spcBef>
              <a:spcAft>
                <a:spcPts val="0"/>
              </a:spcAft>
              <a:buSzPts val="12000"/>
              <a:buChar char="■"/>
              <a:defRPr sz="12000"/>
            </a:lvl6pPr>
            <a:lvl7pPr lvl="6" rtl="0" algn="ctr">
              <a:spcBef>
                <a:spcPts val="0"/>
              </a:spcBef>
              <a:spcAft>
                <a:spcPts val="0"/>
              </a:spcAft>
              <a:buSzPts val="12000"/>
              <a:buChar char="●"/>
              <a:defRPr sz="12000"/>
            </a:lvl7pPr>
            <a:lvl8pPr lvl="7" rtl="0" algn="ctr">
              <a:spcBef>
                <a:spcPts val="0"/>
              </a:spcBef>
              <a:spcAft>
                <a:spcPts val="0"/>
              </a:spcAft>
              <a:buSzPts val="12000"/>
              <a:buChar char="○"/>
              <a:defRPr sz="12000"/>
            </a:lvl8pPr>
            <a:lvl9pPr lvl="8" rtl="0" algn="ctr">
              <a:spcBef>
                <a:spcPts val="0"/>
              </a:spcBef>
              <a:spcAft>
                <a:spcPts val="0"/>
              </a:spcAft>
              <a:buSzPts val="12000"/>
              <a:buChar char="■"/>
              <a:defRPr sz="12000"/>
            </a:lvl9pPr>
          </a:lstStyle>
          <a:p>
            <a:r>
              <a:t>xx%</a:t>
            </a:r>
          </a:p>
        </p:txBody>
      </p:sp>
      <p:sp>
        <p:nvSpPr>
          <p:cNvPr id="516" name="Google Shape;516;p42"/>
          <p:cNvSpPr txBox="1"/>
          <p:nvPr>
            <p:ph idx="1" type="subTitle"/>
          </p:nvPr>
        </p:nvSpPr>
        <p:spPr>
          <a:xfrm>
            <a:off x="1626450" y="3262351"/>
            <a:ext cx="5891100" cy="582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Montserrat"/>
              <a:buNone/>
              <a:defRPr>
                <a:solidFill>
                  <a:schemeClr val="dk2"/>
                </a:solidFill>
                <a:latin typeface="Montserrat"/>
                <a:ea typeface="Montserrat"/>
                <a:cs typeface="Montserrat"/>
                <a:sym typeface="Montserrat"/>
              </a:defRPr>
            </a:lvl1pPr>
            <a:lvl2pPr lvl="1" rtl="0" algn="r">
              <a:spcBef>
                <a:spcPts val="0"/>
              </a:spcBef>
              <a:spcAft>
                <a:spcPts val="0"/>
              </a:spcAft>
              <a:buSzPts val="1400"/>
              <a:buFont typeface="Montserrat"/>
              <a:buNone/>
              <a:defRPr>
                <a:latin typeface="Montserrat"/>
                <a:ea typeface="Montserrat"/>
                <a:cs typeface="Montserrat"/>
                <a:sym typeface="Montserrat"/>
              </a:defRPr>
            </a:lvl2pPr>
            <a:lvl3pPr lvl="2" rtl="0" algn="r">
              <a:spcBef>
                <a:spcPts val="0"/>
              </a:spcBef>
              <a:spcAft>
                <a:spcPts val="0"/>
              </a:spcAft>
              <a:buSzPts val="1400"/>
              <a:buFont typeface="Montserrat"/>
              <a:buNone/>
              <a:defRPr>
                <a:latin typeface="Montserrat"/>
                <a:ea typeface="Montserrat"/>
                <a:cs typeface="Montserrat"/>
                <a:sym typeface="Montserrat"/>
              </a:defRPr>
            </a:lvl3pPr>
            <a:lvl4pPr lvl="3" rtl="0" algn="r">
              <a:spcBef>
                <a:spcPts val="0"/>
              </a:spcBef>
              <a:spcAft>
                <a:spcPts val="0"/>
              </a:spcAft>
              <a:buSzPts val="1400"/>
              <a:buFont typeface="Montserrat"/>
              <a:buNone/>
              <a:defRPr>
                <a:latin typeface="Montserrat"/>
                <a:ea typeface="Montserrat"/>
                <a:cs typeface="Montserrat"/>
                <a:sym typeface="Montserrat"/>
              </a:defRPr>
            </a:lvl4pPr>
            <a:lvl5pPr lvl="4" rtl="0" algn="r">
              <a:spcBef>
                <a:spcPts val="0"/>
              </a:spcBef>
              <a:spcAft>
                <a:spcPts val="0"/>
              </a:spcAft>
              <a:buSzPts val="1400"/>
              <a:buFont typeface="Montserrat"/>
              <a:buNone/>
              <a:defRPr>
                <a:latin typeface="Montserrat"/>
                <a:ea typeface="Montserrat"/>
                <a:cs typeface="Montserrat"/>
                <a:sym typeface="Montserrat"/>
              </a:defRPr>
            </a:lvl5pPr>
            <a:lvl6pPr lvl="5" rtl="0" algn="r">
              <a:spcBef>
                <a:spcPts val="0"/>
              </a:spcBef>
              <a:spcAft>
                <a:spcPts val="0"/>
              </a:spcAft>
              <a:buSzPts val="1400"/>
              <a:buFont typeface="Montserrat"/>
              <a:buNone/>
              <a:defRPr>
                <a:latin typeface="Montserrat"/>
                <a:ea typeface="Montserrat"/>
                <a:cs typeface="Montserrat"/>
                <a:sym typeface="Montserrat"/>
              </a:defRPr>
            </a:lvl6pPr>
            <a:lvl7pPr lvl="6" rtl="0" algn="r">
              <a:spcBef>
                <a:spcPts val="0"/>
              </a:spcBef>
              <a:spcAft>
                <a:spcPts val="0"/>
              </a:spcAft>
              <a:buSzPts val="1400"/>
              <a:buFont typeface="Montserrat"/>
              <a:buNone/>
              <a:defRPr>
                <a:latin typeface="Montserrat"/>
                <a:ea typeface="Montserrat"/>
                <a:cs typeface="Montserrat"/>
                <a:sym typeface="Montserrat"/>
              </a:defRPr>
            </a:lvl7pPr>
            <a:lvl8pPr lvl="7" rtl="0" algn="r">
              <a:spcBef>
                <a:spcPts val="0"/>
              </a:spcBef>
              <a:spcAft>
                <a:spcPts val="0"/>
              </a:spcAft>
              <a:buSzPts val="1400"/>
              <a:buFont typeface="Montserrat"/>
              <a:buNone/>
              <a:defRPr>
                <a:latin typeface="Montserrat"/>
                <a:ea typeface="Montserrat"/>
                <a:cs typeface="Montserrat"/>
                <a:sym typeface="Montserrat"/>
              </a:defRPr>
            </a:lvl8pPr>
            <a:lvl9pPr lvl="8" rtl="0" algn="r">
              <a:spcBef>
                <a:spcPts val="0"/>
              </a:spcBef>
              <a:spcAft>
                <a:spcPts val="0"/>
              </a:spcAft>
              <a:buSzPts val="1400"/>
              <a:buFont typeface="Montserrat"/>
              <a:buNone/>
              <a:defRPr>
                <a:latin typeface="Montserrat"/>
                <a:ea typeface="Montserrat"/>
                <a:cs typeface="Montserrat"/>
                <a:sym typeface="Montserrat"/>
              </a:defRPr>
            </a:lvl9pPr>
          </a:lstStyle>
          <a:p/>
        </p:txBody>
      </p:sp>
      <p:sp>
        <p:nvSpPr>
          <p:cNvPr id="517" name="Google Shape;517;p42"/>
          <p:cNvSpPr/>
          <p:nvPr/>
        </p:nvSpPr>
        <p:spPr>
          <a:xfrm rot="-967849">
            <a:off x="7325058" y="-422996"/>
            <a:ext cx="2197907" cy="2133542"/>
          </a:xfrm>
          <a:custGeom>
            <a:rect b="b" l="l" r="r" t="t"/>
            <a:pathLst>
              <a:path extrusionOk="0" h="77334" w="79667">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2"/>
          <p:cNvSpPr/>
          <p:nvPr/>
        </p:nvSpPr>
        <p:spPr>
          <a:xfrm flipH="1" rot="5399654">
            <a:off x="-1405491" y="3309171"/>
            <a:ext cx="3292830" cy="3815452"/>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9" name="Google Shape;519;p42"/>
          <p:cNvGrpSpPr/>
          <p:nvPr/>
        </p:nvGrpSpPr>
        <p:grpSpPr>
          <a:xfrm>
            <a:off x="138188" y="4546413"/>
            <a:ext cx="629891" cy="526373"/>
            <a:chOff x="3923575" y="2588450"/>
            <a:chExt cx="701125" cy="585900"/>
          </a:xfrm>
        </p:grpSpPr>
        <p:sp>
          <p:nvSpPr>
            <p:cNvPr id="520" name="Google Shape;520;p42"/>
            <p:cNvSpPr/>
            <p:nvPr/>
          </p:nvSpPr>
          <p:spPr>
            <a:xfrm>
              <a:off x="3923575" y="2588450"/>
              <a:ext cx="97675" cy="585900"/>
            </a:xfrm>
            <a:custGeom>
              <a:rect b="b" l="l" r="r" t="t"/>
              <a:pathLst>
                <a:path extrusionOk="0" h="23436" w="3907">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2"/>
            <p:cNvSpPr/>
            <p:nvPr/>
          </p:nvSpPr>
          <p:spPr>
            <a:xfrm>
              <a:off x="4074100" y="2588450"/>
              <a:ext cx="97675" cy="585900"/>
            </a:xfrm>
            <a:custGeom>
              <a:rect b="b" l="l" r="r" t="t"/>
              <a:pathLst>
                <a:path extrusionOk="0" h="23436" w="3907">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2"/>
            <p:cNvSpPr/>
            <p:nvPr/>
          </p:nvSpPr>
          <p:spPr>
            <a:xfrm>
              <a:off x="4225325" y="2588450"/>
              <a:ext cx="97600" cy="585900"/>
            </a:xfrm>
            <a:custGeom>
              <a:rect b="b" l="l" r="r" t="t"/>
              <a:pathLst>
                <a:path extrusionOk="0" h="23436" w="3904">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2"/>
            <p:cNvSpPr/>
            <p:nvPr/>
          </p:nvSpPr>
          <p:spPr>
            <a:xfrm>
              <a:off x="4375850" y="2588450"/>
              <a:ext cx="97675" cy="585900"/>
            </a:xfrm>
            <a:custGeom>
              <a:rect b="b" l="l" r="r" t="t"/>
              <a:pathLst>
                <a:path extrusionOk="0" h="23436" w="3907">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2"/>
            <p:cNvSpPr/>
            <p:nvPr/>
          </p:nvSpPr>
          <p:spPr>
            <a:xfrm>
              <a:off x="4526400" y="2588450"/>
              <a:ext cx="98300" cy="585900"/>
            </a:xfrm>
            <a:custGeom>
              <a:rect b="b" l="l" r="r" t="t"/>
              <a:pathLst>
                <a:path extrusionOk="0" h="23436" w="3932">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5" name="Google Shape;525;p42"/>
          <p:cNvSpPr/>
          <p:nvPr/>
        </p:nvSpPr>
        <p:spPr>
          <a:xfrm rot="4341006">
            <a:off x="-47725" y="-637160"/>
            <a:ext cx="1868480" cy="2377071"/>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6" name="Google Shape;526;p42"/>
          <p:cNvGrpSpPr/>
          <p:nvPr/>
        </p:nvGrpSpPr>
        <p:grpSpPr>
          <a:xfrm rot="-9295528">
            <a:off x="7696619" y="707814"/>
            <a:ext cx="1823429" cy="1613233"/>
            <a:chOff x="1749700" y="889800"/>
            <a:chExt cx="4276500" cy="3783525"/>
          </a:xfrm>
        </p:grpSpPr>
        <p:sp>
          <p:nvSpPr>
            <p:cNvPr id="527" name="Google Shape;527;p42"/>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2"/>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2"/>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2"/>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2"/>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2"/>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2"/>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2"/>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2"/>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2"/>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2"/>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2"/>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2"/>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2"/>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2"/>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2"/>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2"/>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2"/>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2"/>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2"/>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2"/>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2"/>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2"/>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42"/>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2"/>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2"/>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2"/>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2"/>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2"/>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42"/>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2"/>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2"/>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2"/>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2"/>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2"/>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2"/>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2"/>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2"/>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42"/>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2"/>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2"/>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2"/>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2"/>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2"/>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2"/>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2"/>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2"/>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2"/>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42"/>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76" name="Shape 576"/>
        <p:cNvGrpSpPr/>
        <p:nvPr/>
      </p:nvGrpSpPr>
      <p:grpSpPr>
        <a:xfrm>
          <a:off x="0" y="0"/>
          <a:ext cx="0" cy="0"/>
          <a:chOff x="0" y="0"/>
          <a:chExt cx="0" cy="0"/>
        </a:xfrm>
      </p:grpSpPr>
      <p:sp>
        <p:nvSpPr>
          <p:cNvPr id="577" name="Google Shape;577;p43"/>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578" name="Google Shape;578;p43"/>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79" name="Google Shape;579;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1">
    <p:spTree>
      <p:nvGrpSpPr>
        <p:cNvPr id="580" name="Shape 580"/>
        <p:cNvGrpSpPr/>
        <p:nvPr/>
      </p:nvGrpSpPr>
      <p:grpSpPr>
        <a:xfrm>
          <a:off x="0" y="0"/>
          <a:ext cx="0" cy="0"/>
          <a:chOff x="0" y="0"/>
          <a:chExt cx="0" cy="0"/>
        </a:xfrm>
      </p:grpSpPr>
      <p:sp>
        <p:nvSpPr>
          <p:cNvPr id="581" name="Google Shape;581;p44"/>
          <p:cNvSpPr/>
          <p:nvPr/>
        </p:nvSpPr>
        <p:spPr>
          <a:xfrm rot="-5400000">
            <a:off x="-1144392" y="3484103"/>
            <a:ext cx="2439119" cy="1993071"/>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4"/>
          <p:cNvSpPr txBox="1"/>
          <p:nvPr>
            <p:ph type="title"/>
          </p:nvPr>
        </p:nvSpPr>
        <p:spPr>
          <a:xfrm>
            <a:off x="720000" y="540000"/>
            <a:ext cx="3852000" cy="6471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2"/>
              </a:buClr>
              <a:buSzPts val="3000"/>
              <a:buFont typeface="Merriweather"/>
              <a:buChar char="●"/>
              <a:defRPr sz="3000">
                <a:solidFill>
                  <a:schemeClr val="lt2"/>
                </a:solidFill>
                <a:latin typeface="Merriweather"/>
                <a:ea typeface="Merriweather"/>
                <a:cs typeface="Merriweather"/>
                <a:sym typeface="Merriweather"/>
              </a:defRPr>
            </a:lvl1pPr>
            <a:lvl2pPr lvl="1" rtl="0">
              <a:spcBef>
                <a:spcPts val="0"/>
              </a:spcBef>
              <a:spcAft>
                <a:spcPts val="0"/>
              </a:spcAft>
              <a:buClr>
                <a:schemeClr val="lt2"/>
              </a:buClr>
              <a:buSzPts val="1400"/>
              <a:buChar char="○"/>
              <a:defRPr>
                <a:solidFill>
                  <a:schemeClr val="lt2"/>
                </a:solidFill>
              </a:defRPr>
            </a:lvl2pPr>
            <a:lvl3pPr lvl="2" rtl="0">
              <a:spcBef>
                <a:spcPts val="0"/>
              </a:spcBef>
              <a:spcAft>
                <a:spcPts val="0"/>
              </a:spcAft>
              <a:buClr>
                <a:schemeClr val="lt2"/>
              </a:buClr>
              <a:buSzPts val="1400"/>
              <a:buChar char="■"/>
              <a:defRPr>
                <a:solidFill>
                  <a:schemeClr val="lt2"/>
                </a:solidFill>
              </a:defRPr>
            </a:lvl3pPr>
            <a:lvl4pPr lvl="3" rtl="0">
              <a:spcBef>
                <a:spcPts val="0"/>
              </a:spcBef>
              <a:spcAft>
                <a:spcPts val="0"/>
              </a:spcAft>
              <a:buClr>
                <a:schemeClr val="lt2"/>
              </a:buClr>
              <a:buSzPts val="1400"/>
              <a:buChar char="●"/>
              <a:defRPr>
                <a:solidFill>
                  <a:schemeClr val="lt2"/>
                </a:solidFill>
              </a:defRPr>
            </a:lvl4pPr>
            <a:lvl5pPr lvl="4" rtl="0">
              <a:spcBef>
                <a:spcPts val="0"/>
              </a:spcBef>
              <a:spcAft>
                <a:spcPts val="0"/>
              </a:spcAft>
              <a:buClr>
                <a:schemeClr val="lt2"/>
              </a:buClr>
              <a:buSzPts val="1400"/>
              <a:buChar char="○"/>
              <a:defRPr>
                <a:solidFill>
                  <a:schemeClr val="lt2"/>
                </a:solidFill>
              </a:defRPr>
            </a:lvl5pPr>
            <a:lvl6pPr lvl="5" rtl="0">
              <a:spcBef>
                <a:spcPts val="0"/>
              </a:spcBef>
              <a:spcAft>
                <a:spcPts val="0"/>
              </a:spcAft>
              <a:buClr>
                <a:schemeClr val="lt2"/>
              </a:buClr>
              <a:buSzPts val="1400"/>
              <a:buChar char="■"/>
              <a:defRPr>
                <a:solidFill>
                  <a:schemeClr val="lt2"/>
                </a:solidFill>
              </a:defRPr>
            </a:lvl6pPr>
            <a:lvl7pPr lvl="6" rtl="0">
              <a:spcBef>
                <a:spcPts val="0"/>
              </a:spcBef>
              <a:spcAft>
                <a:spcPts val="0"/>
              </a:spcAft>
              <a:buClr>
                <a:schemeClr val="lt2"/>
              </a:buClr>
              <a:buSzPts val="1400"/>
              <a:buChar char="●"/>
              <a:defRPr>
                <a:solidFill>
                  <a:schemeClr val="lt2"/>
                </a:solidFill>
              </a:defRPr>
            </a:lvl7pPr>
            <a:lvl8pPr lvl="7" rtl="0">
              <a:spcBef>
                <a:spcPts val="0"/>
              </a:spcBef>
              <a:spcAft>
                <a:spcPts val="0"/>
              </a:spcAft>
              <a:buClr>
                <a:schemeClr val="lt2"/>
              </a:buClr>
              <a:buSzPts val="1400"/>
              <a:buChar char="○"/>
              <a:defRPr>
                <a:solidFill>
                  <a:schemeClr val="lt2"/>
                </a:solidFill>
              </a:defRPr>
            </a:lvl8pPr>
            <a:lvl9pPr lvl="8" rtl="0">
              <a:spcBef>
                <a:spcPts val="0"/>
              </a:spcBef>
              <a:spcAft>
                <a:spcPts val="0"/>
              </a:spcAft>
              <a:buClr>
                <a:schemeClr val="lt2"/>
              </a:buClr>
              <a:buSzPts val="1400"/>
              <a:buChar char="■"/>
              <a:defRPr>
                <a:solidFill>
                  <a:schemeClr val="lt2"/>
                </a:solidFill>
              </a:defRPr>
            </a:lvl9pPr>
          </a:lstStyle>
          <a:p/>
        </p:txBody>
      </p:sp>
      <p:sp>
        <p:nvSpPr>
          <p:cNvPr id="583" name="Google Shape;583;p44"/>
          <p:cNvSpPr/>
          <p:nvPr/>
        </p:nvSpPr>
        <p:spPr>
          <a:xfrm rot="274615">
            <a:off x="7064034" y="-500353"/>
            <a:ext cx="2400250" cy="2517186"/>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4" name="Google Shape;584;p44"/>
          <p:cNvGrpSpPr/>
          <p:nvPr/>
        </p:nvGrpSpPr>
        <p:grpSpPr>
          <a:xfrm rot="-5549566">
            <a:off x="122052" y="4010367"/>
            <a:ext cx="898734" cy="1430438"/>
            <a:chOff x="2665800" y="994925"/>
            <a:chExt cx="2326725" cy="3703250"/>
          </a:xfrm>
        </p:grpSpPr>
        <p:sp>
          <p:nvSpPr>
            <p:cNvPr id="585" name="Google Shape;585;p44"/>
            <p:cNvSpPr/>
            <p:nvPr/>
          </p:nvSpPr>
          <p:spPr>
            <a:xfrm>
              <a:off x="2922825" y="994925"/>
              <a:ext cx="2069700" cy="2082450"/>
            </a:xfrm>
            <a:custGeom>
              <a:rect b="b" l="l" r="r" t="t"/>
              <a:pathLst>
                <a:path extrusionOk="0" h="83298" w="82788">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4"/>
            <p:cNvSpPr/>
            <p:nvPr/>
          </p:nvSpPr>
          <p:spPr>
            <a:xfrm>
              <a:off x="2665800" y="3446975"/>
              <a:ext cx="1078250" cy="1251200"/>
            </a:xfrm>
            <a:custGeom>
              <a:rect b="b" l="l" r="r" t="t"/>
              <a:pathLst>
                <a:path extrusionOk="0" h="50048" w="4313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7" name="Google Shape;587;p44"/>
          <p:cNvGrpSpPr/>
          <p:nvPr/>
        </p:nvGrpSpPr>
        <p:grpSpPr>
          <a:xfrm rot="-1013057">
            <a:off x="8083784" y="-593889"/>
            <a:ext cx="2003967" cy="1772959"/>
            <a:chOff x="1749700" y="889800"/>
            <a:chExt cx="4276500" cy="3783525"/>
          </a:xfrm>
        </p:grpSpPr>
        <p:sp>
          <p:nvSpPr>
            <p:cNvPr id="588" name="Google Shape;588;p44"/>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4"/>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4"/>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4"/>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4"/>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4"/>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4"/>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4"/>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4"/>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4"/>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4"/>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4"/>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4"/>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4"/>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4"/>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4"/>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4"/>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4"/>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4"/>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4"/>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4"/>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4"/>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4"/>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4"/>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4"/>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4"/>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4"/>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4"/>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4"/>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4"/>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4"/>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4"/>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4"/>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4"/>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4"/>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4"/>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4"/>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4"/>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4"/>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4"/>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4"/>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4"/>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4"/>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4"/>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4"/>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4"/>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4"/>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4"/>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4"/>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7" name="Google Shape;637;p44"/>
          <p:cNvSpPr/>
          <p:nvPr/>
        </p:nvSpPr>
        <p:spPr>
          <a:xfrm rot="6175187">
            <a:off x="6779426" y="3015097"/>
            <a:ext cx="3020768" cy="2931097"/>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4"/>
          <p:cNvSpPr/>
          <p:nvPr/>
        </p:nvSpPr>
        <p:spPr>
          <a:xfrm rot="6833745">
            <a:off x="7436569" y="4002342"/>
            <a:ext cx="2401524" cy="1297352"/>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4"/>
          <p:cNvSpPr txBox="1"/>
          <p:nvPr>
            <p:ph idx="1" type="body"/>
          </p:nvPr>
        </p:nvSpPr>
        <p:spPr>
          <a:xfrm>
            <a:off x="785125" y="1676175"/>
            <a:ext cx="3711900" cy="2458500"/>
          </a:xfrm>
          <a:prstGeom prst="rect">
            <a:avLst/>
          </a:prstGeom>
          <a:noFill/>
          <a:ln>
            <a:noFill/>
          </a:ln>
        </p:spPr>
        <p:txBody>
          <a:bodyPr anchorCtr="0" anchor="b"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298450" lvl="1" marL="914400" rtl="0">
              <a:spcBef>
                <a:spcPts val="0"/>
              </a:spcBef>
              <a:spcAft>
                <a:spcPts val="0"/>
              </a:spcAft>
              <a:buSzPts val="1100"/>
              <a:buFont typeface="Montserrat"/>
              <a:buChar char="○"/>
              <a:defRPr sz="1100">
                <a:latin typeface="Montserrat"/>
                <a:ea typeface="Montserrat"/>
                <a:cs typeface="Montserrat"/>
                <a:sym typeface="Montserrat"/>
              </a:defRPr>
            </a:lvl2pPr>
            <a:lvl3pPr indent="-298450" lvl="2" marL="1371600" rtl="0">
              <a:spcBef>
                <a:spcPts val="0"/>
              </a:spcBef>
              <a:spcAft>
                <a:spcPts val="0"/>
              </a:spcAft>
              <a:buSzPts val="1100"/>
              <a:buFont typeface="Montserrat"/>
              <a:buChar char="■"/>
              <a:defRPr sz="1100">
                <a:latin typeface="Montserrat"/>
                <a:ea typeface="Montserrat"/>
                <a:cs typeface="Montserrat"/>
                <a:sym typeface="Montserrat"/>
              </a:defRPr>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640" name="Google Shape;640;p44"/>
          <p:cNvSpPr txBox="1"/>
          <p:nvPr>
            <p:ph idx="2" type="body"/>
          </p:nvPr>
        </p:nvSpPr>
        <p:spPr>
          <a:xfrm>
            <a:off x="4646912" y="1676175"/>
            <a:ext cx="3711900" cy="2458500"/>
          </a:xfrm>
          <a:prstGeom prst="rect">
            <a:avLst/>
          </a:prstGeom>
          <a:noFill/>
          <a:ln>
            <a:noFill/>
          </a:ln>
        </p:spPr>
        <p:txBody>
          <a:bodyPr anchorCtr="0" anchor="b" bIns="91425" lIns="91425" spcFirstLastPara="1" rIns="91425" wrap="square" tIns="91425">
            <a:noAutofit/>
          </a:bodyPr>
          <a:lstStyle>
            <a:lvl1pPr indent="-317500" lvl="0" marL="457200" rtl="0">
              <a:lnSpc>
                <a:spcPct val="100000"/>
              </a:lnSpc>
              <a:spcBef>
                <a:spcPts val="0"/>
              </a:spcBef>
              <a:spcAft>
                <a:spcPts val="0"/>
              </a:spcAft>
              <a:buClr>
                <a:schemeClr val="dk2"/>
              </a:buClr>
              <a:buSzPts val="1400"/>
              <a:buChar char="●"/>
              <a:defRPr sz="1400"/>
            </a:lvl1pPr>
            <a:lvl2pPr indent="-298450" lvl="1" marL="914400" rtl="0">
              <a:spcBef>
                <a:spcPts val="0"/>
              </a:spcBef>
              <a:spcAft>
                <a:spcPts val="0"/>
              </a:spcAft>
              <a:buSzPts val="1100"/>
              <a:buFont typeface="Montserrat"/>
              <a:buChar char="○"/>
              <a:defRPr sz="1100">
                <a:latin typeface="Montserrat"/>
                <a:ea typeface="Montserrat"/>
                <a:cs typeface="Montserrat"/>
                <a:sym typeface="Montserrat"/>
              </a:defRPr>
            </a:lvl2pPr>
            <a:lvl3pPr indent="-298450" lvl="2" marL="1371600" rtl="0">
              <a:spcBef>
                <a:spcPts val="0"/>
              </a:spcBef>
              <a:spcAft>
                <a:spcPts val="0"/>
              </a:spcAft>
              <a:buSzPts val="1100"/>
              <a:buFont typeface="Montserrat"/>
              <a:buChar char="■"/>
              <a:defRPr sz="1100">
                <a:latin typeface="Montserrat"/>
                <a:ea typeface="Montserrat"/>
                <a:cs typeface="Montserrat"/>
                <a:sym typeface="Montserrat"/>
              </a:defRPr>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13">
    <p:spTree>
      <p:nvGrpSpPr>
        <p:cNvPr id="641" name="Shape 641"/>
        <p:cNvGrpSpPr/>
        <p:nvPr/>
      </p:nvGrpSpPr>
      <p:grpSpPr>
        <a:xfrm>
          <a:off x="0" y="0"/>
          <a:ext cx="0" cy="0"/>
          <a:chOff x="0" y="0"/>
          <a:chExt cx="0" cy="0"/>
        </a:xfrm>
      </p:grpSpPr>
      <p:sp>
        <p:nvSpPr>
          <p:cNvPr id="642" name="Google Shape;642;p45"/>
          <p:cNvSpPr txBox="1"/>
          <p:nvPr>
            <p:ph type="title"/>
          </p:nvPr>
        </p:nvSpPr>
        <p:spPr>
          <a:xfrm>
            <a:off x="720000" y="540000"/>
            <a:ext cx="3775800" cy="11271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2"/>
              </a:buClr>
              <a:buSzPts val="3000"/>
              <a:buFont typeface="Merriweather"/>
              <a:buChar char="●"/>
              <a:defRPr sz="3000">
                <a:solidFill>
                  <a:schemeClr val="lt2"/>
                </a:solidFill>
                <a:latin typeface="Merriweather"/>
                <a:ea typeface="Merriweather"/>
                <a:cs typeface="Merriweather"/>
                <a:sym typeface="Merriweathe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43" name="Google Shape;643;p45"/>
          <p:cNvSpPr/>
          <p:nvPr/>
        </p:nvSpPr>
        <p:spPr>
          <a:xfrm rot="-8881978">
            <a:off x="4376513" y="-464660"/>
            <a:ext cx="6009760" cy="6302545"/>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5"/>
          <p:cNvSpPr txBox="1"/>
          <p:nvPr>
            <p:ph idx="1" type="subTitle"/>
          </p:nvPr>
        </p:nvSpPr>
        <p:spPr>
          <a:xfrm>
            <a:off x="5435950" y="1236500"/>
            <a:ext cx="2664300" cy="5577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5" name="Google Shape;645;p45"/>
          <p:cNvSpPr txBox="1"/>
          <p:nvPr>
            <p:ph idx="2" type="subTitle"/>
          </p:nvPr>
        </p:nvSpPr>
        <p:spPr>
          <a:xfrm>
            <a:off x="5435950" y="2582111"/>
            <a:ext cx="2664300" cy="5577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6" name="Google Shape;646;p45"/>
          <p:cNvSpPr txBox="1"/>
          <p:nvPr>
            <p:ph idx="3" type="subTitle"/>
          </p:nvPr>
        </p:nvSpPr>
        <p:spPr>
          <a:xfrm>
            <a:off x="5435950" y="3927722"/>
            <a:ext cx="2664300" cy="5577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rgbClr val="043025"/>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7" name="Google Shape;647;p45"/>
          <p:cNvSpPr txBox="1"/>
          <p:nvPr>
            <p:ph hasCustomPrompt="1" idx="4" type="title"/>
          </p:nvPr>
        </p:nvSpPr>
        <p:spPr>
          <a:xfrm>
            <a:off x="5435950" y="731250"/>
            <a:ext cx="1176900" cy="545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000"/>
              <a:buFont typeface="Merriweather"/>
              <a:buChar char="●"/>
              <a:defRPr sz="3000">
                <a:latin typeface="Merriweather"/>
                <a:ea typeface="Merriweather"/>
                <a:cs typeface="Merriweather"/>
                <a:sym typeface="Merriweather"/>
              </a:defRPr>
            </a:lvl1pPr>
            <a:lvl2pPr lvl="1" rtl="0" algn="ctr">
              <a:spcBef>
                <a:spcPts val="0"/>
              </a:spcBef>
              <a:spcAft>
                <a:spcPts val="0"/>
              </a:spcAft>
              <a:buSzPts val="3000"/>
              <a:buChar char="○"/>
              <a:defRPr sz="3000"/>
            </a:lvl2pPr>
            <a:lvl3pPr lvl="2" rtl="0" algn="ctr">
              <a:spcBef>
                <a:spcPts val="0"/>
              </a:spcBef>
              <a:spcAft>
                <a:spcPts val="0"/>
              </a:spcAft>
              <a:buSzPts val="3000"/>
              <a:buChar char="■"/>
              <a:defRPr sz="3000"/>
            </a:lvl3pPr>
            <a:lvl4pPr lvl="3" rtl="0" algn="ctr">
              <a:spcBef>
                <a:spcPts val="0"/>
              </a:spcBef>
              <a:spcAft>
                <a:spcPts val="0"/>
              </a:spcAft>
              <a:buSzPts val="3000"/>
              <a:buChar char="●"/>
              <a:defRPr sz="3000"/>
            </a:lvl4pPr>
            <a:lvl5pPr lvl="4" rtl="0" algn="ctr">
              <a:spcBef>
                <a:spcPts val="0"/>
              </a:spcBef>
              <a:spcAft>
                <a:spcPts val="0"/>
              </a:spcAft>
              <a:buSzPts val="3000"/>
              <a:buChar char="○"/>
              <a:defRPr sz="3000"/>
            </a:lvl5pPr>
            <a:lvl6pPr lvl="5" rtl="0" algn="ctr">
              <a:spcBef>
                <a:spcPts val="0"/>
              </a:spcBef>
              <a:spcAft>
                <a:spcPts val="0"/>
              </a:spcAft>
              <a:buSzPts val="3000"/>
              <a:buChar char="■"/>
              <a:defRPr sz="3000"/>
            </a:lvl6pPr>
            <a:lvl7pPr lvl="6" rtl="0" algn="ctr">
              <a:spcBef>
                <a:spcPts val="0"/>
              </a:spcBef>
              <a:spcAft>
                <a:spcPts val="0"/>
              </a:spcAft>
              <a:buSzPts val="3000"/>
              <a:buChar char="●"/>
              <a:defRPr sz="3000"/>
            </a:lvl7pPr>
            <a:lvl8pPr lvl="7" rtl="0" algn="ctr">
              <a:spcBef>
                <a:spcPts val="0"/>
              </a:spcBef>
              <a:spcAft>
                <a:spcPts val="0"/>
              </a:spcAft>
              <a:buSzPts val="3000"/>
              <a:buChar char="○"/>
              <a:defRPr sz="3000"/>
            </a:lvl8pPr>
            <a:lvl9pPr lvl="8" rtl="0" algn="ctr">
              <a:spcBef>
                <a:spcPts val="0"/>
              </a:spcBef>
              <a:spcAft>
                <a:spcPts val="0"/>
              </a:spcAft>
              <a:buSzPts val="3000"/>
              <a:buChar char="■"/>
              <a:defRPr sz="3000"/>
            </a:lvl9pPr>
          </a:lstStyle>
          <a:p>
            <a:r>
              <a:t>xx%</a:t>
            </a:r>
          </a:p>
        </p:txBody>
      </p:sp>
      <p:sp>
        <p:nvSpPr>
          <p:cNvPr id="648" name="Google Shape;648;p45"/>
          <p:cNvSpPr txBox="1"/>
          <p:nvPr>
            <p:ph hasCustomPrompt="1" idx="5" type="title"/>
          </p:nvPr>
        </p:nvSpPr>
        <p:spPr>
          <a:xfrm>
            <a:off x="5435950" y="2046570"/>
            <a:ext cx="1176900" cy="545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000"/>
              <a:buFont typeface="Merriweather"/>
              <a:buChar char="●"/>
              <a:defRPr sz="3000">
                <a:latin typeface="Merriweather"/>
                <a:ea typeface="Merriweather"/>
                <a:cs typeface="Merriweather"/>
                <a:sym typeface="Merriweather"/>
              </a:defRPr>
            </a:lvl1pPr>
            <a:lvl2pPr lvl="1" rtl="0" algn="ctr">
              <a:spcBef>
                <a:spcPts val="0"/>
              </a:spcBef>
              <a:spcAft>
                <a:spcPts val="0"/>
              </a:spcAft>
              <a:buSzPts val="3000"/>
              <a:buChar char="○"/>
              <a:defRPr sz="3000"/>
            </a:lvl2pPr>
            <a:lvl3pPr lvl="2" rtl="0" algn="ctr">
              <a:spcBef>
                <a:spcPts val="0"/>
              </a:spcBef>
              <a:spcAft>
                <a:spcPts val="0"/>
              </a:spcAft>
              <a:buSzPts val="3000"/>
              <a:buChar char="■"/>
              <a:defRPr sz="3000"/>
            </a:lvl3pPr>
            <a:lvl4pPr lvl="3" rtl="0" algn="ctr">
              <a:spcBef>
                <a:spcPts val="0"/>
              </a:spcBef>
              <a:spcAft>
                <a:spcPts val="0"/>
              </a:spcAft>
              <a:buSzPts val="3000"/>
              <a:buChar char="●"/>
              <a:defRPr sz="3000"/>
            </a:lvl4pPr>
            <a:lvl5pPr lvl="4" rtl="0" algn="ctr">
              <a:spcBef>
                <a:spcPts val="0"/>
              </a:spcBef>
              <a:spcAft>
                <a:spcPts val="0"/>
              </a:spcAft>
              <a:buSzPts val="3000"/>
              <a:buChar char="○"/>
              <a:defRPr sz="3000"/>
            </a:lvl5pPr>
            <a:lvl6pPr lvl="5" rtl="0" algn="ctr">
              <a:spcBef>
                <a:spcPts val="0"/>
              </a:spcBef>
              <a:spcAft>
                <a:spcPts val="0"/>
              </a:spcAft>
              <a:buSzPts val="3000"/>
              <a:buChar char="■"/>
              <a:defRPr sz="3000"/>
            </a:lvl6pPr>
            <a:lvl7pPr lvl="6" rtl="0" algn="ctr">
              <a:spcBef>
                <a:spcPts val="0"/>
              </a:spcBef>
              <a:spcAft>
                <a:spcPts val="0"/>
              </a:spcAft>
              <a:buSzPts val="3000"/>
              <a:buChar char="●"/>
              <a:defRPr sz="3000"/>
            </a:lvl7pPr>
            <a:lvl8pPr lvl="7" rtl="0" algn="ctr">
              <a:spcBef>
                <a:spcPts val="0"/>
              </a:spcBef>
              <a:spcAft>
                <a:spcPts val="0"/>
              </a:spcAft>
              <a:buSzPts val="3000"/>
              <a:buChar char="○"/>
              <a:defRPr sz="3000"/>
            </a:lvl8pPr>
            <a:lvl9pPr lvl="8" rtl="0" algn="ctr">
              <a:spcBef>
                <a:spcPts val="0"/>
              </a:spcBef>
              <a:spcAft>
                <a:spcPts val="0"/>
              </a:spcAft>
              <a:buSzPts val="3000"/>
              <a:buChar char="■"/>
              <a:defRPr sz="3000"/>
            </a:lvl9pPr>
          </a:lstStyle>
          <a:p>
            <a:r>
              <a:t>xx%</a:t>
            </a:r>
          </a:p>
        </p:txBody>
      </p:sp>
      <p:sp>
        <p:nvSpPr>
          <p:cNvPr id="649" name="Google Shape;649;p45"/>
          <p:cNvSpPr txBox="1"/>
          <p:nvPr>
            <p:ph hasCustomPrompt="1" idx="6" type="title"/>
          </p:nvPr>
        </p:nvSpPr>
        <p:spPr>
          <a:xfrm>
            <a:off x="5435950" y="3361890"/>
            <a:ext cx="1176900" cy="545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000"/>
              <a:buFont typeface="Merriweather"/>
              <a:buChar char="●"/>
              <a:defRPr sz="3000">
                <a:latin typeface="Merriweather"/>
                <a:ea typeface="Merriweather"/>
                <a:cs typeface="Merriweather"/>
                <a:sym typeface="Merriweather"/>
              </a:defRPr>
            </a:lvl1pPr>
            <a:lvl2pPr lvl="1" rtl="0" algn="ctr">
              <a:spcBef>
                <a:spcPts val="0"/>
              </a:spcBef>
              <a:spcAft>
                <a:spcPts val="0"/>
              </a:spcAft>
              <a:buSzPts val="3000"/>
              <a:buChar char="○"/>
              <a:defRPr sz="3000"/>
            </a:lvl2pPr>
            <a:lvl3pPr lvl="2" rtl="0" algn="ctr">
              <a:spcBef>
                <a:spcPts val="0"/>
              </a:spcBef>
              <a:spcAft>
                <a:spcPts val="0"/>
              </a:spcAft>
              <a:buSzPts val="3000"/>
              <a:buChar char="■"/>
              <a:defRPr sz="3000"/>
            </a:lvl3pPr>
            <a:lvl4pPr lvl="3" rtl="0" algn="ctr">
              <a:spcBef>
                <a:spcPts val="0"/>
              </a:spcBef>
              <a:spcAft>
                <a:spcPts val="0"/>
              </a:spcAft>
              <a:buSzPts val="3000"/>
              <a:buChar char="●"/>
              <a:defRPr sz="3000"/>
            </a:lvl4pPr>
            <a:lvl5pPr lvl="4" rtl="0" algn="ctr">
              <a:spcBef>
                <a:spcPts val="0"/>
              </a:spcBef>
              <a:spcAft>
                <a:spcPts val="0"/>
              </a:spcAft>
              <a:buSzPts val="3000"/>
              <a:buChar char="○"/>
              <a:defRPr sz="3000"/>
            </a:lvl5pPr>
            <a:lvl6pPr lvl="5" rtl="0" algn="ctr">
              <a:spcBef>
                <a:spcPts val="0"/>
              </a:spcBef>
              <a:spcAft>
                <a:spcPts val="0"/>
              </a:spcAft>
              <a:buSzPts val="3000"/>
              <a:buChar char="■"/>
              <a:defRPr sz="3000"/>
            </a:lvl6pPr>
            <a:lvl7pPr lvl="6" rtl="0" algn="ctr">
              <a:spcBef>
                <a:spcPts val="0"/>
              </a:spcBef>
              <a:spcAft>
                <a:spcPts val="0"/>
              </a:spcAft>
              <a:buSzPts val="3000"/>
              <a:buChar char="●"/>
              <a:defRPr sz="3000"/>
            </a:lvl7pPr>
            <a:lvl8pPr lvl="7" rtl="0" algn="ctr">
              <a:spcBef>
                <a:spcPts val="0"/>
              </a:spcBef>
              <a:spcAft>
                <a:spcPts val="0"/>
              </a:spcAft>
              <a:buSzPts val="3000"/>
              <a:buChar char="○"/>
              <a:defRPr sz="3000"/>
            </a:lvl8pPr>
            <a:lvl9pPr lvl="8" rtl="0" algn="ctr">
              <a:spcBef>
                <a:spcPts val="0"/>
              </a:spcBef>
              <a:spcAft>
                <a:spcPts val="0"/>
              </a:spcAft>
              <a:buSzPts val="3000"/>
              <a:buChar char="■"/>
              <a:defRPr sz="3000"/>
            </a:lvl9pPr>
          </a:lstStyle>
          <a:p>
            <a:r>
              <a:t>xx%</a:t>
            </a:r>
          </a:p>
        </p:txBody>
      </p:sp>
      <p:sp>
        <p:nvSpPr>
          <p:cNvPr id="650" name="Google Shape;650;p45"/>
          <p:cNvSpPr/>
          <p:nvPr/>
        </p:nvSpPr>
        <p:spPr>
          <a:xfrm rot="-9166514">
            <a:off x="-685878" y="3508085"/>
            <a:ext cx="2096014" cy="2197615"/>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5"/>
          <p:cNvSpPr/>
          <p:nvPr/>
        </p:nvSpPr>
        <p:spPr>
          <a:xfrm rot="-10395493">
            <a:off x="-393898" y="4006637"/>
            <a:ext cx="2254524" cy="1217963"/>
          </a:xfrm>
          <a:custGeom>
            <a:rect b="b" l="l" r="r" t="t"/>
            <a:pathLst>
              <a:path extrusionOk="0" h="60394" w="111793">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Light">
  <p:cSld name="Title Slide">
    <p:spTree>
      <p:nvGrpSpPr>
        <p:cNvPr id="653" name="Shape 653"/>
        <p:cNvGrpSpPr/>
        <p:nvPr/>
      </p:nvGrpSpPr>
      <p:grpSpPr>
        <a:xfrm>
          <a:off x="0" y="0"/>
          <a:ext cx="0" cy="0"/>
          <a:chOff x="0" y="0"/>
          <a:chExt cx="0" cy="0"/>
        </a:xfrm>
      </p:grpSpPr>
      <p:sp>
        <p:nvSpPr>
          <p:cNvPr id="654" name="Google Shape;654;p47"/>
          <p:cNvSpPr/>
          <p:nvPr/>
        </p:nvSpPr>
        <p:spPr>
          <a:xfrm>
            <a:off x="3028950" y="0"/>
            <a:ext cx="3086100" cy="6288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655" name="Google Shape;655;p47"/>
          <p:cNvPicPr preferRelativeResize="0"/>
          <p:nvPr/>
        </p:nvPicPr>
        <p:blipFill>
          <a:blip r:embed="rId2">
            <a:alphaModFix/>
          </a:blip>
          <a:stretch>
            <a:fillRect/>
          </a:stretch>
        </p:blipFill>
        <p:spPr>
          <a:xfrm>
            <a:off x="4199372" y="1106306"/>
            <a:ext cx="745256" cy="725081"/>
          </a:xfrm>
          <a:prstGeom prst="rect">
            <a:avLst/>
          </a:prstGeom>
          <a:noFill/>
          <a:ln>
            <a:noFill/>
          </a:ln>
        </p:spPr>
      </p:pic>
      <p:sp>
        <p:nvSpPr>
          <p:cNvPr id="656" name="Google Shape;656;p47"/>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200"/>
              <a:buFont typeface="Poppins"/>
              <a:buNone/>
              <a:defRPr b="1" sz="4200">
                <a:solidFill>
                  <a:srgbClr val="43919B"/>
                </a:solidFill>
                <a:latin typeface="Poppins"/>
                <a:ea typeface="Poppins"/>
                <a:cs typeface="Poppins"/>
                <a:sym typeface="Poppins"/>
              </a:defRPr>
            </a:lvl1pPr>
            <a:lvl2pPr lvl="1" rtl="0">
              <a:spcBef>
                <a:spcPts val="0"/>
              </a:spcBef>
              <a:spcAft>
                <a:spcPts val="0"/>
              </a:spcAft>
              <a:buSzPts val="1500"/>
              <a:buFont typeface="Poppins"/>
              <a:buNone/>
              <a:defRPr b="1" sz="1500">
                <a:latin typeface="Poppins"/>
                <a:ea typeface="Poppins"/>
                <a:cs typeface="Poppins"/>
                <a:sym typeface="Poppins"/>
              </a:defRPr>
            </a:lvl2pPr>
            <a:lvl3pPr lvl="2" rtl="0">
              <a:spcBef>
                <a:spcPts val="0"/>
              </a:spcBef>
              <a:spcAft>
                <a:spcPts val="0"/>
              </a:spcAft>
              <a:buSzPts val="1500"/>
              <a:buFont typeface="Poppins"/>
              <a:buNone/>
              <a:defRPr b="1" sz="1500">
                <a:latin typeface="Poppins"/>
                <a:ea typeface="Poppins"/>
                <a:cs typeface="Poppins"/>
                <a:sym typeface="Poppins"/>
              </a:defRPr>
            </a:lvl3pPr>
            <a:lvl4pPr lvl="3" rtl="0">
              <a:spcBef>
                <a:spcPts val="0"/>
              </a:spcBef>
              <a:spcAft>
                <a:spcPts val="0"/>
              </a:spcAft>
              <a:buSzPts val="1500"/>
              <a:buFont typeface="Poppins"/>
              <a:buNone/>
              <a:defRPr b="1" sz="1500">
                <a:latin typeface="Poppins"/>
                <a:ea typeface="Poppins"/>
                <a:cs typeface="Poppins"/>
                <a:sym typeface="Poppins"/>
              </a:defRPr>
            </a:lvl4pPr>
            <a:lvl5pPr lvl="4" rtl="0">
              <a:spcBef>
                <a:spcPts val="0"/>
              </a:spcBef>
              <a:spcAft>
                <a:spcPts val="0"/>
              </a:spcAft>
              <a:buSzPts val="1500"/>
              <a:buFont typeface="Poppins"/>
              <a:buNone/>
              <a:defRPr b="1" sz="1500">
                <a:latin typeface="Poppins"/>
                <a:ea typeface="Poppins"/>
                <a:cs typeface="Poppins"/>
                <a:sym typeface="Poppins"/>
              </a:defRPr>
            </a:lvl5pPr>
            <a:lvl6pPr lvl="5" rtl="0">
              <a:spcBef>
                <a:spcPts val="0"/>
              </a:spcBef>
              <a:spcAft>
                <a:spcPts val="0"/>
              </a:spcAft>
              <a:buSzPts val="1500"/>
              <a:buFont typeface="Poppins"/>
              <a:buNone/>
              <a:defRPr b="1" sz="1500">
                <a:latin typeface="Poppins"/>
                <a:ea typeface="Poppins"/>
                <a:cs typeface="Poppins"/>
                <a:sym typeface="Poppins"/>
              </a:defRPr>
            </a:lvl6pPr>
            <a:lvl7pPr lvl="6" rtl="0">
              <a:spcBef>
                <a:spcPts val="0"/>
              </a:spcBef>
              <a:spcAft>
                <a:spcPts val="0"/>
              </a:spcAft>
              <a:buSzPts val="1500"/>
              <a:buFont typeface="Poppins"/>
              <a:buNone/>
              <a:defRPr b="1" sz="1500">
                <a:latin typeface="Poppins"/>
                <a:ea typeface="Poppins"/>
                <a:cs typeface="Poppins"/>
                <a:sym typeface="Poppins"/>
              </a:defRPr>
            </a:lvl7pPr>
            <a:lvl8pPr lvl="7" rtl="0">
              <a:spcBef>
                <a:spcPts val="0"/>
              </a:spcBef>
              <a:spcAft>
                <a:spcPts val="0"/>
              </a:spcAft>
              <a:buSzPts val="1500"/>
              <a:buFont typeface="Poppins"/>
              <a:buNone/>
              <a:defRPr b="1" sz="1500">
                <a:latin typeface="Poppins"/>
                <a:ea typeface="Poppins"/>
                <a:cs typeface="Poppins"/>
                <a:sym typeface="Poppins"/>
              </a:defRPr>
            </a:lvl8pPr>
            <a:lvl9pPr lvl="8" rtl="0">
              <a:spcBef>
                <a:spcPts val="0"/>
              </a:spcBef>
              <a:spcAft>
                <a:spcPts val="0"/>
              </a:spcAft>
              <a:buSzPts val="1500"/>
              <a:buFont typeface="Poppins"/>
              <a:buNone/>
              <a:defRPr b="1" sz="1500">
                <a:latin typeface="Poppins"/>
                <a:ea typeface="Poppins"/>
                <a:cs typeface="Poppins"/>
                <a:sym typeface="Poppins"/>
              </a:defRPr>
            </a:lvl9pPr>
          </a:lstStyle>
          <a:p/>
        </p:txBody>
      </p:sp>
      <p:sp>
        <p:nvSpPr>
          <p:cNvPr id="657" name="Google Shape;657;p47"/>
          <p:cNvSpPr txBox="1"/>
          <p:nvPr>
            <p:ph idx="1"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1pPr>
            <a:lvl2pPr lvl="1" rtl="0">
              <a:spcBef>
                <a:spcPts val="0"/>
              </a:spcBef>
              <a:spcAft>
                <a:spcPts val="0"/>
              </a:spcAft>
              <a:buSzPts val="1700"/>
              <a:buFont typeface="Cabin"/>
              <a:buNone/>
              <a:defRPr b="1" sz="1700">
                <a:latin typeface="Cabin"/>
                <a:ea typeface="Cabin"/>
                <a:cs typeface="Cabin"/>
                <a:sym typeface="Cabin"/>
              </a:defRPr>
            </a:lvl2pPr>
            <a:lvl3pPr lvl="2" rtl="0">
              <a:spcBef>
                <a:spcPts val="0"/>
              </a:spcBef>
              <a:spcAft>
                <a:spcPts val="0"/>
              </a:spcAft>
              <a:buSzPts val="1700"/>
              <a:buFont typeface="Cabin"/>
              <a:buNone/>
              <a:defRPr b="1" sz="1700">
                <a:latin typeface="Cabin"/>
                <a:ea typeface="Cabin"/>
                <a:cs typeface="Cabin"/>
                <a:sym typeface="Cabin"/>
              </a:defRPr>
            </a:lvl3pPr>
            <a:lvl4pPr lvl="3" rtl="0">
              <a:spcBef>
                <a:spcPts val="0"/>
              </a:spcBef>
              <a:spcAft>
                <a:spcPts val="0"/>
              </a:spcAft>
              <a:buSzPts val="1700"/>
              <a:buFont typeface="Cabin"/>
              <a:buNone/>
              <a:defRPr b="1" sz="1700">
                <a:latin typeface="Cabin"/>
                <a:ea typeface="Cabin"/>
                <a:cs typeface="Cabin"/>
                <a:sym typeface="Cabin"/>
              </a:defRPr>
            </a:lvl4pPr>
            <a:lvl5pPr lvl="4" rtl="0">
              <a:spcBef>
                <a:spcPts val="0"/>
              </a:spcBef>
              <a:spcAft>
                <a:spcPts val="0"/>
              </a:spcAft>
              <a:buSzPts val="1700"/>
              <a:buFont typeface="Cabin"/>
              <a:buNone/>
              <a:defRPr b="1" sz="1700">
                <a:latin typeface="Cabin"/>
                <a:ea typeface="Cabin"/>
                <a:cs typeface="Cabin"/>
                <a:sym typeface="Cabin"/>
              </a:defRPr>
            </a:lvl5pPr>
            <a:lvl6pPr lvl="5" rtl="0">
              <a:spcBef>
                <a:spcPts val="0"/>
              </a:spcBef>
              <a:spcAft>
                <a:spcPts val="0"/>
              </a:spcAft>
              <a:buSzPts val="1700"/>
              <a:buFont typeface="Cabin"/>
              <a:buNone/>
              <a:defRPr b="1" sz="1700">
                <a:latin typeface="Cabin"/>
                <a:ea typeface="Cabin"/>
                <a:cs typeface="Cabin"/>
                <a:sym typeface="Cabin"/>
              </a:defRPr>
            </a:lvl6pPr>
            <a:lvl7pPr lvl="6" rtl="0">
              <a:spcBef>
                <a:spcPts val="0"/>
              </a:spcBef>
              <a:spcAft>
                <a:spcPts val="0"/>
              </a:spcAft>
              <a:buSzPts val="1700"/>
              <a:buFont typeface="Cabin"/>
              <a:buNone/>
              <a:defRPr b="1" sz="1700">
                <a:latin typeface="Cabin"/>
                <a:ea typeface="Cabin"/>
                <a:cs typeface="Cabin"/>
                <a:sym typeface="Cabin"/>
              </a:defRPr>
            </a:lvl7pPr>
            <a:lvl8pPr lvl="7" rtl="0">
              <a:spcBef>
                <a:spcPts val="0"/>
              </a:spcBef>
              <a:spcAft>
                <a:spcPts val="0"/>
              </a:spcAft>
              <a:buSzPts val="1700"/>
              <a:buFont typeface="Cabin"/>
              <a:buNone/>
              <a:defRPr b="1" sz="1700">
                <a:latin typeface="Cabin"/>
                <a:ea typeface="Cabin"/>
                <a:cs typeface="Cabin"/>
                <a:sym typeface="Cabin"/>
              </a:defRPr>
            </a:lvl8pPr>
            <a:lvl9pPr lvl="8" rtl="0">
              <a:spcBef>
                <a:spcPts val="0"/>
              </a:spcBef>
              <a:spcAft>
                <a:spcPts val="0"/>
              </a:spcAft>
              <a:buSzPts val="1700"/>
              <a:buFont typeface="Cabin"/>
              <a:buNone/>
              <a:defRPr b="1" sz="1700">
                <a:latin typeface="Cabin"/>
                <a:ea typeface="Cabin"/>
                <a:cs typeface="Cabin"/>
                <a:sym typeface="Cabin"/>
              </a:defRPr>
            </a:lvl9pPr>
          </a:lstStyle>
          <a:p/>
        </p:txBody>
      </p:sp>
      <p:sp>
        <p:nvSpPr>
          <p:cNvPr id="658" name="Google Shape;658;p47"/>
          <p:cNvSpPr txBox="1"/>
          <p:nvPr>
            <p:ph idx="2"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rgbClr val="43919B"/>
              </a:buClr>
              <a:buSzPts val="1900"/>
              <a:buFont typeface="Cabin"/>
              <a:buNone/>
              <a:defRPr b="1" sz="1900">
                <a:solidFill>
                  <a:srgbClr val="43919B"/>
                </a:solidFill>
                <a:latin typeface="Cabin"/>
                <a:ea typeface="Cabin"/>
                <a:cs typeface="Cabin"/>
                <a:sym typeface="Cabin"/>
              </a:defRPr>
            </a:lvl1pPr>
            <a:lvl2pPr lvl="1"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Dark">
  <p:cSld name="Custom Layout">
    <p:bg>
      <p:bgPr>
        <a:solidFill>
          <a:schemeClr val="accent5"/>
        </a:solidFill>
      </p:bgPr>
    </p:bg>
    <p:spTree>
      <p:nvGrpSpPr>
        <p:cNvPr id="659" name="Shape 659"/>
        <p:cNvGrpSpPr/>
        <p:nvPr/>
      </p:nvGrpSpPr>
      <p:grpSpPr>
        <a:xfrm>
          <a:off x="0" y="0"/>
          <a:ext cx="0" cy="0"/>
          <a:chOff x="0" y="0"/>
          <a:chExt cx="0" cy="0"/>
        </a:xfrm>
      </p:grpSpPr>
      <p:sp>
        <p:nvSpPr>
          <p:cNvPr id="660" name="Google Shape;660;p48"/>
          <p:cNvSpPr/>
          <p:nvPr/>
        </p:nvSpPr>
        <p:spPr>
          <a:xfrm>
            <a:off x="3028950" y="0"/>
            <a:ext cx="3086100" cy="628800"/>
          </a:xfrm>
          <a:prstGeom prst="rect">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661" name="Google Shape;661;p48"/>
          <p:cNvPicPr preferRelativeResize="0"/>
          <p:nvPr/>
        </p:nvPicPr>
        <p:blipFill>
          <a:blip r:embed="rId2">
            <a:alphaModFix/>
          </a:blip>
          <a:stretch>
            <a:fillRect/>
          </a:stretch>
        </p:blipFill>
        <p:spPr>
          <a:xfrm>
            <a:off x="4182272" y="1129706"/>
            <a:ext cx="779456" cy="758381"/>
          </a:xfrm>
          <a:prstGeom prst="rect">
            <a:avLst/>
          </a:prstGeom>
          <a:noFill/>
          <a:ln>
            <a:noFill/>
          </a:ln>
        </p:spPr>
      </p:pic>
      <p:sp>
        <p:nvSpPr>
          <p:cNvPr id="662" name="Google Shape;662;p48"/>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200"/>
              <a:buFont typeface="Poppins"/>
              <a:buNone/>
              <a:defRPr b="1" sz="4200">
                <a:solidFill>
                  <a:schemeClr val="lt1"/>
                </a:solidFill>
                <a:latin typeface="Poppins"/>
                <a:ea typeface="Poppins"/>
                <a:cs typeface="Poppins"/>
                <a:sym typeface="Poppins"/>
              </a:defRPr>
            </a:lvl1pPr>
            <a:lvl2pPr lvl="1"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2pPr>
            <a:lvl3pPr lvl="2"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3pPr>
            <a:lvl4pPr lvl="3"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4pPr>
            <a:lvl5pPr lvl="4"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5pPr>
            <a:lvl6pPr lvl="5"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6pPr>
            <a:lvl7pPr lvl="6"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7pPr>
            <a:lvl8pPr lvl="7"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8pPr>
            <a:lvl9pPr lvl="8"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9pPr>
          </a:lstStyle>
          <a:p/>
        </p:txBody>
      </p:sp>
      <p:sp>
        <p:nvSpPr>
          <p:cNvPr id="663" name="Google Shape;663;p48"/>
          <p:cNvSpPr txBox="1"/>
          <p:nvPr>
            <p:ph idx="1"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chemeClr val="lt1"/>
              </a:buClr>
              <a:buSzPts val="1900"/>
              <a:buFont typeface="Cabin"/>
              <a:buNone/>
              <a:defRPr b="1" sz="1900">
                <a:solidFill>
                  <a:schemeClr val="lt1"/>
                </a:solidFill>
                <a:latin typeface="Cabin"/>
                <a:ea typeface="Cabin"/>
                <a:cs typeface="Cabin"/>
                <a:sym typeface="Cabin"/>
              </a:defRPr>
            </a:lvl1pPr>
            <a:lvl2pPr lvl="1"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2pPr>
            <a:lvl3pPr lvl="2"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3pPr>
            <a:lvl4pPr lvl="3"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4pPr>
            <a:lvl5pPr lvl="4"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5pPr>
            <a:lvl6pPr lvl="5"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6pPr>
            <a:lvl7pPr lvl="6"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7pPr>
            <a:lvl8pPr lvl="7"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8pPr>
            <a:lvl9pPr lvl="8"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9pPr>
          </a:lstStyle>
          <a:p/>
        </p:txBody>
      </p:sp>
      <p:sp>
        <p:nvSpPr>
          <p:cNvPr id="664" name="Google Shape;664;p48"/>
          <p:cNvSpPr txBox="1"/>
          <p:nvPr>
            <p:ph idx="2"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1pPr>
            <a:lvl2pPr lvl="1"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p:cSld name="1_Custom Layout">
    <p:spTree>
      <p:nvGrpSpPr>
        <p:cNvPr id="665" name="Shape 665"/>
        <p:cNvGrpSpPr/>
        <p:nvPr/>
      </p:nvGrpSpPr>
      <p:grpSpPr>
        <a:xfrm>
          <a:off x="0" y="0"/>
          <a:ext cx="0" cy="0"/>
          <a:chOff x="0" y="0"/>
          <a:chExt cx="0" cy="0"/>
        </a:xfrm>
      </p:grpSpPr>
      <p:sp>
        <p:nvSpPr>
          <p:cNvPr id="666" name="Google Shape;666;p49"/>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667" name="Google Shape;667;p49"/>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668" name="Google Shape;668;p49"/>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669" name="Google Shape;669;p49"/>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670" name="Google Shape;670;p49"/>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671" name="Google Shape;671;p49"/>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672" name="Google Shape;672;p49"/>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673" name="Google Shape;673;p49"/>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674" name="Google Shape;674;p49"/>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675" name="Google Shape;675;p49"/>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676" name="Google Shape;676;p49"/>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
  <p:cSld name="1_Custom Layout_1">
    <p:spTree>
      <p:nvGrpSpPr>
        <p:cNvPr id="677" name="Shape 677"/>
        <p:cNvGrpSpPr/>
        <p:nvPr/>
      </p:nvGrpSpPr>
      <p:grpSpPr>
        <a:xfrm>
          <a:off x="0" y="0"/>
          <a:ext cx="0" cy="0"/>
          <a:chOff x="0" y="0"/>
          <a:chExt cx="0" cy="0"/>
        </a:xfrm>
      </p:grpSpPr>
      <p:pic>
        <p:nvPicPr>
          <p:cNvPr id="678" name="Google Shape;678;p50"/>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679" name="Google Shape;679;p50"/>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680" name="Google Shape;680;p50"/>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681" name="Google Shape;681;p50"/>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682" name="Google Shape;682;p50"/>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683" name="Google Shape;683;p50"/>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684" name="Google Shape;684;p50"/>
          <p:cNvSpPr txBox="1"/>
          <p:nvPr>
            <p:ph type="title"/>
          </p:nvPr>
        </p:nvSpPr>
        <p:spPr>
          <a:xfrm>
            <a:off x="249694" y="183038"/>
            <a:ext cx="6729300" cy="990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spcBef>
                <a:spcPts val="0"/>
              </a:spcBef>
              <a:spcAft>
                <a:spcPts val="0"/>
              </a:spcAft>
              <a:buSzPts val="3200"/>
              <a:buFont typeface="Poppins"/>
              <a:buNone/>
              <a:defRPr b="1" sz="3200">
                <a:latin typeface="Poppins"/>
                <a:ea typeface="Poppins"/>
                <a:cs typeface="Poppins"/>
                <a:sym typeface="Poppins"/>
              </a:defRPr>
            </a:lvl2pPr>
            <a:lvl3pPr lvl="2" rtl="0">
              <a:spcBef>
                <a:spcPts val="0"/>
              </a:spcBef>
              <a:spcAft>
                <a:spcPts val="0"/>
              </a:spcAft>
              <a:buSzPts val="3200"/>
              <a:buFont typeface="Poppins"/>
              <a:buNone/>
              <a:defRPr b="1" sz="3200">
                <a:latin typeface="Poppins"/>
                <a:ea typeface="Poppins"/>
                <a:cs typeface="Poppins"/>
                <a:sym typeface="Poppins"/>
              </a:defRPr>
            </a:lvl3pPr>
            <a:lvl4pPr lvl="3" rtl="0">
              <a:spcBef>
                <a:spcPts val="0"/>
              </a:spcBef>
              <a:spcAft>
                <a:spcPts val="0"/>
              </a:spcAft>
              <a:buSzPts val="3200"/>
              <a:buFont typeface="Poppins"/>
              <a:buNone/>
              <a:defRPr b="1" sz="3200">
                <a:latin typeface="Poppins"/>
                <a:ea typeface="Poppins"/>
                <a:cs typeface="Poppins"/>
                <a:sym typeface="Poppins"/>
              </a:defRPr>
            </a:lvl4pPr>
            <a:lvl5pPr lvl="4" rtl="0">
              <a:spcBef>
                <a:spcPts val="0"/>
              </a:spcBef>
              <a:spcAft>
                <a:spcPts val="0"/>
              </a:spcAft>
              <a:buSzPts val="3200"/>
              <a:buFont typeface="Poppins"/>
              <a:buNone/>
              <a:defRPr b="1" sz="3200">
                <a:latin typeface="Poppins"/>
                <a:ea typeface="Poppins"/>
                <a:cs typeface="Poppins"/>
                <a:sym typeface="Poppins"/>
              </a:defRPr>
            </a:lvl5pPr>
            <a:lvl6pPr lvl="5" rtl="0">
              <a:spcBef>
                <a:spcPts val="0"/>
              </a:spcBef>
              <a:spcAft>
                <a:spcPts val="0"/>
              </a:spcAft>
              <a:buSzPts val="3200"/>
              <a:buFont typeface="Poppins"/>
              <a:buNone/>
              <a:defRPr b="1" sz="3200">
                <a:latin typeface="Poppins"/>
                <a:ea typeface="Poppins"/>
                <a:cs typeface="Poppins"/>
                <a:sym typeface="Poppins"/>
              </a:defRPr>
            </a:lvl6pPr>
            <a:lvl7pPr lvl="6" rtl="0">
              <a:spcBef>
                <a:spcPts val="0"/>
              </a:spcBef>
              <a:spcAft>
                <a:spcPts val="0"/>
              </a:spcAft>
              <a:buSzPts val="3200"/>
              <a:buFont typeface="Poppins"/>
              <a:buNone/>
              <a:defRPr b="1" sz="3200">
                <a:latin typeface="Poppins"/>
                <a:ea typeface="Poppins"/>
                <a:cs typeface="Poppins"/>
                <a:sym typeface="Poppins"/>
              </a:defRPr>
            </a:lvl7pPr>
            <a:lvl8pPr lvl="7" rtl="0">
              <a:spcBef>
                <a:spcPts val="0"/>
              </a:spcBef>
              <a:spcAft>
                <a:spcPts val="0"/>
              </a:spcAft>
              <a:buSzPts val="3200"/>
              <a:buFont typeface="Poppins"/>
              <a:buNone/>
              <a:defRPr b="1" sz="3200">
                <a:latin typeface="Poppins"/>
                <a:ea typeface="Poppins"/>
                <a:cs typeface="Poppins"/>
                <a:sym typeface="Poppins"/>
              </a:defRPr>
            </a:lvl8pPr>
            <a:lvl9pPr lvl="8" rtl="0">
              <a:spcBef>
                <a:spcPts val="0"/>
              </a:spcBef>
              <a:spcAft>
                <a:spcPts val="0"/>
              </a:spcAft>
              <a:buSzPts val="3200"/>
              <a:buFont typeface="Poppins"/>
              <a:buNone/>
              <a:defRPr b="1" sz="3200">
                <a:latin typeface="Poppins"/>
                <a:ea typeface="Poppins"/>
                <a:cs typeface="Poppins"/>
                <a:sym typeface="Poppins"/>
              </a:defRPr>
            </a:lvl9pPr>
          </a:lstStyle>
          <a:p/>
        </p:txBody>
      </p:sp>
      <p:sp>
        <p:nvSpPr>
          <p:cNvPr id="685" name="Google Shape;685;p50"/>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686" name="Google Shape;686;p50"/>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687" name="Google Shape;687;p50"/>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688" name="Google Shape;688;p50"/>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Paragraph">
  <p:cSld name="2_Custom Layout">
    <p:bg>
      <p:bgPr>
        <a:solidFill>
          <a:srgbClr val="FCF8F0"/>
        </a:solidFill>
      </p:bgPr>
    </p:bg>
    <p:spTree>
      <p:nvGrpSpPr>
        <p:cNvPr id="689" name="Shape 689"/>
        <p:cNvGrpSpPr/>
        <p:nvPr/>
      </p:nvGrpSpPr>
      <p:grpSpPr>
        <a:xfrm>
          <a:off x="0" y="0"/>
          <a:ext cx="0" cy="0"/>
          <a:chOff x="0" y="0"/>
          <a:chExt cx="0" cy="0"/>
        </a:xfrm>
      </p:grpSpPr>
      <p:pic>
        <p:nvPicPr>
          <p:cNvPr id="690" name="Google Shape;690;p51"/>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691" name="Google Shape;691;p51"/>
          <p:cNvPicPr preferRelativeResize="0"/>
          <p:nvPr/>
        </p:nvPicPr>
        <p:blipFill>
          <a:blip r:embed="rId3">
            <a:alphaModFix/>
          </a:blip>
          <a:stretch>
            <a:fillRect/>
          </a:stretch>
        </p:blipFill>
        <p:spPr>
          <a:xfrm>
            <a:off x="581175" y="3753412"/>
            <a:ext cx="947588" cy="921956"/>
          </a:xfrm>
          <a:prstGeom prst="rect">
            <a:avLst/>
          </a:prstGeom>
          <a:noFill/>
          <a:ln>
            <a:noFill/>
          </a:ln>
        </p:spPr>
      </p:pic>
      <p:sp>
        <p:nvSpPr>
          <p:cNvPr id="692" name="Google Shape;692;p51"/>
          <p:cNvSpPr/>
          <p:nvPr/>
        </p:nvSpPr>
        <p:spPr>
          <a:xfrm rot="933714">
            <a:off x="8046520" y="1023098"/>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3" name="Google Shape;693;p51"/>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400"/>
              <a:buFont typeface="Poppins"/>
              <a:buNone/>
              <a:defRPr b="1" sz="2400">
                <a:solidFill>
                  <a:srgbClr val="43919B"/>
                </a:solidFill>
                <a:latin typeface="Poppins"/>
                <a:ea typeface="Poppins"/>
                <a:cs typeface="Poppins"/>
                <a:sym typeface="Poppins"/>
              </a:defRPr>
            </a:lvl1pPr>
            <a:lvl2pPr lvl="1" rtl="0" algn="ctr">
              <a:spcBef>
                <a:spcPts val="0"/>
              </a:spcBef>
              <a:spcAft>
                <a:spcPts val="0"/>
              </a:spcAft>
              <a:buSzPts val="2400"/>
              <a:buFont typeface="Poppins"/>
              <a:buNone/>
              <a:defRPr b="1" sz="2400">
                <a:latin typeface="Poppins"/>
                <a:ea typeface="Poppins"/>
                <a:cs typeface="Poppins"/>
                <a:sym typeface="Poppins"/>
              </a:defRPr>
            </a:lvl2pPr>
            <a:lvl3pPr lvl="2" rtl="0" algn="ctr">
              <a:spcBef>
                <a:spcPts val="0"/>
              </a:spcBef>
              <a:spcAft>
                <a:spcPts val="0"/>
              </a:spcAft>
              <a:buSzPts val="2400"/>
              <a:buFont typeface="Poppins"/>
              <a:buNone/>
              <a:defRPr b="1" sz="2400">
                <a:latin typeface="Poppins"/>
                <a:ea typeface="Poppins"/>
                <a:cs typeface="Poppins"/>
                <a:sym typeface="Poppins"/>
              </a:defRPr>
            </a:lvl3pPr>
            <a:lvl4pPr lvl="3" rtl="0" algn="ctr">
              <a:spcBef>
                <a:spcPts val="0"/>
              </a:spcBef>
              <a:spcAft>
                <a:spcPts val="0"/>
              </a:spcAft>
              <a:buSzPts val="2400"/>
              <a:buFont typeface="Poppins"/>
              <a:buNone/>
              <a:defRPr b="1" sz="2400">
                <a:latin typeface="Poppins"/>
                <a:ea typeface="Poppins"/>
                <a:cs typeface="Poppins"/>
                <a:sym typeface="Poppins"/>
              </a:defRPr>
            </a:lvl4pPr>
            <a:lvl5pPr lvl="4" rtl="0" algn="ctr">
              <a:spcBef>
                <a:spcPts val="0"/>
              </a:spcBef>
              <a:spcAft>
                <a:spcPts val="0"/>
              </a:spcAft>
              <a:buSzPts val="2400"/>
              <a:buFont typeface="Poppins"/>
              <a:buNone/>
              <a:defRPr b="1" sz="2400">
                <a:latin typeface="Poppins"/>
                <a:ea typeface="Poppins"/>
                <a:cs typeface="Poppins"/>
                <a:sym typeface="Poppins"/>
              </a:defRPr>
            </a:lvl5pPr>
            <a:lvl6pPr lvl="5" rtl="0" algn="ctr">
              <a:spcBef>
                <a:spcPts val="0"/>
              </a:spcBef>
              <a:spcAft>
                <a:spcPts val="0"/>
              </a:spcAft>
              <a:buSzPts val="2400"/>
              <a:buFont typeface="Poppins"/>
              <a:buNone/>
              <a:defRPr b="1" sz="2400">
                <a:latin typeface="Poppins"/>
                <a:ea typeface="Poppins"/>
                <a:cs typeface="Poppins"/>
                <a:sym typeface="Poppins"/>
              </a:defRPr>
            </a:lvl6pPr>
            <a:lvl7pPr lvl="6" rtl="0" algn="ctr">
              <a:spcBef>
                <a:spcPts val="0"/>
              </a:spcBef>
              <a:spcAft>
                <a:spcPts val="0"/>
              </a:spcAft>
              <a:buSzPts val="2400"/>
              <a:buFont typeface="Poppins"/>
              <a:buNone/>
              <a:defRPr b="1" sz="2400">
                <a:latin typeface="Poppins"/>
                <a:ea typeface="Poppins"/>
                <a:cs typeface="Poppins"/>
                <a:sym typeface="Poppins"/>
              </a:defRPr>
            </a:lvl7pPr>
            <a:lvl8pPr lvl="7" rtl="0" algn="ctr">
              <a:spcBef>
                <a:spcPts val="0"/>
              </a:spcBef>
              <a:spcAft>
                <a:spcPts val="0"/>
              </a:spcAft>
              <a:buSzPts val="2400"/>
              <a:buFont typeface="Poppins"/>
              <a:buNone/>
              <a:defRPr b="1" sz="2400">
                <a:latin typeface="Poppins"/>
                <a:ea typeface="Poppins"/>
                <a:cs typeface="Poppins"/>
                <a:sym typeface="Poppins"/>
              </a:defRPr>
            </a:lvl8pPr>
            <a:lvl9pPr lvl="8" rtl="0" algn="ctr">
              <a:spcBef>
                <a:spcPts val="0"/>
              </a:spcBef>
              <a:spcAft>
                <a:spcPts val="0"/>
              </a:spcAft>
              <a:buSzPts val="2400"/>
              <a:buFont typeface="Poppins"/>
              <a:buNone/>
              <a:defRPr b="1" sz="2400">
                <a:latin typeface="Poppins"/>
                <a:ea typeface="Poppins"/>
                <a:cs typeface="Poppins"/>
                <a:sym typeface="Poppin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
  <p:cSld name="1_Custom Layout_1">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42" name="Google Shape;42;p6"/>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43" name="Google Shape;43;p6"/>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44" name="Google Shape;44;p6"/>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5" name="Google Shape;45;p6"/>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6" name="Google Shape;46;p6"/>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7" name="Google Shape;47;p6"/>
          <p:cNvSpPr txBox="1"/>
          <p:nvPr>
            <p:ph type="title"/>
          </p:nvPr>
        </p:nvSpPr>
        <p:spPr>
          <a:xfrm>
            <a:off x="249694" y="183038"/>
            <a:ext cx="6729300" cy="990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spcBef>
                <a:spcPts val="0"/>
              </a:spcBef>
              <a:spcAft>
                <a:spcPts val="0"/>
              </a:spcAft>
              <a:buSzPts val="3200"/>
              <a:buFont typeface="Poppins"/>
              <a:buNone/>
              <a:defRPr b="1" sz="3200">
                <a:latin typeface="Poppins"/>
                <a:ea typeface="Poppins"/>
                <a:cs typeface="Poppins"/>
                <a:sym typeface="Poppins"/>
              </a:defRPr>
            </a:lvl2pPr>
            <a:lvl3pPr lvl="2" rtl="0">
              <a:spcBef>
                <a:spcPts val="0"/>
              </a:spcBef>
              <a:spcAft>
                <a:spcPts val="0"/>
              </a:spcAft>
              <a:buSzPts val="3200"/>
              <a:buFont typeface="Poppins"/>
              <a:buNone/>
              <a:defRPr b="1" sz="3200">
                <a:latin typeface="Poppins"/>
                <a:ea typeface="Poppins"/>
                <a:cs typeface="Poppins"/>
                <a:sym typeface="Poppins"/>
              </a:defRPr>
            </a:lvl3pPr>
            <a:lvl4pPr lvl="3" rtl="0">
              <a:spcBef>
                <a:spcPts val="0"/>
              </a:spcBef>
              <a:spcAft>
                <a:spcPts val="0"/>
              </a:spcAft>
              <a:buSzPts val="3200"/>
              <a:buFont typeface="Poppins"/>
              <a:buNone/>
              <a:defRPr b="1" sz="3200">
                <a:latin typeface="Poppins"/>
                <a:ea typeface="Poppins"/>
                <a:cs typeface="Poppins"/>
                <a:sym typeface="Poppins"/>
              </a:defRPr>
            </a:lvl4pPr>
            <a:lvl5pPr lvl="4" rtl="0">
              <a:spcBef>
                <a:spcPts val="0"/>
              </a:spcBef>
              <a:spcAft>
                <a:spcPts val="0"/>
              </a:spcAft>
              <a:buSzPts val="3200"/>
              <a:buFont typeface="Poppins"/>
              <a:buNone/>
              <a:defRPr b="1" sz="3200">
                <a:latin typeface="Poppins"/>
                <a:ea typeface="Poppins"/>
                <a:cs typeface="Poppins"/>
                <a:sym typeface="Poppins"/>
              </a:defRPr>
            </a:lvl5pPr>
            <a:lvl6pPr lvl="5" rtl="0">
              <a:spcBef>
                <a:spcPts val="0"/>
              </a:spcBef>
              <a:spcAft>
                <a:spcPts val="0"/>
              </a:spcAft>
              <a:buSzPts val="3200"/>
              <a:buFont typeface="Poppins"/>
              <a:buNone/>
              <a:defRPr b="1" sz="3200">
                <a:latin typeface="Poppins"/>
                <a:ea typeface="Poppins"/>
                <a:cs typeface="Poppins"/>
                <a:sym typeface="Poppins"/>
              </a:defRPr>
            </a:lvl6pPr>
            <a:lvl7pPr lvl="6" rtl="0">
              <a:spcBef>
                <a:spcPts val="0"/>
              </a:spcBef>
              <a:spcAft>
                <a:spcPts val="0"/>
              </a:spcAft>
              <a:buSzPts val="3200"/>
              <a:buFont typeface="Poppins"/>
              <a:buNone/>
              <a:defRPr b="1" sz="3200">
                <a:latin typeface="Poppins"/>
                <a:ea typeface="Poppins"/>
                <a:cs typeface="Poppins"/>
                <a:sym typeface="Poppins"/>
              </a:defRPr>
            </a:lvl7pPr>
            <a:lvl8pPr lvl="7" rtl="0">
              <a:spcBef>
                <a:spcPts val="0"/>
              </a:spcBef>
              <a:spcAft>
                <a:spcPts val="0"/>
              </a:spcAft>
              <a:buSzPts val="3200"/>
              <a:buFont typeface="Poppins"/>
              <a:buNone/>
              <a:defRPr b="1" sz="3200">
                <a:latin typeface="Poppins"/>
                <a:ea typeface="Poppins"/>
                <a:cs typeface="Poppins"/>
                <a:sym typeface="Poppins"/>
              </a:defRPr>
            </a:lvl8pPr>
            <a:lvl9pPr lvl="8" rtl="0">
              <a:spcBef>
                <a:spcPts val="0"/>
              </a:spcBef>
              <a:spcAft>
                <a:spcPts val="0"/>
              </a:spcAft>
              <a:buSzPts val="3200"/>
              <a:buFont typeface="Poppins"/>
              <a:buNone/>
              <a:defRPr b="1" sz="3200">
                <a:latin typeface="Poppins"/>
                <a:ea typeface="Poppins"/>
                <a:cs typeface="Poppins"/>
                <a:sym typeface="Poppins"/>
              </a:defRPr>
            </a:lvl9pPr>
          </a:lstStyle>
          <a:p/>
        </p:txBody>
      </p:sp>
      <p:sp>
        <p:nvSpPr>
          <p:cNvPr id="48" name="Google Shape;48;p6"/>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49" name="Google Shape;49;p6"/>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50" name="Google Shape;50;p6"/>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51" name="Google Shape;51;p6"/>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Title">
  <p:cSld name="3_Custom Layout">
    <p:bg>
      <p:bgPr>
        <a:solidFill>
          <a:srgbClr val="FCF8F0"/>
        </a:solidFill>
      </p:bgPr>
    </p:bg>
    <p:spTree>
      <p:nvGrpSpPr>
        <p:cNvPr id="694" name="Shape 694"/>
        <p:cNvGrpSpPr/>
        <p:nvPr/>
      </p:nvGrpSpPr>
      <p:grpSpPr>
        <a:xfrm>
          <a:off x="0" y="0"/>
          <a:ext cx="0" cy="0"/>
          <a:chOff x="0" y="0"/>
          <a:chExt cx="0" cy="0"/>
        </a:xfrm>
      </p:grpSpPr>
      <p:pic>
        <p:nvPicPr>
          <p:cNvPr id="695" name="Google Shape;695;p52"/>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696" name="Google Shape;696;p52"/>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97" name="Google Shape;697;p52"/>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100"/>
              <a:buFont typeface="Poppins"/>
              <a:buNone/>
              <a:defRPr b="1" sz="4100">
                <a:solidFill>
                  <a:srgbClr val="43919B"/>
                </a:solidFill>
                <a:latin typeface="Poppins"/>
                <a:ea typeface="Poppins"/>
                <a:cs typeface="Poppins"/>
                <a:sym typeface="Poppins"/>
              </a:defRPr>
            </a:lvl1pPr>
            <a:lvl2pPr lvl="1" rtl="0" algn="ctr">
              <a:spcBef>
                <a:spcPts val="0"/>
              </a:spcBef>
              <a:spcAft>
                <a:spcPts val="0"/>
              </a:spcAft>
              <a:buSzPts val="4100"/>
              <a:buFont typeface="Poppins"/>
              <a:buNone/>
              <a:defRPr b="1" sz="4100">
                <a:latin typeface="Poppins"/>
                <a:ea typeface="Poppins"/>
                <a:cs typeface="Poppins"/>
                <a:sym typeface="Poppins"/>
              </a:defRPr>
            </a:lvl2pPr>
            <a:lvl3pPr lvl="2" rtl="0" algn="ctr">
              <a:spcBef>
                <a:spcPts val="0"/>
              </a:spcBef>
              <a:spcAft>
                <a:spcPts val="0"/>
              </a:spcAft>
              <a:buSzPts val="4100"/>
              <a:buFont typeface="Poppins"/>
              <a:buNone/>
              <a:defRPr b="1" sz="4100">
                <a:latin typeface="Poppins"/>
                <a:ea typeface="Poppins"/>
                <a:cs typeface="Poppins"/>
                <a:sym typeface="Poppins"/>
              </a:defRPr>
            </a:lvl3pPr>
            <a:lvl4pPr lvl="3" rtl="0" algn="ctr">
              <a:spcBef>
                <a:spcPts val="0"/>
              </a:spcBef>
              <a:spcAft>
                <a:spcPts val="0"/>
              </a:spcAft>
              <a:buSzPts val="4100"/>
              <a:buFont typeface="Poppins"/>
              <a:buNone/>
              <a:defRPr b="1" sz="4100">
                <a:latin typeface="Poppins"/>
                <a:ea typeface="Poppins"/>
                <a:cs typeface="Poppins"/>
                <a:sym typeface="Poppins"/>
              </a:defRPr>
            </a:lvl4pPr>
            <a:lvl5pPr lvl="4" rtl="0" algn="ctr">
              <a:spcBef>
                <a:spcPts val="0"/>
              </a:spcBef>
              <a:spcAft>
                <a:spcPts val="0"/>
              </a:spcAft>
              <a:buSzPts val="4100"/>
              <a:buFont typeface="Poppins"/>
              <a:buNone/>
              <a:defRPr b="1" sz="4100">
                <a:latin typeface="Poppins"/>
                <a:ea typeface="Poppins"/>
                <a:cs typeface="Poppins"/>
                <a:sym typeface="Poppins"/>
              </a:defRPr>
            </a:lvl5pPr>
            <a:lvl6pPr lvl="5" rtl="0" algn="ctr">
              <a:spcBef>
                <a:spcPts val="0"/>
              </a:spcBef>
              <a:spcAft>
                <a:spcPts val="0"/>
              </a:spcAft>
              <a:buSzPts val="4100"/>
              <a:buFont typeface="Poppins"/>
              <a:buNone/>
              <a:defRPr b="1" sz="4100">
                <a:latin typeface="Poppins"/>
                <a:ea typeface="Poppins"/>
                <a:cs typeface="Poppins"/>
                <a:sym typeface="Poppins"/>
              </a:defRPr>
            </a:lvl6pPr>
            <a:lvl7pPr lvl="6" rtl="0" algn="ctr">
              <a:spcBef>
                <a:spcPts val="0"/>
              </a:spcBef>
              <a:spcAft>
                <a:spcPts val="0"/>
              </a:spcAft>
              <a:buSzPts val="4100"/>
              <a:buFont typeface="Poppins"/>
              <a:buNone/>
              <a:defRPr b="1" sz="4100">
                <a:latin typeface="Poppins"/>
                <a:ea typeface="Poppins"/>
                <a:cs typeface="Poppins"/>
                <a:sym typeface="Poppins"/>
              </a:defRPr>
            </a:lvl7pPr>
            <a:lvl8pPr lvl="7" rtl="0" algn="ctr">
              <a:spcBef>
                <a:spcPts val="0"/>
              </a:spcBef>
              <a:spcAft>
                <a:spcPts val="0"/>
              </a:spcAft>
              <a:buSzPts val="4100"/>
              <a:buFont typeface="Poppins"/>
              <a:buNone/>
              <a:defRPr b="1" sz="4100">
                <a:latin typeface="Poppins"/>
                <a:ea typeface="Poppins"/>
                <a:cs typeface="Poppins"/>
                <a:sym typeface="Poppins"/>
              </a:defRPr>
            </a:lvl8pPr>
            <a:lvl9pPr lvl="8" rtl="0" algn="ctr">
              <a:spcBef>
                <a:spcPts val="0"/>
              </a:spcBef>
              <a:spcAft>
                <a:spcPts val="0"/>
              </a:spcAft>
              <a:buSzPts val="4100"/>
              <a:buFont typeface="Poppins"/>
              <a:buNone/>
              <a:defRPr b="1" sz="4100">
                <a:latin typeface="Poppins"/>
                <a:ea typeface="Poppins"/>
                <a:cs typeface="Poppins"/>
                <a:sym typeface="Poppins"/>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Paragraph">
  <p:cSld name="4_Custom Layout">
    <p:bg>
      <p:bgPr>
        <a:solidFill>
          <a:srgbClr val="43919B"/>
        </a:solidFill>
      </p:bgPr>
    </p:bg>
    <p:spTree>
      <p:nvGrpSpPr>
        <p:cNvPr id="698" name="Shape 698"/>
        <p:cNvGrpSpPr/>
        <p:nvPr/>
      </p:nvGrpSpPr>
      <p:grpSpPr>
        <a:xfrm>
          <a:off x="0" y="0"/>
          <a:ext cx="0" cy="0"/>
          <a:chOff x="0" y="0"/>
          <a:chExt cx="0" cy="0"/>
        </a:xfrm>
      </p:grpSpPr>
      <p:pic>
        <p:nvPicPr>
          <p:cNvPr id="699" name="Google Shape;699;p53"/>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700" name="Google Shape;700;p53"/>
          <p:cNvPicPr preferRelativeResize="0"/>
          <p:nvPr/>
        </p:nvPicPr>
        <p:blipFill rotWithShape="1">
          <a:blip r:embed="rId3">
            <a:alphaModFix/>
          </a:blip>
          <a:srcRect b="0" l="0" r="0" t="0"/>
          <a:stretch/>
        </p:blipFill>
        <p:spPr>
          <a:xfrm>
            <a:off x="581175" y="3753412"/>
            <a:ext cx="947588" cy="921956"/>
          </a:xfrm>
          <a:prstGeom prst="rect">
            <a:avLst/>
          </a:prstGeom>
          <a:noFill/>
          <a:ln>
            <a:noFill/>
          </a:ln>
        </p:spPr>
      </p:pic>
      <p:sp>
        <p:nvSpPr>
          <p:cNvPr id="701" name="Google Shape;701;p53"/>
          <p:cNvSpPr/>
          <p:nvPr/>
        </p:nvSpPr>
        <p:spPr>
          <a:xfrm rot="933714">
            <a:off x="8046520" y="1023098"/>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702" name="Google Shape;702;p53"/>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1pPr>
            <a:lvl2pPr lvl="1"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2pPr>
            <a:lvl3pPr lvl="2"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3pPr>
            <a:lvl4pPr lvl="3"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4pPr>
            <a:lvl5pPr lvl="4"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5pPr>
            <a:lvl6pPr lvl="5"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6pPr>
            <a:lvl7pPr lvl="6"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7pPr>
            <a:lvl8pPr lvl="7"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8pPr>
            <a:lvl9pPr lvl="8"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Title">
  <p:cSld name="5_Custom Layout">
    <p:bg>
      <p:bgPr>
        <a:solidFill>
          <a:srgbClr val="43919B"/>
        </a:solidFill>
      </p:bgPr>
    </p:bg>
    <p:spTree>
      <p:nvGrpSpPr>
        <p:cNvPr id="703" name="Shape 703"/>
        <p:cNvGrpSpPr/>
        <p:nvPr/>
      </p:nvGrpSpPr>
      <p:grpSpPr>
        <a:xfrm>
          <a:off x="0" y="0"/>
          <a:ext cx="0" cy="0"/>
          <a:chOff x="0" y="0"/>
          <a:chExt cx="0" cy="0"/>
        </a:xfrm>
      </p:grpSpPr>
      <p:pic>
        <p:nvPicPr>
          <p:cNvPr id="704" name="Google Shape;704;p54"/>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705" name="Google Shape;705;p54"/>
          <p:cNvSpPr/>
          <p:nvPr/>
        </p:nvSpPr>
        <p:spPr>
          <a:xfrm rot="933714">
            <a:off x="787935" y="594473"/>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706" name="Google Shape;706;p54"/>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1pPr>
            <a:lvl2pPr lvl="1"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2pPr>
            <a:lvl3pPr lvl="2"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3pPr>
            <a:lvl4pPr lvl="3"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4pPr>
            <a:lvl5pPr lvl="4"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5pPr>
            <a:lvl6pPr lvl="5"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6pPr>
            <a:lvl7pPr lvl="6"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7pPr>
            <a:lvl8pPr lvl="7"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8pPr>
            <a:lvl9pPr lvl="8"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Yellow">
  <p:cSld name="6_Custom Layout">
    <p:bg>
      <p:bgPr>
        <a:solidFill>
          <a:schemeClr val="accent4"/>
        </a:solidFill>
      </p:bgPr>
    </p:bg>
    <p:spTree>
      <p:nvGrpSpPr>
        <p:cNvPr id="707" name="Shape 707"/>
        <p:cNvGrpSpPr/>
        <p:nvPr/>
      </p:nvGrpSpPr>
      <p:grpSpPr>
        <a:xfrm>
          <a:off x="0" y="0"/>
          <a:ext cx="0" cy="0"/>
          <a:chOff x="0" y="0"/>
          <a:chExt cx="0" cy="0"/>
        </a:xfrm>
      </p:grpSpPr>
      <p:pic>
        <p:nvPicPr>
          <p:cNvPr id="708" name="Google Shape;708;p55"/>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709" name="Google Shape;709;p55"/>
          <p:cNvSpPr/>
          <p:nvPr>
            <p:ph idx="2" type="pic"/>
          </p:nvPr>
        </p:nvSpPr>
        <p:spPr>
          <a:xfrm>
            <a:off x="736200" y="697613"/>
            <a:ext cx="7671600" cy="3748200"/>
          </a:xfrm>
          <a:prstGeom prst="roundRect">
            <a:avLst>
              <a:gd fmla="val 16667" name="adj"/>
            </a:avLst>
          </a:prstGeom>
          <a:noFill/>
          <a:ln>
            <a:noFill/>
          </a:ln>
        </p:spPr>
      </p:sp>
      <p:sp>
        <p:nvSpPr>
          <p:cNvPr id="710" name="Google Shape;710;p55"/>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711" name="Google Shape;711;p55"/>
          <p:cNvGrpSpPr/>
          <p:nvPr/>
        </p:nvGrpSpPr>
        <p:grpSpPr>
          <a:xfrm>
            <a:off x="4350628" y="2217887"/>
            <a:ext cx="557044" cy="707722"/>
            <a:chOff x="5576150" y="1977075"/>
            <a:chExt cx="742725" cy="1133625"/>
          </a:xfrm>
        </p:grpSpPr>
        <p:sp>
          <p:nvSpPr>
            <p:cNvPr id="712" name="Google Shape;712;p55"/>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3" name="Google Shape;713;p55"/>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Coral">
  <p:cSld name="7_Custom Layout">
    <p:bg>
      <p:bgPr>
        <a:solidFill>
          <a:schemeClr val="accent6"/>
        </a:solidFill>
      </p:bgPr>
    </p:bg>
    <p:spTree>
      <p:nvGrpSpPr>
        <p:cNvPr id="714" name="Shape 714"/>
        <p:cNvGrpSpPr/>
        <p:nvPr/>
      </p:nvGrpSpPr>
      <p:grpSpPr>
        <a:xfrm>
          <a:off x="0" y="0"/>
          <a:ext cx="0" cy="0"/>
          <a:chOff x="0" y="0"/>
          <a:chExt cx="0" cy="0"/>
        </a:xfrm>
      </p:grpSpPr>
      <p:pic>
        <p:nvPicPr>
          <p:cNvPr id="715" name="Google Shape;715;p56"/>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716" name="Google Shape;716;p56"/>
          <p:cNvSpPr/>
          <p:nvPr>
            <p:ph idx="2" type="pic"/>
          </p:nvPr>
        </p:nvSpPr>
        <p:spPr>
          <a:xfrm>
            <a:off x="736200" y="697613"/>
            <a:ext cx="7671600" cy="3748200"/>
          </a:xfrm>
          <a:prstGeom prst="roundRect">
            <a:avLst>
              <a:gd fmla="val 16667" name="adj"/>
            </a:avLst>
          </a:prstGeom>
          <a:noFill/>
          <a:ln>
            <a:noFill/>
          </a:ln>
        </p:spPr>
      </p:sp>
      <p:sp>
        <p:nvSpPr>
          <p:cNvPr id="717" name="Google Shape;717;p56"/>
          <p:cNvSpPr/>
          <p:nvPr/>
        </p:nvSpPr>
        <p:spPr>
          <a:xfrm rot="933714">
            <a:off x="787935" y="594473"/>
            <a:ext cx="535636" cy="470566"/>
          </a:xfrm>
          <a:prstGeom prst="heart">
            <a:avLst/>
          </a:prstGeom>
          <a:solidFill>
            <a:schemeClr val="accent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718" name="Google Shape;718;p56"/>
          <p:cNvGrpSpPr/>
          <p:nvPr/>
        </p:nvGrpSpPr>
        <p:grpSpPr>
          <a:xfrm>
            <a:off x="4350628" y="2217887"/>
            <a:ext cx="557044" cy="707722"/>
            <a:chOff x="5576150" y="1977075"/>
            <a:chExt cx="742725" cy="1133625"/>
          </a:xfrm>
        </p:grpSpPr>
        <p:sp>
          <p:nvSpPr>
            <p:cNvPr id="719" name="Google Shape;719;p56"/>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0" name="Google Shape;720;p56"/>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old Text">
  <p:cSld name="8_Custom Layout">
    <p:spTree>
      <p:nvGrpSpPr>
        <p:cNvPr id="721" name="Shape 721"/>
        <p:cNvGrpSpPr/>
        <p:nvPr/>
      </p:nvGrpSpPr>
      <p:grpSpPr>
        <a:xfrm>
          <a:off x="0" y="0"/>
          <a:ext cx="0" cy="0"/>
          <a:chOff x="0" y="0"/>
          <a:chExt cx="0" cy="0"/>
        </a:xfrm>
      </p:grpSpPr>
      <p:pic>
        <p:nvPicPr>
          <p:cNvPr id="722" name="Google Shape;722;p57"/>
          <p:cNvPicPr preferRelativeResize="0"/>
          <p:nvPr/>
        </p:nvPicPr>
        <p:blipFill rotWithShape="1">
          <a:blip r:embed="rId2">
            <a:alphaModFix/>
          </a:blip>
          <a:srcRect b="54859" l="0" r="0" t="0"/>
          <a:stretch/>
        </p:blipFill>
        <p:spPr>
          <a:xfrm>
            <a:off x="3045469" y="4532868"/>
            <a:ext cx="1349437" cy="610632"/>
          </a:xfrm>
          <a:prstGeom prst="rect">
            <a:avLst/>
          </a:prstGeom>
          <a:noFill/>
          <a:ln>
            <a:noFill/>
          </a:ln>
        </p:spPr>
      </p:pic>
      <p:sp>
        <p:nvSpPr>
          <p:cNvPr id="723" name="Google Shape;723;p57"/>
          <p:cNvSpPr/>
          <p:nvPr/>
        </p:nvSpPr>
        <p:spPr>
          <a:xfrm rot="935460">
            <a:off x="7857370" y="179013"/>
            <a:ext cx="426389" cy="345662"/>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724" name="Google Shape;724;p57"/>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725" name="Google Shape;725;p57"/>
          <p:cNvSpPr txBox="1"/>
          <p:nvPr>
            <p:ph idx="2" type="title"/>
          </p:nvPr>
        </p:nvSpPr>
        <p:spPr>
          <a:xfrm>
            <a:off x="685800"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726" name="Google Shape;726;p57"/>
          <p:cNvSpPr txBox="1"/>
          <p:nvPr>
            <p:ph idx="3" type="title"/>
          </p:nvPr>
        </p:nvSpPr>
        <p:spPr>
          <a:xfrm>
            <a:off x="4692994"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727" name="Google Shape;727;p57"/>
          <p:cNvSpPr txBox="1"/>
          <p:nvPr>
            <p:ph idx="1" type="subTitle"/>
          </p:nvPr>
        </p:nvSpPr>
        <p:spPr>
          <a:xfrm>
            <a:off x="6858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
        <p:nvSpPr>
          <p:cNvPr id="728" name="Google Shape;728;p57"/>
          <p:cNvSpPr txBox="1"/>
          <p:nvPr>
            <p:ph idx="4" type="subTitle"/>
          </p:nvPr>
        </p:nvSpPr>
        <p:spPr>
          <a:xfrm>
            <a:off x="46863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Heading and paragraph">
  <p:cSld name="9_Custom Layout">
    <p:spTree>
      <p:nvGrpSpPr>
        <p:cNvPr id="729" name="Shape 729"/>
        <p:cNvGrpSpPr/>
        <p:nvPr/>
      </p:nvGrpSpPr>
      <p:grpSpPr>
        <a:xfrm>
          <a:off x="0" y="0"/>
          <a:ext cx="0" cy="0"/>
          <a:chOff x="0" y="0"/>
          <a:chExt cx="0" cy="0"/>
        </a:xfrm>
      </p:grpSpPr>
      <p:pic>
        <p:nvPicPr>
          <p:cNvPr id="730" name="Google Shape;730;p58"/>
          <p:cNvPicPr preferRelativeResize="0"/>
          <p:nvPr/>
        </p:nvPicPr>
        <p:blipFill rotWithShape="1">
          <a:blip r:embed="rId2">
            <a:alphaModFix/>
          </a:blip>
          <a:srcRect b="54859" l="25164" r="7" t="0"/>
          <a:stretch/>
        </p:blipFill>
        <p:spPr>
          <a:xfrm rot="5400000">
            <a:off x="-229370" y="243657"/>
            <a:ext cx="1160496" cy="701757"/>
          </a:xfrm>
          <a:prstGeom prst="rect">
            <a:avLst/>
          </a:prstGeom>
          <a:noFill/>
          <a:ln>
            <a:noFill/>
          </a:ln>
        </p:spPr>
      </p:pic>
      <p:pic>
        <p:nvPicPr>
          <p:cNvPr id="731" name="Google Shape;731;p58"/>
          <p:cNvPicPr preferRelativeResize="0"/>
          <p:nvPr/>
        </p:nvPicPr>
        <p:blipFill rotWithShape="1">
          <a:blip r:embed="rId3">
            <a:alphaModFix/>
          </a:blip>
          <a:srcRect b="0" l="0" r="0" t="42660"/>
          <a:stretch/>
        </p:blipFill>
        <p:spPr>
          <a:xfrm rot="10800000">
            <a:off x="8031131" y="4682063"/>
            <a:ext cx="827119" cy="461438"/>
          </a:xfrm>
          <a:prstGeom prst="rect">
            <a:avLst/>
          </a:prstGeom>
          <a:noFill/>
          <a:ln>
            <a:noFill/>
          </a:ln>
        </p:spPr>
      </p:pic>
      <p:sp>
        <p:nvSpPr>
          <p:cNvPr id="732" name="Google Shape;732;p58"/>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733" name="Google Shape;733;p58"/>
          <p:cNvSpPr txBox="1"/>
          <p:nvPr>
            <p:ph idx="2" type="title"/>
          </p:nvPr>
        </p:nvSpPr>
        <p:spPr>
          <a:xfrm>
            <a:off x="685800" y="1941431"/>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734" name="Google Shape;734;p58"/>
          <p:cNvSpPr txBox="1"/>
          <p:nvPr>
            <p:ph idx="1" type="body"/>
          </p:nvPr>
        </p:nvSpPr>
        <p:spPr>
          <a:xfrm>
            <a:off x="4366050" y="1955456"/>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A">
  <p:cSld name="10_Custom Layout">
    <p:spTree>
      <p:nvGrpSpPr>
        <p:cNvPr id="735" name="Shape 735"/>
        <p:cNvGrpSpPr/>
        <p:nvPr/>
      </p:nvGrpSpPr>
      <p:grpSpPr>
        <a:xfrm>
          <a:off x="0" y="0"/>
          <a:ext cx="0" cy="0"/>
          <a:chOff x="0" y="0"/>
          <a:chExt cx="0" cy="0"/>
        </a:xfrm>
      </p:grpSpPr>
      <p:sp>
        <p:nvSpPr>
          <p:cNvPr id="736" name="Google Shape;736;p59"/>
          <p:cNvSpPr/>
          <p:nvPr>
            <p:ph idx="2" type="pic"/>
          </p:nvPr>
        </p:nvSpPr>
        <p:spPr>
          <a:xfrm>
            <a:off x="5257800" y="2039006"/>
            <a:ext cx="2976900" cy="2561700"/>
          </a:xfrm>
          <a:prstGeom prst="roundRect">
            <a:avLst>
              <a:gd fmla="val 16667" name="adj"/>
            </a:avLst>
          </a:prstGeom>
          <a:noFill/>
          <a:ln>
            <a:noFill/>
          </a:ln>
        </p:spPr>
      </p:sp>
      <p:pic>
        <p:nvPicPr>
          <p:cNvPr id="737" name="Google Shape;737;p59"/>
          <p:cNvPicPr preferRelativeResize="0"/>
          <p:nvPr/>
        </p:nvPicPr>
        <p:blipFill rotWithShape="1">
          <a:blip r:embed="rId2">
            <a:alphaModFix/>
          </a:blip>
          <a:srcRect b="38970" l="43" r="37201" t="-399"/>
          <a:stretch/>
        </p:blipFill>
        <p:spPr>
          <a:xfrm rot="-5400000">
            <a:off x="6876057" y="-1029844"/>
            <a:ext cx="1252387" cy="3312077"/>
          </a:xfrm>
          <a:prstGeom prst="rect">
            <a:avLst/>
          </a:prstGeom>
          <a:noFill/>
          <a:ln>
            <a:noFill/>
          </a:ln>
        </p:spPr>
      </p:pic>
      <p:pic>
        <p:nvPicPr>
          <p:cNvPr id="738" name="Google Shape;738;p59"/>
          <p:cNvPicPr preferRelativeResize="0"/>
          <p:nvPr/>
        </p:nvPicPr>
        <p:blipFill rotWithShape="1">
          <a:blip r:embed="rId3">
            <a:alphaModFix/>
          </a:blip>
          <a:srcRect b="0" l="0" r="0" t="24431"/>
          <a:stretch/>
        </p:blipFill>
        <p:spPr>
          <a:xfrm>
            <a:off x="766913" y="2"/>
            <a:ext cx="947588" cy="696713"/>
          </a:xfrm>
          <a:prstGeom prst="rect">
            <a:avLst/>
          </a:prstGeom>
          <a:noFill/>
          <a:ln>
            <a:noFill/>
          </a:ln>
        </p:spPr>
      </p:pic>
      <p:sp>
        <p:nvSpPr>
          <p:cNvPr id="739" name="Google Shape;739;p59"/>
          <p:cNvSpPr/>
          <p:nvPr/>
        </p:nvSpPr>
        <p:spPr>
          <a:xfrm rot="933881">
            <a:off x="6067806" y="895685"/>
            <a:ext cx="725609" cy="597943"/>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740" name="Google Shape;740;p59"/>
          <p:cNvSpPr txBox="1"/>
          <p:nvPr>
            <p:ph type="title"/>
          </p:nvPr>
        </p:nvSpPr>
        <p:spPr>
          <a:xfrm>
            <a:off x="490444" y="9908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741" name="Google Shape;741;p59"/>
          <p:cNvSpPr txBox="1"/>
          <p:nvPr>
            <p:ph idx="1" type="body"/>
          </p:nvPr>
        </p:nvSpPr>
        <p:spPr>
          <a:xfrm>
            <a:off x="490444" y="2532113"/>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B">
  <p:cSld name="11_Custom Layout">
    <p:spTree>
      <p:nvGrpSpPr>
        <p:cNvPr id="742" name="Shape 742"/>
        <p:cNvGrpSpPr/>
        <p:nvPr/>
      </p:nvGrpSpPr>
      <p:grpSpPr>
        <a:xfrm>
          <a:off x="0" y="0"/>
          <a:ext cx="0" cy="0"/>
          <a:chOff x="0" y="0"/>
          <a:chExt cx="0" cy="0"/>
        </a:xfrm>
      </p:grpSpPr>
      <p:sp>
        <p:nvSpPr>
          <p:cNvPr id="743" name="Google Shape;743;p60"/>
          <p:cNvSpPr/>
          <p:nvPr>
            <p:ph idx="2" type="pic"/>
          </p:nvPr>
        </p:nvSpPr>
        <p:spPr>
          <a:xfrm>
            <a:off x="1137750" y="2187731"/>
            <a:ext cx="3548400" cy="2275800"/>
          </a:xfrm>
          <a:prstGeom prst="roundRect">
            <a:avLst>
              <a:gd fmla="val 16667" name="adj"/>
            </a:avLst>
          </a:prstGeom>
          <a:noFill/>
          <a:ln>
            <a:noFill/>
          </a:ln>
        </p:spPr>
      </p:sp>
      <p:pic>
        <p:nvPicPr>
          <p:cNvPr id="744" name="Google Shape;744;p60"/>
          <p:cNvPicPr preferRelativeResize="0"/>
          <p:nvPr/>
        </p:nvPicPr>
        <p:blipFill rotWithShape="1">
          <a:blip r:embed="rId2">
            <a:alphaModFix/>
          </a:blip>
          <a:srcRect b="0" l="0" r="35157" t="0"/>
          <a:stretch/>
        </p:blipFill>
        <p:spPr>
          <a:xfrm rot="10800000">
            <a:off x="0" y="-2"/>
            <a:ext cx="794850" cy="3312077"/>
          </a:xfrm>
          <a:prstGeom prst="rect">
            <a:avLst/>
          </a:prstGeom>
          <a:noFill/>
          <a:ln>
            <a:noFill/>
          </a:ln>
        </p:spPr>
      </p:pic>
      <p:pic>
        <p:nvPicPr>
          <p:cNvPr id="745" name="Google Shape;745;p60"/>
          <p:cNvPicPr preferRelativeResize="0"/>
          <p:nvPr/>
        </p:nvPicPr>
        <p:blipFill rotWithShape="1">
          <a:blip r:embed="rId3">
            <a:alphaModFix/>
          </a:blip>
          <a:srcRect b="-4264" l="-2564" r="-1699" t="0"/>
          <a:stretch/>
        </p:blipFill>
        <p:spPr>
          <a:xfrm rot="-466656">
            <a:off x="7495255" y="366846"/>
            <a:ext cx="836810" cy="849708"/>
          </a:xfrm>
          <a:prstGeom prst="rect">
            <a:avLst/>
          </a:prstGeom>
          <a:noFill/>
          <a:ln>
            <a:noFill/>
          </a:ln>
        </p:spPr>
      </p:pic>
      <p:sp>
        <p:nvSpPr>
          <p:cNvPr id="746" name="Google Shape;746;p60"/>
          <p:cNvSpPr/>
          <p:nvPr/>
        </p:nvSpPr>
        <p:spPr>
          <a:xfrm rot="949385">
            <a:off x="8191856" y="1156919"/>
            <a:ext cx="424692" cy="34868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747" name="Google Shape;747;p60"/>
          <p:cNvSpPr txBox="1"/>
          <p:nvPr>
            <p:ph type="title"/>
          </p:nvPr>
        </p:nvSpPr>
        <p:spPr>
          <a:xfrm>
            <a:off x="1137750" y="609881"/>
            <a:ext cx="56688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748" name="Google Shape;748;p60"/>
          <p:cNvSpPr txBox="1"/>
          <p:nvPr>
            <p:ph idx="1" type="body"/>
          </p:nvPr>
        </p:nvSpPr>
        <p:spPr>
          <a:xfrm>
            <a:off x="5122069" y="2387888"/>
            <a:ext cx="35331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C">
  <p:cSld name="12_Custom Layout">
    <p:spTree>
      <p:nvGrpSpPr>
        <p:cNvPr id="749" name="Shape 749"/>
        <p:cNvGrpSpPr/>
        <p:nvPr/>
      </p:nvGrpSpPr>
      <p:grpSpPr>
        <a:xfrm>
          <a:off x="0" y="0"/>
          <a:ext cx="0" cy="0"/>
          <a:chOff x="0" y="0"/>
          <a:chExt cx="0" cy="0"/>
        </a:xfrm>
      </p:grpSpPr>
      <p:sp>
        <p:nvSpPr>
          <p:cNvPr id="750" name="Google Shape;750;p61"/>
          <p:cNvSpPr/>
          <p:nvPr>
            <p:ph idx="2" type="pic"/>
          </p:nvPr>
        </p:nvSpPr>
        <p:spPr>
          <a:xfrm>
            <a:off x="442781" y="751706"/>
            <a:ext cx="3284700" cy="3264300"/>
          </a:xfrm>
          <a:prstGeom prst="ellipse">
            <a:avLst/>
          </a:prstGeom>
          <a:noFill/>
          <a:ln>
            <a:noFill/>
          </a:ln>
        </p:spPr>
      </p:sp>
      <p:pic>
        <p:nvPicPr>
          <p:cNvPr id="751" name="Google Shape;751;p61"/>
          <p:cNvPicPr preferRelativeResize="0"/>
          <p:nvPr/>
        </p:nvPicPr>
        <p:blipFill rotWithShape="1">
          <a:blip r:embed="rId2">
            <a:alphaModFix/>
          </a:blip>
          <a:srcRect b="27749" l="0" r="0" t="-1474"/>
          <a:stretch/>
        </p:blipFill>
        <p:spPr>
          <a:xfrm>
            <a:off x="0" y="4429125"/>
            <a:ext cx="9144000" cy="714300"/>
          </a:xfrm>
          <a:prstGeom prst="round1Rect">
            <a:avLst>
              <a:gd fmla="val 0" name="adj"/>
            </a:avLst>
          </a:prstGeom>
          <a:noFill/>
          <a:ln>
            <a:noFill/>
          </a:ln>
        </p:spPr>
      </p:pic>
      <p:pic>
        <p:nvPicPr>
          <p:cNvPr id="752" name="Google Shape;752;p61"/>
          <p:cNvPicPr preferRelativeResize="0"/>
          <p:nvPr/>
        </p:nvPicPr>
        <p:blipFill rotWithShape="1">
          <a:blip r:embed="rId3">
            <a:alphaModFix/>
          </a:blip>
          <a:srcRect b="0" l="0" r="0" t="24431"/>
          <a:stretch/>
        </p:blipFill>
        <p:spPr>
          <a:xfrm>
            <a:off x="3176719" y="2"/>
            <a:ext cx="947588" cy="696713"/>
          </a:xfrm>
          <a:prstGeom prst="rect">
            <a:avLst/>
          </a:prstGeom>
          <a:noFill/>
          <a:ln>
            <a:noFill/>
          </a:ln>
        </p:spPr>
      </p:pic>
      <p:sp>
        <p:nvSpPr>
          <p:cNvPr id="753" name="Google Shape;753;p61"/>
          <p:cNvSpPr txBox="1"/>
          <p:nvPr>
            <p:ph type="title"/>
          </p:nvPr>
        </p:nvSpPr>
        <p:spPr>
          <a:xfrm>
            <a:off x="4547569" y="587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754" name="Google Shape;754;p61"/>
          <p:cNvSpPr txBox="1"/>
          <p:nvPr>
            <p:ph idx="1" type="body"/>
          </p:nvPr>
        </p:nvSpPr>
        <p:spPr>
          <a:xfrm>
            <a:off x="4547569" y="212846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Paragraph">
  <p:cSld name="2_Custom Layout">
    <p:bg>
      <p:bgPr>
        <a:solidFill>
          <a:srgbClr val="FCF8F0"/>
        </a:solidFill>
      </p:bgPr>
    </p:bg>
    <p:spTree>
      <p:nvGrpSpPr>
        <p:cNvPr id="52" name="Shape 52"/>
        <p:cNvGrpSpPr/>
        <p:nvPr/>
      </p:nvGrpSpPr>
      <p:grpSpPr>
        <a:xfrm>
          <a:off x="0" y="0"/>
          <a:ext cx="0" cy="0"/>
          <a:chOff x="0" y="0"/>
          <a:chExt cx="0" cy="0"/>
        </a:xfrm>
      </p:grpSpPr>
      <p:pic>
        <p:nvPicPr>
          <p:cNvPr id="53" name="Google Shape;53;p7"/>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54" name="Google Shape;54;p7"/>
          <p:cNvPicPr preferRelativeResize="0"/>
          <p:nvPr/>
        </p:nvPicPr>
        <p:blipFill>
          <a:blip r:embed="rId3">
            <a:alphaModFix/>
          </a:blip>
          <a:stretch>
            <a:fillRect/>
          </a:stretch>
        </p:blipFill>
        <p:spPr>
          <a:xfrm>
            <a:off x="581175" y="3753412"/>
            <a:ext cx="947588" cy="921956"/>
          </a:xfrm>
          <a:prstGeom prst="rect">
            <a:avLst/>
          </a:prstGeom>
          <a:noFill/>
          <a:ln>
            <a:noFill/>
          </a:ln>
        </p:spPr>
      </p:pic>
      <p:sp>
        <p:nvSpPr>
          <p:cNvPr id="55" name="Google Shape;55;p7"/>
          <p:cNvSpPr/>
          <p:nvPr/>
        </p:nvSpPr>
        <p:spPr>
          <a:xfrm rot="933714">
            <a:off x="8046520" y="1023098"/>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 name="Google Shape;56;p7"/>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400"/>
              <a:buFont typeface="Poppins"/>
              <a:buNone/>
              <a:defRPr b="1" sz="2400">
                <a:solidFill>
                  <a:srgbClr val="43919B"/>
                </a:solidFill>
                <a:latin typeface="Poppins"/>
                <a:ea typeface="Poppins"/>
                <a:cs typeface="Poppins"/>
                <a:sym typeface="Poppins"/>
              </a:defRPr>
            </a:lvl1pPr>
            <a:lvl2pPr lvl="1" rtl="0" algn="ctr">
              <a:spcBef>
                <a:spcPts val="0"/>
              </a:spcBef>
              <a:spcAft>
                <a:spcPts val="0"/>
              </a:spcAft>
              <a:buSzPts val="2400"/>
              <a:buFont typeface="Poppins"/>
              <a:buNone/>
              <a:defRPr b="1" sz="2400">
                <a:latin typeface="Poppins"/>
                <a:ea typeface="Poppins"/>
                <a:cs typeface="Poppins"/>
                <a:sym typeface="Poppins"/>
              </a:defRPr>
            </a:lvl2pPr>
            <a:lvl3pPr lvl="2" rtl="0" algn="ctr">
              <a:spcBef>
                <a:spcPts val="0"/>
              </a:spcBef>
              <a:spcAft>
                <a:spcPts val="0"/>
              </a:spcAft>
              <a:buSzPts val="2400"/>
              <a:buFont typeface="Poppins"/>
              <a:buNone/>
              <a:defRPr b="1" sz="2400">
                <a:latin typeface="Poppins"/>
                <a:ea typeface="Poppins"/>
                <a:cs typeface="Poppins"/>
                <a:sym typeface="Poppins"/>
              </a:defRPr>
            </a:lvl3pPr>
            <a:lvl4pPr lvl="3" rtl="0" algn="ctr">
              <a:spcBef>
                <a:spcPts val="0"/>
              </a:spcBef>
              <a:spcAft>
                <a:spcPts val="0"/>
              </a:spcAft>
              <a:buSzPts val="2400"/>
              <a:buFont typeface="Poppins"/>
              <a:buNone/>
              <a:defRPr b="1" sz="2400">
                <a:latin typeface="Poppins"/>
                <a:ea typeface="Poppins"/>
                <a:cs typeface="Poppins"/>
                <a:sym typeface="Poppins"/>
              </a:defRPr>
            </a:lvl4pPr>
            <a:lvl5pPr lvl="4" rtl="0" algn="ctr">
              <a:spcBef>
                <a:spcPts val="0"/>
              </a:spcBef>
              <a:spcAft>
                <a:spcPts val="0"/>
              </a:spcAft>
              <a:buSzPts val="2400"/>
              <a:buFont typeface="Poppins"/>
              <a:buNone/>
              <a:defRPr b="1" sz="2400">
                <a:latin typeface="Poppins"/>
                <a:ea typeface="Poppins"/>
                <a:cs typeface="Poppins"/>
                <a:sym typeface="Poppins"/>
              </a:defRPr>
            </a:lvl5pPr>
            <a:lvl6pPr lvl="5" rtl="0" algn="ctr">
              <a:spcBef>
                <a:spcPts val="0"/>
              </a:spcBef>
              <a:spcAft>
                <a:spcPts val="0"/>
              </a:spcAft>
              <a:buSzPts val="2400"/>
              <a:buFont typeface="Poppins"/>
              <a:buNone/>
              <a:defRPr b="1" sz="2400">
                <a:latin typeface="Poppins"/>
                <a:ea typeface="Poppins"/>
                <a:cs typeface="Poppins"/>
                <a:sym typeface="Poppins"/>
              </a:defRPr>
            </a:lvl6pPr>
            <a:lvl7pPr lvl="6" rtl="0" algn="ctr">
              <a:spcBef>
                <a:spcPts val="0"/>
              </a:spcBef>
              <a:spcAft>
                <a:spcPts val="0"/>
              </a:spcAft>
              <a:buSzPts val="2400"/>
              <a:buFont typeface="Poppins"/>
              <a:buNone/>
              <a:defRPr b="1" sz="2400">
                <a:latin typeface="Poppins"/>
                <a:ea typeface="Poppins"/>
                <a:cs typeface="Poppins"/>
                <a:sym typeface="Poppins"/>
              </a:defRPr>
            </a:lvl7pPr>
            <a:lvl8pPr lvl="7" rtl="0" algn="ctr">
              <a:spcBef>
                <a:spcPts val="0"/>
              </a:spcBef>
              <a:spcAft>
                <a:spcPts val="0"/>
              </a:spcAft>
              <a:buSzPts val="2400"/>
              <a:buFont typeface="Poppins"/>
              <a:buNone/>
              <a:defRPr b="1" sz="2400">
                <a:latin typeface="Poppins"/>
                <a:ea typeface="Poppins"/>
                <a:cs typeface="Poppins"/>
                <a:sym typeface="Poppins"/>
              </a:defRPr>
            </a:lvl8pPr>
            <a:lvl9pPr lvl="8" rtl="0" algn="ctr">
              <a:spcBef>
                <a:spcPts val="0"/>
              </a:spcBef>
              <a:spcAft>
                <a:spcPts val="0"/>
              </a:spcAft>
              <a:buSzPts val="2400"/>
              <a:buFont typeface="Poppins"/>
              <a:buNone/>
              <a:defRPr b="1" sz="2400">
                <a:latin typeface="Poppins"/>
                <a:ea typeface="Poppins"/>
                <a:cs typeface="Poppins"/>
                <a:sym typeface="Poppins"/>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D">
  <p:cSld name="13_Custom Layout">
    <p:spTree>
      <p:nvGrpSpPr>
        <p:cNvPr id="755" name="Shape 755"/>
        <p:cNvGrpSpPr/>
        <p:nvPr/>
      </p:nvGrpSpPr>
      <p:grpSpPr>
        <a:xfrm>
          <a:off x="0" y="0"/>
          <a:ext cx="0" cy="0"/>
          <a:chOff x="0" y="0"/>
          <a:chExt cx="0" cy="0"/>
        </a:xfrm>
      </p:grpSpPr>
      <p:sp>
        <p:nvSpPr>
          <p:cNvPr id="756" name="Google Shape;756;p62"/>
          <p:cNvSpPr/>
          <p:nvPr>
            <p:ph idx="2" type="pic"/>
          </p:nvPr>
        </p:nvSpPr>
        <p:spPr>
          <a:xfrm>
            <a:off x="5450363" y="471581"/>
            <a:ext cx="2976900" cy="3294900"/>
          </a:xfrm>
          <a:prstGeom prst="roundRect">
            <a:avLst>
              <a:gd fmla="val 16667" name="adj"/>
            </a:avLst>
          </a:prstGeom>
          <a:noFill/>
          <a:ln>
            <a:noFill/>
          </a:ln>
        </p:spPr>
      </p:sp>
      <p:pic>
        <p:nvPicPr>
          <p:cNvPr id="757" name="Google Shape;757;p62"/>
          <p:cNvPicPr preferRelativeResize="0"/>
          <p:nvPr/>
        </p:nvPicPr>
        <p:blipFill rotWithShape="1">
          <a:blip r:embed="rId2">
            <a:alphaModFix/>
          </a:blip>
          <a:srcRect b="2730" l="0" r="39838" t="-3132"/>
          <a:stretch/>
        </p:blipFill>
        <p:spPr>
          <a:xfrm flipH="1" rot="5400000">
            <a:off x="1359656" y="-1380226"/>
            <a:ext cx="774994" cy="3494308"/>
          </a:xfrm>
          <a:prstGeom prst="rect">
            <a:avLst/>
          </a:prstGeom>
          <a:noFill/>
          <a:ln>
            <a:noFill/>
          </a:ln>
        </p:spPr>
      </p:pic>
      <p:pic>
        <p:nvPicPr>
          <p:cNvPr id="758" name="Google Shape;758;p62"/>
          <p:cNvPicPr preferRelativeResize="0"/>
          <p:nvPr/>
        </p:nvPicPr>
        <p:blipFill rotWithShape="1">
          <a:blip r:embed="rId3">
            <a:alphaModFix/>
          </a:blip>
          <a:srcRect b="0" l="0" r="0" t="24431"/>
          <a:stretch/>
        </p:blipFill>
        <p:spPr>
          <a:xfrm rot="10800000">
            <a:off x="6943725" y="4219068"/>
            <a:ext cx="1257300" cy="924431"/>
          </a:xfrm>
          <a:prstGeom prst="rect">
            <a:avLst/>
          </a:prstGeom>
          <a:noFill/>
          <a:ln>
            <a:noFill/>
          </a:ln>
        </p:spPr>
      </p:pic>
      <p:sp>
        <p:nvSpPr>
          <p:cNvPr id="759" name="Google Shape;759;p62"/>
          <p:cNvSpPr txBox="1"/>
          <p:nvPr>
            <p:ph type="title"/>
          </p:nvPr>
        </p:nvSpPr>
        <p:spPr>
          <a:xfrm>
            <a:off x="490444" y="1505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760" name="Google Shape;760;p62"/>
          <p:cNvSpPr txBox="1"/>
          <p:nvPr>
            <p:ph idx="1" type="body"/>
          </p:nvPr>
        </p:nvSpPr>
        <p:spPr>
          <a:xfrm>
            <a:off x="490444" y="3015056"/>
            <a:ext cx="4057200" cy="15642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E">
  <p:cSld name="14_Custom Layout">
    <p:spTree>
      <p:nvGrpSpPr>
        <p:cNvPr id="761" name="Shape 761"/>
        <p:cNvGrpSpPr/>
        <p:nvPr/>
      </p:nvGrpSpPr>
      <p:grpSpPr>
        <a:xfrm>
          <a:off x="0" y="0"/>
          <a:ext cx="0" cy="0"/>
          <a:chOff x="0" y="0"/>
          <a:chExt cx="0" cy="0"/>
        </a:xfrm>
      </p:grpSpPr>
      <p:sp>
        <p:nvSpPr>
          <p:cNvPr id="762" name="Google Shape;762;p63"/>
          <p:cNvSpPr/>
          <p:nvPr>
            <p:ph idx="2" type="pic"/>
          </p:nvPr>
        </p:nvSpPr>
        <p:spPr>
          <a:xfrm>
            <a:off x="557213" y="867469"/>
            <a:ext cx="2234700" cy="3408600"/>
          </a:xfrm>
          <a:prstGeom prst="roundRect">
            <a:avLst>
              <a:gd fmla="val 16667" name="adj"/>
            </a:avLst>
          </a:prstGeom>
          <a:noFill/>
          <a:ln>
            <a:noFill/>
          </a:ln>
        </p:spPr>
      </p:sp>
      <p:pic>
        <p:nvPicPr>
          <p:cNvPr id="763" name="Google Shape;763;p63"/>
          <p:cNvPicPr preferRelativeResize="0"/>
          <p:nvPr/>
        </p:nvPicPr>
        <p:blipFill>
          <a:blip r:embed="rId2">
            <a:alphaModFix/>
          </a:blip>
          <a:stretch>
            <a:fillRect/>
          </a:stretch>
        </p:blipFill>
        <p:spPr>
          <a:xfrm>
            <a:off x="6878644" y="202463"/>
            <a:ext cx="825587" cy="827607"/>
          </a:xfrm>
          <a:prstGeom prst="rect">
            <a:avLst/>
          </a:prstGeom>
          <a:noFill/>
          <a:ln>
            <a:noFill/>
          </a:ln>
        </p:spPr>
      </p:pic>
      <p:sp>
        <p:nvSpPr>
          <p:cNvPr id="764" name="Google Shape;764;p63"/>
          <p:cNvSpPr/>
          <p:nvPr/>
        </p:nvSpPr>
        <p:spPr>
          <a:xfrm rot="934741">
            <a:off x="2297686" y="4189866"/>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765" name="Google Shape;765;p63"/>
          <p:cNvGrpSpPr/>
          <p:nvPr/>
        </p:nvGrpSpPr>
        <p:grpSpPr>
          <a:xfrm>
            <a:off x="4257675" y="4333144"/>
            <a:ext cx="4943475" cy="846600"/>
            <a:chOff x="5600700" y="5777525"/>
            <a:chExt cx="6591300" cy="1128800"/>
          </a:xfrm>
        </p:grpSpPr>
        <p:pic>
          <p:nvPicPr>
            <p:cNvPr id="766" name="Google Shape;766;p63"/>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767" name="Google Shape;767;p63"/>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768" name="Google Shape;768;p63"/>
          <p:cNvSpPr txBox="1"/>
          <p:nvPr>
            <p:ph type="title"/>
          </p:nvPr>
        </p:nvSpPr>
        <p:spPr>
          <a:xfrm>
            <a:off x="3692888" y="1174163"/>
            <a:ext cx="51423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769" name="Google Shape;769;p63"/>
          <p:cNvSpPr txBox="1"/>
          <p:nvPr>
            <p:ph idx="1" type="body"/>
          </p:nvPr>
        </p:nvSpPr>
        <p:spPr>
          <a:xfrm>
            <a:off x="3692888" y="2715413"/>
            <a:ext cx="4943400" cy="13539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F">
  <p:cSld name="15_Custom Layout">
    <p:spTree>
      <p:nvGrpSpPr>
        <p:cNvPr id="770" name="Shape 770"/>
        <p:cNvGrpSpPr/>
        <p:nvPr/>
      </p:nvGrpSpPr>
      <p:grpSpPr>
        <a:xfrm>
          <a:off x="0" y="0"/>
          <a:ext cx="0" cy="0"/>
          <a:chOff x="0" y="0"/>
          <a:chExt cx="0" cy="0"/>
        </a:xfrm>
      </p:grpSpPr>
      <p:sp>
        <p:nvSpPr>
          <p:cNvPr id="771" name="Google Shape;771;p64"/>
          <p:cNvSpPr/>
          <p:nvPr>
            <p:ph idx="2" type="pic"/>
          </p:nvPr>
        </p:nvSpPr>
        <p:spPr>
          <a:xfrm>
            <a:off x="4998169" y="554625"/>
            <a:ext cx="3875700" cy="3851400"/>
          </a:xfrm>
          <a:prstGeom prst="ellipse">
            <a:avLst/>
          </a:prstGeom>
          <a:noFill/>
          <a:ln>
            <a:noFill/>
          </a:ln>
        </p:spPr>
      </p:sp>
      <p:grpSp>
        <p:nvGrpSpPr>
          <p:cNvPr id="772" name="Google Shape;772;p64"/>
          <p:cNvGrpSpPr/>
          <p:nvPr/>
        </p:nvGrpSpPr>
        <p:grpSpPr>
          <a:xfrm>
            <a:off x="-442913" y="4228977"/>
            <a:ext cx="5272415" cy="1028676"/>
            <a:chOff x="-19050" y="5729200"/>
            <a:chExt cx="6610350" cy="1128800"/>
          </a:xfrm>
        </p:grpSpPr>
        <p:pic>
          <p:nvPicPr>
            <p:cNvPr id="773" name="Google Shape;773;p64"/>
            <p:cNvPicPr preferRelativeResize="0"/>
            <p:nvPr/>
          </p:nvPicPr>
          <p:blipFill rotWithShape="1">
            <a:blip r:embed="rId2">
              <a:alphaModFix/>
            </a:blip>
            <a:srcRect b="0" l="0" r="40037" t="0"/>
            <a:stretch/>
          </p:blipFill>
          <p:spPr>
            <a:xfrm rot="5400000">
              <a:off x="3483724" y="3750425"/>
              <a:ext cx="1128800" cy="5086351"/>
            </a:xfrm>
            <a:prstGeom prst="rect">
              <a:avLst/>
            </a:prstGeom>
            <a:noFill/>
            <a:ln>
              <a:noFill/>
            </a:ln>
          </p:spPr>
        </p:pic>
        <p:pic>
          <p:nvPicPr>
            <p:cNvPr id="774" name="Google Shape;774;p64"/>
            <p:cNvPicPr preferRelativeResize="0"/>
            <p:nvPr/>
          </p:nvPicPr>
          <p:blipFill rotWithShape="1">
            <a:blip r:embed="rId2">
              <a:alphaModFix/>
            </a:blip>
            <a:srcRect b="0" l="0" r="40037" t="49811"/>
            <a:stretch/>
          </p:blipFill>
          <p:spPr>
            <a:xfrm rot="5400000">
              <a:off x="692900" y="5017251"/>
              <a:ext cx="1128800" cy="2552699"/>
            </a:xfrm>
            <a:prstGeom prst="rect">
              <a:avLst/>
            </a:prstGeom>
            <a:noFill/>
            <a:ln>
              <a:noFill/>
            </a:ln>
          </p:spPr>
        </p:pic>
      </p:grpSp>
      <p:pic>
        <p:nvPicPr>
          <p:cNvPr id="775" name="Google Shape;775;p64"/>
          <p:cNvPicPr preferRelativeResize="0"/>
          <p:nvPr/>
        </p:nvPicPr>
        <p:blipFill rotWithShape="1">
          <a:blip r:embed="rId3">
            <a:alphaModFix/>
          </a:blip>
          <a:srcRect b="0" l="0" r="0" t="24431"/>
          <a:stretch/>
        </p:blipFill>
        <p:spPr>
          <a:xfrm>
            <a:off x="7086600" y="-1"/>
            <a:ext cx="1257301" cy="924432"/>
          </a:xfrm>
          <a:prstGeom prst="rect">
            <a:avLst/>
          </a:prstGeom>
          <a:noFill/>
          <a:ln>
            <a:noFill/>
          </a:ln>
        </p:spPr>
      </p:pic>
      <p:sp>
        <p:nvSpPr>
          <p:cNvPr id="776" name="Google Shape;776;p64"/>
          <p:cNvSpPr txBox="1"/>
          <p:nvPr>
            <p:ph type="title"/>
          </p:nvPr>
        </p:nvSpPr>
        <p:spPr>
          <a:xfrm>
            <a:off x="531638" y="5585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777" name="Google Shape;777;p64"/>
          <p:cNvSpPr txBox="1"/>
          <p:nvPr>
            <p:ph idx="1" type="body"/>
          </p:nvPr>
        </p:nvSpPr>
        <p:spPr>
          <a:xfrm>
            <a:off x="531638" y="209981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1">
  <p:cSld name="16_Custom Layout">
    <p:spTree>
      <p:nvGrpSpPr>
        <p:cNvPr id="778" name="Shape 778"/>
        <p:cNvGrpSpPr/>
        <p:nvPr/>
      </p:nvGrpSpPr>
      <p:grpSpPr>
        <a:xfrm>
          <a:off x="0" y="0"/>
          <a:ext cx="0" cy="0"/>
          <a:chOff x="0" y="0"/>
          <a:chExt cx="0" cy="0"/>
        </a:xfrm>
      </p:grpSpPr>
      <p:sp>
        <p:nvSpPr>
          <p:cNvPr id="779" name="Google Shape;779;p65"/>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780" name="Google Shape;780;p65"/>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0000"/>
                </a:solidFill>
                <a:latin typeface="Poppins"/>
                <a:ea typeface="Poppins"/>
                <a:cs typeface="Poppins"/>
                <a:sym typeface="Poppins"/>
              </a:rPr>
              <a:t>Unsafe</a:t>
            </a:r>
            <a:endParaRPr b="1" sz="3500">
              <a:solidFill>
                <a:srgbClr val="FF0000"/>
              </a:solidFill>
              <a:latin typeface="Poppins"/>
              <a:ea typeface="Poppins"/>
              <a:cs typeface="Poppins"/>
              <a:sym typeface="Poppins"/>
            </a:endParaRPr>
          </a:p>
        </p:txBody>
      </p:sp>
      <p:sp>
        <p:nvSpPr>
          <p:cNvPr id="781" name="Google Shape;781;p65"/>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9900"/>
                </a:solidFill>
                <a:latin typeface="Poppins"/>
                <a:ea typeface="Poppins"/>
                <a:cs typeface="Poppins"/>
                <a:sym typeface="Poppins"/>
              </a:rPr>
              <a:t>Unwanted</a:t>
            </a:r>
            <a:endParaRPr b="1" sz="3500">
              <a:solidFill>
                <a:srgbClr val="FF9900"/>
              </a:solidFill>
              <a:latin typeface="Poppins"/>
              <a:ea typeface="Poppins"/>
              <a:cs typeface="Poppins"/>
              <a:sym typeface="Poppins"/>
            </a:endParaRPr>
          </a:p>
        </p:txBody>
      </p:sp>
      <p:cxnSp>
        <p:nvCxnSpPr>
          <p:cNvPr id="782" name="Google Shape;782;p65"/>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783" name="Google Shape;783;p65"/>
          <p:cNvCxnSpPr/>
          <p:nvPr/>
        </p:nvCxnSpPr>
        <p:spPr>
          <a:xfrm>
            <a:off x="3243263" y="1357313"/>
            <a:ext cx="1657500" cy="0"/>
          </a:xfrm>
          <a:prstGeom prst="straightConnector1">
            <a:avLst/>
          </a:prstGeom>
          <a:noFill/>
          <a:ln cap="flat" cmpd="sng" w="114300">
            <a:solidFill>
              <a:srgbClr val="FF0000"/>
            </a:solidFill>
            <a:prstDash val="solid"/>
            <a:round/>
            <a:headEnd len="med" w="med" type="none"/>
            <a:tailEnd len="med" w="med" type="none"/>
          </a:ln>
        </p:spPr>
      </p:cxnSp>
      <p:cxnSp>
        <p:nvCxnSpPr>
          <p:cNvPr id="784" name="Google Shape;784;p65"/>
          <p:cNvCxnSpPr/>
          <p:nvPr/>
        </p:nvCxnSpPr>
        <p:spPr>
          <a:xfrm>
            <a:off x="6157913" y="1357313"/>
            <a:ext cx="2457600" cy="0"/>
          </a:xfrm>
          <a:prstGeom prst="straightConnector1">
            <a:avLst/>
          </a:prstGeom>
          <a:noFill/>
          <a:ln cap="flat" cmpd="sng" w="114300">
            <a:solidFill>
              <a:srgbClr val="FF9900"/>
            </a:solidFill>
            <a:prstDash val="solid"/>
            <a:round/>
            <a:headEnd len="med" w="med" type="none"/>
            <a:tailEnd len="med" w="med" type="none"/>
          </a:ln>
        </p:spPr>
      </p:cxnSp>
      <p:sp>
        <p:nvSpPr>
          <p:cNvPr id="785" name="Google Shape;785;p65"/>
          <p:cNvSpPr txBox="1"/>
          <p:nvPr/>
        </p:nvSpPr>
        <p:spPr>
          <a:xfrm>
            <a:off x="614363" y="2640600"/>
            <a:ext cx="3743400" cy="1885800"/>
          </a:xfrm>
          <a:prstGeom prst="rect">
            <a:avLst/>
          </a:prstGeom>
          <a:noFill/>
          <a:ln>
            <a:noFill/>
          </a:ln>
        </p:spPr>
        <p:txBody>
          <a:bodyPr anchorCtr="0" anchor="ctr" bIns="34275" lIns="68575" spcFirstLastPara="1" rIns="68575" wrap="square" tIns="34275">
            <a:noAutofit/>
          </a:bodyPr>
          <a:lstStyle/>
          <a:p>
            <a:pPr indent="0" lvl="0" marL="0" marR="0" rtl="0" algn="l">
              <a:lnSpc>
                <a:spcPct val="115000"/>
              </a:lnSpc>
              <a:spcBef>
                <a:spcPts val="0"/>
              </a:spcBef>
              <a:spcAft>
                <a:spcPts val="0"/>
              </a:spcAft>
              <a:buNone/>
            </a:pPr>
            <a:r>
              <a:rPr b="1" lang="en" sz="2000">
                <a:solidFill>
                  <a:srgbClr val="43919B"/>
                </a:solidFill>
                <a:latin typeface="Poppins"/>
                <a:ea typeface="Poppins"/>
                <a:cs typeface="Poppins"/>
                <a:sym typeface="Poppins"/>
              </a:rPr>
              <a:t>In PE, someone stomps on my foot while I am waiting to kick for kickball. </a:t>
            </a:r>
            <a:endParaRPr b="1" sz="2000">
              <a:solidFill>
                <a:srgbClr val="43919B"/>
              </a:solidFill>
              <a:latin typeface="Poppins"/>
              <a:ea typeface="Poppins"/>
              <a:cs typeface="Poppins"/>
              <a:sym typeface="Poppins"/>
            </a:endParaRPr>
          </a:p>
        </p:txBody>
      </p:sp>
      <p:sp>
        <p:nvSpPr>
          <p:cNvPr id="786" name="Google Shape;786;p65"/>
          <p:cNvSpPr/>
          <p:nvPr>
            <p:ph idx="2" type="pic"/>
          </p:nvPr>
        </p:nvSpPr>
        <p:spPr>
          <a:xfrm>
            <a:off x="5255306" y="2295338"/>
            <a:ext cx="3548400" cy="2482800"/>
          </a:xfrm>
          <a:prstGeom prst="roundRect">
            <a:avLst>
              <a:gd fmla="val 16667" name="adj"/>
            </a:avLst>
          </a:prstGeom>
          <a:noFill/>
          <a:ln>
            <a:noFill/>
          </a:ln>
        </p:spPr>
      </p:sp>
      <p:sp>
        <p:nvSpPr>
          <p:cNvPr id="787" name="Google Shape;787;p65"/>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2">
  <p:cSld name="17_Custom Layout">
    <p:spTree>
      <p:nvGrpSpPr>
        <p:cNvPr id="788" name="Shape 788"/>
        <p:cNvGrpSpPr/>
        <p:nvPr/>
      </p:nvGrpSpPr>
      <p:grpSpPr>
        <a:xfrm>
          <a:off x="0" y="0"/>
          <a:ext cx="0" cy="0"/>
          <a:chOff x="0" y="0"/>
          <a:chExt cx="0" cy="0"/>
        </a:xfrm>
      </p:grpSpPr>
      <p:sp>
        <p:nvSpPr>
          <p:cNvPr id="789" name="Google Shape;789;p66"/>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790" name="Google Shape;790;p66"/>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Unsafe</a:t>
            </a:r>
            <a:endParaRPr b="1" sz="3500">
              <a:solidFill>
                <a:srgbClr val="D9D9D9"/>
              </a:solidFill>
              <a:latin typeface="Poppins"/>
              <a:ea typeface="Poppins"/>
              <a:cs typeface="Poppins"/>
              <a:sym typeface="Poppins"/>
            </a:endParaRPr>
          </a:p>
        </p:txBody>
      </p:sp>
      <p:sp>
        <p:nvSpPr>
          <p:cNvPr id="791" name="Google Shape;791;p66"/>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Unwanted</a:t>
            </a:r>
            <a:endParaRPr b="1" sz="3500">
              <a:solidFill>
                <a:srgbClr val="D9D9D9"/>
              </a:solidFill>
              <a:latin typeface="Poppins"/>
              <a:ea typeface="Poppins"/>
              <a:cs typeface="Poppins"/>
              <a:sym typeface="Poppins"/>
            </a:endParaRPr>
          </a:p>
        </p:txBody>
      </p:sp>
      <p:cxnSp>
        <p:nvCxnSpPr>
          <p:cNvPr id="792" name="Google Shape;792;p66"/>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793" name="Google Shape;793;p66"/>
          <p:cNvCxnSpPr/>
          <p:nvPr/>
        </p:nvCxnSpPr>
        <p:spPr>
          <a:xfrm>
            <a:off x="3243263" y="1357313"/>
            <a:ext cx="1657500" cy="0"/>
          </a:xfrm>
          <a:prstGeom prst="straightConnector1">
            <a:avLst/>
          </a:prstGeom>
          <a:noFill/>
          <a:ln cap="flat" cmpd="sng" w="114300">
            <a:solidFill>
              <a:srgbClr val="D9D9D9"/>
            </a:solidFill>
            <a:prstDash val="solid"/>
            <a:round/>
            <a:headEnd len="med" w="med" type="none"/>
            <a:tailEnd len="med" w="med" type="none"/>
          </a:ln>
        </p:spPr>
      </p:cxnSp>
      <p:cxnSp>
        <p:nvCxnSpPr>
          <p:cNvPr id="794" name="Google Shape;794;p66"/>
          <p:cNvCxnSpPr/>
          <p:nvPr/>
        </p:nvCxnSpPr>
        <p:spPr>
          <a:xfrm>
            <a:off x="6157913" y="1357313"/>
            <a:ext cx="2457600" cy="0"/>
          </a:xfrm>
          <a:prstGeom prst="straightConnector1">
            <a:avLst/>
          </a:prstGeom>
          <a:noFill/>
          <a:ln cap="flat" cmpd="sng" w="114300">
            <a:solidFill>
              <a:srgbClr val="D9D9D9"/>
            </a:solidFill>
            <a:prstDash val="solid"/>
            <a:round/>
            <a:headEnd len="med" w="med" type="none"/>
            <a:tailEnd len="med" w="med" type="none"/>
          </a:ln>
        </p:spPr>
      </p:cxnSp>
      <p:pic>
        <p:nvPicPr>
          <p:cNvPr id="795" name="Google Shape;795;p66"/>
          <p:cNvPicPr preferRelativeResize="0"/>
          <p:nvPr/>
        </p:nvPicPr>
        <p:blipFill rotWithShape="1">
          <a:blip r:embed="rId2">
            <a:alphaModFix/>
          </a:blip>
          <a:srcRect b="5" l="-12121" r="-9090" t="49446"/>
          <a:stretch/>
        </p:blipFill>
        <p:spPr>
          <a:xfrm>
            <a:off x="623006" y="1"/>
            <a:ext cx="1143002" cy="477860"/>
          </a:xfrm>
          <a:prstGeom prst="rect">
            <a:avLst/>
          </a:prstGeom>
          <a:noFill/>
          <a:ln>
            <a:noFill/>
          </a:ln>
        </p:spPr>
      </p:pic>
      <p:sp>
        <p:nvSpPr>
          <p:cNvPr id="796" name="Google Shape;796;p66"/>
          <p:cNvSpPr/>
          <p:nvPr/>
        </p:nvSpPr>
        <p:spPr>
          <a:xfrm>
            <a:off x="714375" y="1700213"/>
            <a:ext cx="942900" cy="700200"/>
          </a:xfrm>
          <a:prstGeom prst="upArrow">
            <a:avLst>
              <a:gd fmla="val 50000" name="adj1"/>
              <a:gd fmla="val 69697" name="adj2"/>
            </a:avLst>
          </a:prstGeom>
          <a:solidFill>
            <a:srgbClr val="F6626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97" name="Google Shape;797;p66"/>
          <p:cNvSpPr/>
          <p:nvPr>
            <p:ph idx="2" type="pic"/>
          </p:nvPr>
        </p:nvSpPr>
        <p:spPr>
          <a:xfrm>
            <a:off x="5255306" y="2295338"/>
            <a:ext cx="3548400" cy="2482800"/>
          </a:xfrm>
          <a:prstGeom prst="roundRect">
            <a:avLst>
              <a:gd fmla="val 16667" name="adj"/>
            </a:avLst>
          </a:prstGeom>
          <a:noFill/>
          <a:ln>
            <a:noFill/>
          </a:ln>
        </p:spPr>
      </p:sp>
      <p:sp>
        <p:nvSpPr>
          <p:cNvPr id="798" name="Google Shape;798;p66"/>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Questions">
  <p:cSld name="18_Custom Layout">
    <p:spTree>
      <p:nvGrpSpPr>
        <p:cNvPr id="799" name="Shape 799"/>
        <p:cNvGrpSpPr/>
        <p:nvPr/>
      </p:nvGrpSpPr>
      <p:grpSpPr>
        <a:xfrm>
          <a:off x="0" y="0"/>
          <a:ext cx="0" cy="0"/>
          <a:chOff x="0" y="0"/>
          <a:chExt cx="0" cy="0"/>
        </a:xfrm>
      </p:grpSpPr>
      <p:sp>
        <p:nvSpPr>
          <p:cNvPr id="800" name="Google Shape;800;p67"/>
          <p:cNvSpPr/>
          <p:nvPr/>
        </p:nvSpPr>
        <p:spPr>
          <a:xfrm>
            <a:off x="1078650"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801" name="Google Shape;801;p67"/>
          <p:cNvSpPr/>
          <p:nvPr/>
        </p:nvSpPr>
        <p:spPr>
          <a:xfrm>
            <a:off x="4707675"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802" name="Google Shape;802;p67"/>
          <p:cNvGrpSpPr/>
          <p:nvPr/>
        </p:nvGrpSpPr>
        <p:grpSpPr>
          <a:xfrm>
            <a:off x="1078650" y="3186113"/>
            <a:ext cx="6986700" cy="1243125"/>
            <a:chOff x="1352550" y="2038350"/>
            <a:chExt cx="9315600" cy="1657500"/>
          </a:xfrm>
        </p:grpSpPr>
        <p:sp>
          <p:nvSpPr>
            <p:cNvPr id="803" name="Google Shape;803;p67"/>
            <p:cNvSpPr/>
            <p:nvPr/>
          </p:nvSpPr>
          <p:spPr>
            <a:xfrm>
              <a:off x="13525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04" name="Google Shape;804;p67"/>
            <p:cNvSpPr/>
            <p:nvPr/>
          </p:nvSpPr>
          <p:spPr>
            <a:xfrm>
              <a:off x="61912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pic>
        <p:nvPicPr>
          <p:cNvPr id="805" name="Google Shape;805;p67"/>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806" name="Google Shape;806;p67"/>
          <p:cNvSpPr/>
          <p:nvPr/>
        </p:nvSpPr>
        <p:spPr>
          <a:xfrm rot="934741">
            <a:off x="7881661" y="4251272"/>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807" name="Google Shape;807;p67"/>
          <p:cNvSpPr txBox="1"/>
          <p:nvPr>
            <p:ph type="title"/>
          </p:nvPr>
        </p:nvSpPr>
        <p:spPr>
          <a:xfrm>
            <a:off x="2135700" y="345750"/>
            <a:ext cx="4872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808" name="Google Shape;808;p67"/>
          <p:cNvSpPr txBox="1"/>
          <p:nvPr>
            <p:ph idx="1" type="subTitle"/>
          </p:nvPr>
        </p:nvSpPr>
        <p:spPr>
          <a:xfrm>
            <a:off x="1155150"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809" name="Google Shape;809;p67"/>
          <p:cNvSpPr txBox="1"/>
          <p:nvPr>
            <p:ph idx="2" type="subTitle"/>
          </p:nvPr>
        </p:nvSpPr>
        <p:spPr>
          <a:xfrm>
            <a:off x="4784175"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810" name="Google Shape;810;p67"/>
          <p:cNvSpPr txBox="1"/>
          <p:nvPr>
            <p:ph idx="3" type="subTitle"/>
          </p:nvPr>
        </p:nvSpPr>
        <p:spPr>
          <a:xfrm>
            <a:off x="1155150"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811" name="Google Shape;811;p67"/>
          <p:cNvSpPr txBox="1"/>
          <p:nvPr>
            <p:ph idx="4" type="subTitle"/>
          </p:nvPr>
        </p:nvSpPr>
        <p:spPr>
          <a:xfrm>
            <a:off x="4784175"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Scenario">
  <p:cSld name="19_Custom Layout">
    <p:spTree>
      <p:nvGrpSpPr>
        <p:cNvPr id="812" name="Shape 812"/>
        <p:cNvGrpSpPr/>
        <p:nvPr/>
      </p:nvGrpSpPr>
      <p:grpSpPr>
        <a:xfrm>
          <a:off x="0" y="0"/>
          <a:ext cx="0" cy="0"/>
          <a:chOff x="0" y="0"/>
          <a:chExt cx="0" cy="0"/>
        </a:xfrm>
      </p:grpSpPr>
      <p:sp>
        <p:nvSpPr>
          <p:cNvPr id="813" name="Google Shape;813;p68"/>
          <p:cNvSpPr txBox="1"/>
          <p:nvPr/>
        </p:nvSpPr>
        <p:spPr>
          <a:xfrm>
            <a:off x="1805288" y="222506"/>
            <a:ext cx="5533500" cy="8634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900">
                <a:solidFill>
                  <a:srgbClr val="43919B"/>
                </a:solidFill>
                <a:latin typeface="Poppins"/>
                <a:ea typeface="Poppins"/>
                <a:cs typeface="Poppins"/>
                <a:sym typeface="Poppins"/>
              </a:rPr>
              <a:t>Scenario Discussion</a:t>
            </a:r>
            <a:endParaRPr b="1" sz="2900">
              <a:solidFill>
                <a:srgbClr val="43919B"/>
              </a:solidFill>
              <a:latin typeface="Poppins"/>
              <a:ea typeface="Poppins"/>
              <a:cs typeface="Poppins"/>
              <a:sym typeface="Poppins"/>
            </a:endParaRPr>
          </a:p>
        </p:txBody>
      </p:sp>
      <p:pic>
        <p:nvPicPr>
          <p:cNvPr id="814" name="Google Shape;814;p68"/>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815" name="Google Shape;815;p68"/>
          <p:cNvSpPr/>
          <p:nvPr/>
        </p:nvSpPr>
        <p:spPr>
          <a:xfrm rot="10800000">
            <a:off x="4871175" y="1424400"/>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816" name="Google Shape;816;p68"/>
          <p:cNvSpPr/>
          <p:nvPr/>
        </p:nvSpPr>
        <p:spPr>
          <a:xfrm rot="10800000">
            <a:off x="4871175" y="2337194"/>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817" name="Google Shape;817;p68"/>
          <p:cNvSpPr/>
          <p:nvPr/>
        </p:nvSpPr>
        <p:spPr>
          <a:xfrm rot="10800000">
            <a:off x="4871175" y="3249988"/>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818" name="Google Shape;818;p68"/>
          <p:cNvSpPr/>
          <p:nvPr/>
        </p:nvSpPr>
        <p:spPr>
          <a:xfrm rot="10800000">
            <a:off x="4871175" y="4162781"/>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819" name="Google Shape;819;p68"/>
          <p:cNvSpPr txBox="1"/>
          <p:nvPr>
            <p:ph idx="1" type="subTitle"/>
          </p:nvPr>
        </p:nvSpPr>
        <p:spPr>
          <a:xfrm>
            <a:off x="5020819" y="1419750"/>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820" name="Google Shape;820;p68"/>
          <p:cNvSpPr txBox="1"/>
          <p:nvPr>
            <p:ph idx="2" type="subTitle"/>
          </p:nvPr>
        </p:nvSpPr>
        <p:spPr>
          <a:xfrm>
            <a:off x="5020819" y="2332547"/>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821" name="Google Shape;821;p68"/>
          <p:cNvSpPr txBox="1"/>
          <p:nvPr>
            <p:ph idx="3" type="subTitle"/>
          </p:nvPr>
        </p:nvSpPr>
        <p:spPr>
          <a:xfrm>
            <a:off x="5020819" y="3245334"/>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822" name="Google Shape;822;p68"/>
          <p:cNvSpPr txBox="1"/>
          <p:nvPr>
            <p:ph idx="4" type="subTitle"/>
          </p:nvPr>
        </p:nvSpPr>
        <p:spPr>
          <a:xfrm>
            <a:off x="5020819" y="4158131"/>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823" name="Google Shape;823;p68"/>
          <p:cNvSpPr txBox="1"/>
          <p:nvPr>
            <p:ph idx="5" type="body"/>
          </p:nvPr>
        </p:nvSpPr>
        <p:spPr>
          <a:xfrm>
            <a:off x="705956" y="1606069"/>
            <a:ext cx="3763200" cy="3192600"/>
          </a:xfrm>
          <a:prstGeom prst="rect">
            <a:avLst/>
          </a:prstGeom>
          <a:noFill/>
          <a:ln>
            <a:noFill/>
          </a:ln>
        </p:spPr>
        <p:txBody>
          <a:bodyPr anchorCtr="0" anchor="t" bIns="68575" lIns="68575" spcFirstLastPara="1" rIns="68575" wrap="square" tIns="68575">
            <a:noAutofit/>
          </a:bodyPr>
          <a:lstStyle>
            <a:lvl1pPr indent="-317500" lvl="0" marL="4572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1pPr>
            <a:lvl2pPr indent="-317500" lvl="1" marL="9144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2pPr>
            <a:lvl3pPr indent="-317500" lvl="2" marL="13716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3pPr>
            <a:lvl4pPr indent="-317500" lvl="3" marL="18288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4pPr>
            <a:lvl5pPr indent="-317500" lvl="4" marL="22860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5pPr>
            <a:lvl6pPr indent="-317500" lvl="5" marL="27432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6pPr>
            <a:lvl7pPr indent="-317500" lvl="6" marL="32004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7pPr>
            <a:lvl8pPr indent="-317500" lvl="7" marL="36576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8pPr>
            <a:lvl9pPr indent="-317500" lvl="8" marL="41148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A">
  <p:cSld name="20_Custom Layout">
    <p:spTree>
      <p:nvGrpSpPr>
        <p:cNvPr id="824" name="Shape 824"/>
        <p:cNvGrpSpPr/>
        <p:nvPr/>
      </p:nvGrpSpPr>
      <p:grpSpPr>
        <a:xfrm>
          <a:off x="0" y="0"/>
          <a:ext cx="0" cy="0"/>
          <a:chOff x="0" y="0"/>
          <a:chExt cx="0" cy="0"/>
        </a:xfrm>
      </p:grpSpPr>
      <p:sp>
        <p:nvSpPr>
          <p:cNvPr id="825" name="Google Shape;825;p69"/>
          <p:cNvSpPr/>
          <p:nvPr/>
        </p:nvSpPr>
        <p:spPr>
          <a:xfrm rot="934741">
            <a:off x="1360679" y="1780791"/>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826" name="Google Shape;826;p69"/>
          <p:cNvPicPr preferRelativeResize="0"/>
          <p:nvPr/>
        </p:nvPicPr>
        <p:blipFill>
          <a:blip r:embed="rId2">
            <a:alphaModFix/>
          </a:blip>
          <a:stretch>
            <a:fillRect/>
          </a:stretch>
        </p:blipFill>
        <p:spPr>
          <a:xfrm>
            <a:off x="4247124" y="1715812"/>
            <a:ext cx="640978" cy="610634"/>
          </a:xfrm>
          <a:prstGeom prst="rect">
            <a:avLst/>
          </a:prstGeom>
          <a:noFill/>
          <a:ln>
            <a:noFill/>
          </a:ln>
        </p:spPr>
      </p:pic>
      <p:pic>
        <p:nvPicPr>
          <p:cNvPr id="827" name="Google Shape;827;p69"/>
          <p:cNvPicPr preferRelativeResize="0"/>
          <p:nvPr/>
        </p:nvPicPr>
        <p:blipFill rotWithShape="1">
          <a:blip r:embed="rId3">
            <a:alphaModFix/>
          </a:blip>
          <a:srcRect b="0" l="0" r="0" t="-969"/>
          <a:stretch/>
        </p:blipFill>
        <p:spPr>
          <a:xfrm>
            <a:off x="7113103" y="1763166"/>
            <a:ext cx="509718" cy="515922"/>
          </a:xfrm>
          <a:prstGeom prst="rect">
            <a:avLst/>
          </a:prstGeom>
          <a:noFill/>
          <a:ln>
            <a:noFill/>
          </a:ln>
        </p:spPr>
      </p:pic>
      <p:sp>
        <p:nvSpPr>
          <p:cNvPr id="828" name="Google Shape;828;p69"/>
          <p:cNvSpPr txBox="1"/>
          <p:nvPr>
            <p:ph type="title"/>
          </p:nvPr>
        </p:nvSpPr>
        <p:spPr>
          <a:xfrm>
            <a:off x="1670288" y="345750"/>
            <a:ext cx="58035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829" name="Google Shape;829;p69"/>
          <p:cNvSpPr txBox="1"/>
          <p:nvPr>
            <p:ph idx="1" type="subTitle"/>
          </p:nvPr>
        </p:nvSpPr>
        <p:spPr>
          <a:xfrm>
            <a:off x="357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30" name="Google Shape;830;p69"/>
          <p:cNvSpPr txBox="1"/>
          <p:nvPr>
            <p:ph idx="2" type="subTitle"/>
          </p:nvPr>
        </p:nvSpPr>
        <p:spPr>
          <a:xfrm>
            <a:off x="482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831" name="Google Shape;831;p69"/>
          <p:cNvSpPr txBox="1"/>
          <p:nvPr>
            <p:ph idx="3" type="subTitle"/>
          </p:nvPr>
        </p:nvSpPr>
        <p:spPr>
          <a:xfrm>
            <a:off x="327183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32" name="Google Shape;832;p69"/>
          <p:cNvSpPr txBox="1"/>
          <p:nvPr>
            <p:ph idx="4" type="subTitle"/>
          </p:nvPr>
        </p:nvSpPr>
        <p:spPr>
          <a:xfrm>
            <a:off x="339682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833" name="Google Shape;833;p69"/>
          <p:cNvSpPr txBox="1"/>
          <p:nvPr>
            <p:ph idx="5" type="subTitle"/>
          </p:nvPr>
        </p:nvSpPr>
        <p:spPr>
          <a:xfrm>
            <a:off x="6072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34" name="Google Shape;834;p69"/>
          <p:cNvSpPr txBox="1"/>
          <p:nvPr>
            <p:ph idx="6" type="subTitle"/>
          </p:nvPr>
        </p:nvSpPr>
        <p:spPr>
          <a:xfrm>
            <a:off x="6197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B">
  <p:cSld name="20_Custom Layout_1">
    <p:spTree>
      <p:nvGrpSpPr>
        <p:cNvPr id="835" name="Shape 835"/>
        <p:cNvGrpSpPr/>
        <p:nvPr/>
      </p:nvGrpSpPr>
      <p:grpSpPr>
        <a:xfrm>
          <a:off x="0" y="0"/>
          <a:ext cx="0" cy="0"/>
          <a:chOff x="0" y="0"/>
          <a:chExt cx="0" cy="0"/>
        </a:xfrm>
      </p:grpSpPr>
      <p:sp>
        <p:nvSpPr>
          <p:cNvPr id="836" name="Google Shape;836;p70"/>
          <p:cNvSpPr/>
          <p:nvPr/>
        </p:nvSpPr>
        <p:spPr>
          <a:xfrm>
            <a:off x="47590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8623" y="0"/>
                  <a:pt x="910590"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37" name="Google Shape;837;p70"/>
          <p:cNvSpPr/>
          <p:nvPr/>
        </p:nvSpPr>
        <p:spPr>
          <a:xfrm>
            <a:off x="4542677" y="2042215"/>
            <a:ext cx="1999631" cy="702350"/>
          </a:xfrm>
          <a:custGeom>
            <a:rect b="b" l="l" r="r" t="t"/>
            <a:pathLst>
              <a:path extrusionOk="0" h="809625" w="2305050">
                <a:moveTo>
                  <a:pt x="2285048" y="0"/>
                </a:moveTo>
                <a:lnTo>
                  <a:pt x="2308860" y="120015"/>
                </a:lnTo>
                <a:lnTo>
                  <a:pt x="2285048" y="238125"/>
                </a:lnTo>
                <a:lnTo>
                  <a:pt x="2284095" y="238125"/>
                </a:lnTo>
                <a:cubicBezTo>
                  <a:pt x="2052638" y="238125"/>
                  <a:pt x="1944053" y="348615"/>
                  <a:pt x="1806893" y="488633"/>
                </a:cubicBezTo>
                <a:cubicBezTo>
                  <a:pt x="1658303" y="639128"/>
                  <a:pt x="1490663" y="809625"/>
                  <a:pt x="1159193" y="809625"/>
                </a:cubicBezTo>
                <a:cubicBezTo>
                  <a:pt x="827723" y="809625"/>
                  <a:pt x="660082" y="639128"/>
                  <a:pt x="511493" y="488633"/>
                </a:cubicBezTo>
                <a:cubicBezTo>
                  <a:pt x="374333" y="348615"/>
                  <a:pt x="265748" y="238125"/>
                  <a:pt x="34290" y="238125"/>
                </a:cubicBezTo>
                <a:lnTo>
                  <a:pt x="0" y="126683"/>
                </a:lnTo>
                <a:lnTo>
                  <a:pt x="34290" y="0"/>
                </a:lnTo>
                <a:cubicBezTo>
                  <a:pt x="364808" y="0"/>
                  <a:pt x="533400" y="170498"/>
                  <a:pt x="681038" y="320992"/>
                </a:cubicBezTo>
                <a:cubicBezTo>
                  <a:pt x="818198" y="461010"/>
                  <a:pt x="927735" y="571500"/>
                  <a:pt x="1158240" y="571500"/>
                </a:cubicBezTo>
                <a:cubicBezTo>
                  <a:pt x="1389698" y="571500"/>
                  <a:pt x="1498282" y="461010"/>
                  <a:pt x="1635443" y="320992"/>
                </a:cubicBezTo>
                <a:cubicBezTo>
                  <a:pt x="1784032" y="170498"/>
                  <a:pt x="1951673" y="0"/>
                  <a:pt x="2283143" y="0"/>
                </a:cubicBezTo>
                <a:lnTo>
                  <a:pt x="2285048"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38" name="Google Shape;838;p70"/>
          <p:cNvSpPr/>
          <p:nvPr/>
        </p:nvSpPr>
        <p:spPr>
          <a:xfrm>
            <a:off x="67108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7670" y="0"/>
                  <a:pt x="909638"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39" name="Google Shape;839;p70"/>
          <p:cNvSpPr/>
          <p:nvPr/>
        </p:nvSpPr>
        <p:spPr>
          <a:xfrm>
            <a:off x="6524213" y="2042215"/>
            <a:ext cx="1950053" cy="702350"/>
          </a:xfrm>
          <a:custGeom>
            <a:rect b="b" l="l" r="r" t="t"/>
            <a:pathLst>
              <a:path extrusionOk="0" h="809625" w="2247900">
                <a:moveTo>
                  <a:pt x="2250758" y="0"/>
                </a:moveTo>
                <a:lnTo>
                  <a:pt x="2250758" y="238125"/>
                </a:lnTo>
                <a:lnTo>
                  <a:pt x="2248852" y="238125"/>
                </a:lnTo>
                <a:cubicBezTo>
                  <a:pt x="2017395" y="238125"/>
                  <a:pt x="1908810" y="348615"/>
                  <a:pt x="1771650" y="488633"/>
                </a:cubicBezTo>
                <a:cubicBezTo>
                  <a:pt x="1623060" y="639128"/>
                  <a:pt x="1455420" y="809625"/>
                  <a:pt x="1123950" y="809625"/>
                </a:cubicBezTo>
                <a:cubicBezTo>
                  <a:pt x="792480" y="809625"/>
                  <a:pt x="624840" y="639128"/>
                  <a:pt x="476250" y="488633"/>
                </a:cubicBezTo>
                <a:cubicBezTo>
                  <a:pt x="339090" y="348615"/>
                  <a:pt x="230505" y="239078"/>
                  <a:pt x="0" y="238125"/>
                </a:cubicBezTo>
                <a:lnTo>
                  <a:pt x="0" y="0"/>
                </a:lnTo>
                <a:cubicBezTo>
                  <a:pt x="330518" y="0"/>
                  <a:pt x="498157" y="170498"/>
                  <a:pt x="645795" y="320992"/>
                </a:cubicBezTo>
                <a:cubicBezTo>
                  <a:pt x="782955" y="461010"/>
                  <a:pt x="892493" y="571500"/>
                  <a:pt x="1122997" y="571500"/>
                </a:cubicBezTo>
                <a:cubicBezTo>
                  <a:pt x="1353502" y="571500"/>
                  <a:pt x="1463040" y="461010"/>
                  <a:pt x="1600200" y="320992"/>
                </a:cubicBezTo>
                <a:cubicBezTo>
                  <a:pt x="1748790" y="170498"/>
                  <a:pt x="1916430" y="0"/>
                  <a:pt x="2247900" y="0"/>
                </a:cubicBezTo>
                <a:lnTo>
                  <a:pt x="2250758"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40" name="Google Shape;840;p70"/>
          <p:cNvSpPr/>
          <p:nvPr/>
        </p:nvSpPr>
        <p:spPr>
          <a:xfrm>
            <a:off x="2808111" y="908965"/>
            <a:ext cx="1578221" cy="1751743"/>
          </a:xfrm>
          <a:custGeom>
            <a:rect b="b" l="l" r="r" t="t"/>
            <a:pathLst>
              <a:path extrusionOk="0" h="2019300" w="1819275">
                <a:moveTo>
                  <a:pt x="1819275" y="909638"/>
                </a:moveTo>
                <a:cubicBezTo>
                  <a:pt x="1819275" y="1411605"/>
                  <a:pt x="1412558" y="2019300"/>
                  <a:pt x="909638" y="2019300"/>
                </a:cubicBezTo>
                <a:cubicBezTo>
                  <a:pt x="406718" y="2019300"/>
                  <a:pt x="0" y="1412558"/>
                  <a:pt x="0" y="909638"/>
                </a:cubicBezTo>
                <a:cubicBezTo>
                  <a:pt x="0" y="406718"/>
                  <a:pt x="407670" y="0"/>
                  <a:pt x="909638" y="0"/>
                </a:cubicBezTo>
                <a:cubicBezTo>
                  <a:pt x="1411605"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41" name="Google Shape;841;p70"/>
          <p:cNvSpPr/>
          <p:nvPr/>
        </p:nvSpPr>
        <p:spPr>
          <a:xfrm>
            <a:off x="2597486" y="2042215"/>
            <a:ext cx="1974842" cy="702350"/>
          </a:xfrm>
          <a:custGeom>
            <a:rect b="b" l="l" r="r" t="t"/>
            <a:pathLst>
              <a:path extrusionOk="0" h="809625" w="2276475">
                <a:moveTo>
                  <a:pt x="2277428" y="0"/>
                </a:moveTo>
                <a:lnTo>
                  <a:pt x="2277428" y="238125"/>
                </a:lnTo>
                <a:lnTo>
                  <a:pt x="2277428" y="238125"/>
                </a:lnTo>
                <a:cubicBezTo>
                  <a:pt x="2045970" y="238125"/>
                  <a:pt x="1937385" y="348615"/>
                  <a:pt x="1800225" y="488633"/>
                </a:cubicBezTo>
                <a:cubicBezTo>
                  <a:pt x="1651635" y="639128"/>
                  <a:pt x="1483995" y="809625"/>
                  <a:pt x="1152525" y="809625"/>
                </a:cubicBezTo>
                <a:cubicBezTo>
                  <a:pt x="821055" y="809625"/>
                  <a:pt x="653415" y="639128"/>
                  <a:pt x="504825" y="488633"/>
                </a:cubicBezTo>
                <a:cubicBezTo>
                  <a:pt x="367665" y="348615"/>
                  <a:pt x="258127" y="238125"/>
                  <a:pt x="27622" y="238125"/>
                </a:cubicBezTo>
                <a:cubicBezTo>
                  <a:pt x="27622" y="238125"/>
                  <a:pt x="27622" y="238125"/>
                  <a:pt x="27622" y="238125"/>
                </a:cubicBezTo>
                <a:lnTo>
                  <a:pt x="0" y="120015"/>
                </a:lnTo>
                <a:lnTo>
                  <a:pt x="27622" y="0"/>
                </a:lnTo>
                <a:cubicBezTo>
                  <a:pt x="27622" y="0"/>
                  <a:pt x="27622" y="0"/>
                  <a:pt x="27622" y="0"/>
                </a:cubicBezTo>
                <a:cubicBezTo>
                  <a:pt x="359092" y="0"/>
                  <a:pt x="526733" y="170498"/>
                  <a:pt x="675323" y="320992"/>
                </a:cubicBezTo>
                <a:cubicBezTo>
                  <a:pt x="812483" y="461010"/>
                  <a:pt x="921068" y="571500"/>
                  <a:pt x="1152525" y="571500"/>
                </a:cubicBezTo>
                <a:cubicBezTo>
                  <a:pt x="1383983" y="571500"/>
                  <a:pt x="1492568" y="461010"/>
                  <a:pt x="1629727" y="320992"/>
                </a:cubicBezTo>
                <a:cubicBezTo>
                  <a:pt x="1778318" y="170498"/>
                  <a:pt x="1945958" y="0"/>
                  <a:pt x="2277428" y="0"/>
                </a:cubicBezTo>
                <a:lnTo>
                  <a:pt x="2277428"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42" name="Google Shape;842;p70"/>
          <p:cNvSpPr/>
          <p:nvPr/>
        </p:nvSpPr>
        <p:spPr>
          <a:xfrm>
            <a:off x="857137" y="908965"/>
            <a:ext cx="1569958" cy="1751743"/>
          </a:xfrm>
          <a:custGeom>
            <a:rect b="b" l="l" r="r" t="t"/>
            <a:pathLst>
              <a:path extrusionOk="0" h="2019300" w="1809750">
                <a:moveTo>
                  <a:pt x="1818323" y="909638"/>
                </a:moveTo>
                <a:cubicBezTo>
                  <a:pt x="1818323" y="1411605"/>
                  <a:pt x="1411605" y="2019300"/>
                  <a:pt x="908685" y="2019300"/>
                </a:cubicBezTo>
                <a:cubicBezTo>
                  <a:pt x="405765" y="2019300"/>
                  <a:pt x="0" y="1411605"/>
                  <a:pt x="0" y="909638"/>
                </a:cubicBezTo>
                <a:cubicBezTo>
                  <a:pt x="0" y="407670"/>
                  <a:pt x="406718" y="0"/>
                  <a:pt x="908685" y="0"/>
                </a:cubicBezTo>
                <a:cubicBezTo>
                  <a:pt x="1410653" y="0"/>
                  <a:pt x="1818323" y="406718"/>
                  <a:pt x="1818323"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43" name="Google Shape;843;p70"/>
          <p:cNvSpPr/>
          <p:nvPr/>
        </p:nvSpPr>
        <p:spPr>
          <a:xfrm>
            <a:off x="670464" y="2042215"/>
            <a:ext cx="1950053" cy="702350"/>
          </a:xfrm>
          <a:custGeom>
            <a:rect b="b" l="l" r="r" t="t"/>
            <a:pathLst>
              <a:path extrusionOk="0" h="809625" w="2247900">
                <a:moveTo>
                  <a:pt x="2249805" y="0"/>
                </a:moveTo>
                <a:lnTo>
                  <a:pt x="2249805" y="238125"/>
                </a:lnTo>
                <a:cubicBezTo>
                  <a:pt x="2018348" y="238125"/>
                  <a:pt x="1909763" y="348615"/>
                  <a:pt x="1772603" y="488633"/>
                </a:cubicBezTo>
                <a:cubicBezTo>
                  <a:pt x="1624013" y="639128"/>
                  <a:pt x="1456373" y="809625"/>
                  <a:pt x="1124903" y="809625"/>
                </a:cubicBezTo>
                <a:cubicBezTo>
                  <a:pt x="793433" y="809625"/>
                  <a:pt x="625793" y="639128"/>
                  <a:pt x="477203" y="488633"/>
                </a:cubicBezTo>
                <a:cubicBezTo>
                  <a:pt x="340043" y="348615"/>
                  <a:pt x="231458" y="238125"/>
                  <a:pt x="0" y="238125"/>
                </a:cubicBezTo>
                <a:lnTo>
                  <a:pt x="0" y="0"/>
                </a:lnTo>
                <a:cubicBezTo>
                  <a:pt x="331470" y="0"/>
                  <a:pt x="499110" y="170498"/>
                  <a:pt x="647700" y="320992"/>
                </a:cubicBezTo>
                <a:cubicBezTo>
                  <a:pt x="784860" y="461010"/>
                  <a:pt x="893445" y="571500"/>
                  <a:pt x="1124903" y="571500"/>
                </a:cubicBezTo>
                <a:cubicBezTo>
                  <a:pt x="1356360" y="571500"/>
                  <a:pt x="1464945" y="461010"/>
                  <a:pt x="1602105" y="320992"/>
                </a:cubicBezTo>
                <a:cubicBezTo>
                  <a:pt x="1750695" y="170498"/>
                  <a:pt x="1918335" y="0"/>
                  <a:pt x="2249805" y="0"/>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pic>
        <p:nvPicPr>
          <p:cNvPr id="844" name="Google Shape;844;p70"/>
          <p:cNvPicPr preferRelativeResize="0"/>
          <p:nvPr/>
        </p:nvPicPr>
        <p:blipFill>
          <a:blip r:embed="rId2">
            <a:alphaModFix/>
          </a:blip>
          <a:stretch>
            <a:fillRect/>
          </a:stretch>
        </p:blipFill>
        <p:spPr>
          <a:xfrm>
            <a:off x="1217016" y="1266206"/>
            <a:ext cx="848148" cy="807973"/>
          </a:xfrm>
          <a:prstGeom prst="rect">
            <a:avLst/>
          </a:prstGeom>
          <a:noFill/>
          <a:ln>
            <a:noFill/>
          </a:ln>
        </p:spPr>
      </p:pic>
      <p:pic>
        <p:nvPicPr>
          <p:cNvPr id="845" name="Google Shape;845;p70"/>
          <p:cNvPicPr preferRelativeResize="0"/>
          <p:nvPr/>
        </p:nvPicPr>
        <p:blipFill>
          <a:blip r:embed="rId3">
            <a:alphaModFix/>
          </a:blip>
          <a:stretch>
            <a:fillRect/>
          </a:stretch>
        </p:blipFill>
        <p:spPr>
          <a:xfrm>
            <a:off x="7107956" y="1266216"/>
            <a:ext cx="848148" cy="807973"/>
          </a:xfrm>
          <a:prstGeom prst="rect">
            <a:avLst/>
          </a:prstGeom>
          <a:noFill/>
          <a:ln>
            <a:noFill/>
          </a:ln>
        </p:spPr>
      </p:pic>
      <p:pic>
        <p:nvPicPr>
          <p:cNvPr id="846" name="Google Shape;846;p70"/>
          <p:cNvPicPr preferRelativeResize="0"/>
          <p:nvPr/>
        </p:nvPicPr>
        <p:blipFill rotWithShape="1">
          <a:blip r:embed="rId4">
            <a:alphaModFix/>
          </a:blip>
          <a:srcRect b="0" l="0" r="0" t="0"/>
          <a:stretch/>
        </p:blipFill>
        <p:spPr>
          <a:xfrm>
            <a:off x="3157153" y="1266206"/>
            <a:ext cx="848148" cy="807973"/>
          </a:xfrm>
          <a:prstGeom prst="rect">
            <a:avLst/>
          </a:prstGeom>
          <a:noFill/>
          <a:ln>
            <a:noFill/>
          </a:ln>
        </p:spPr>
      </p:pic>
      <p:pic>
        <p:nvPicPr>
          <p:cNvPr id="847" name="Google Shape;847;p70"/>
          <p:cNvPicPr preferRelativeResize="0"/>
          <p:nvPr/>
        </p:nvPicPr>
        <p:blipFill rotWithShape="1">
          <a:blip r:embed="rId5">
            <a:alphaModFix/>
          </a:blip>
          <a:srcRect b="19" l="0" r="0" t="29"/>
          <a:stretch/>
        </p:blipFill>
        <p:spPr>
          <a:xfrm>
            <a:off x="5123822" y="1266206"/>
            <a:ext cx="848148" cy="807977"/>
          </a:xfrm>
          <a:prstGeom prst="rect">
            <a:avLst/>
          </a:prstGeom>
          <a:noFill/>
          <a:ln>
            <a:noFill/>
          </a:ln>
        </p:spPr>
      </p:pic>
      <p:sp>
        <p:nvSpPr>
          <p:cNvPr id="848" name="Google Shape;848;p70"/>
          <p:cNvSpPr txBox="1"/>
          <p:nvPr>
            <p:ph idx="1" type="subTitle"/>
          </p:nvPr>
        </p:nvSpPr>
        <p:spPr>
          <a:xfrm>
            <a:off x="6705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49" name="Google Shape;849;p70"/>
          <p:cNvSpPr txBox="1"/>
          <p:nvPr>
            <p:ph idx="2" type="subTitle"/>
          </p:nvPr>
        </p:nvSpPr>
        <p:spPr>
          <a:xfrm>
            <a:off x="6704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850" name="Google Shape;850;p70"/>
          <p:cNvSpPr txBox="1"/>
          <p:nvPr>
            <p:ph idx="3" type="subTitle"/>
          </p:nvPr>
        </p:nvSpPr>
        <p:spPr>
          <a:xfrm>
            <a:off x="26136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51" name="Google Shape;851;p70"/>
          <p:cNvSpPr txBox="1"/>
          <p:nvPr>
            <p:ph idx="4" type="subTitle"/>
          </p:nvPr>
        </p:nvSpPr>
        <p:spPr>
          <a:xfrm>
            <a:off x="26135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852" name="Google Shape;852;p70"/>
          <p:cNvSpPr txBox="1"/>
          <p:nvPr>
            <p:ph idx="5" type="subTitle"/>
          </p:nvPr>
        </p:nvSpPr>
        <p:spPr>
          <a:xfrm>
            <a:off x="45567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53" name="Google Shape;853;p70"/>
          <p:cNvSpPr txBox="1"/>
          <p:nvPr>
            <p:ph idx="6" type="subTitle"/>
          </p:nvPr>
        </p:nvSpPr>
        <p:spPr>
          <a:xfrm>
            <a:off x="45566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854" name="Google Shape;854;p70"/>
          <p:cNvSpPr txBox="1"/>
          <p:nvPr>
            <p:ph idx="7" type="subTitle"/>
          </p:nvPr>
        </p:nvSpPr>
        <p:spPr>
          <a:xfrm>
            <a:off x="64998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55" name="Google Shape;855;p70"/>
          <p:cNvSpPr txBox="1"/>
          <p:nvPr>
            <p:ph idx="8" type="subTitle"/>
          </p:nvPr>
        </p:nvSpPr>
        <p:spPr>
          <a:xfrm>
            <a:off x="64997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C">
  <p:cSld name="21_Custom Layout">
    <p:spTree>
      <p:nvGrpSpPr>
        <p:cNvPr id="856" name="Shape 856"/>
        <p:cNvGrpSpPr/>
        <p:nvPr/>
      </p:nvGrpSpPr>
      <p:grpSpPr>
        <a:xfrm>
          <a:off x="0" y="0"/>
          <a:ext cx="0" cy="0"/>
          <a:chOff x="0" y="0"/>
          <a:chExt cx="0" cy="0"/>
        </a:xfrm>
      </p:grpSpPr>
      <p:sp>
        <p:nvSpPr>
          <p:cNvPr id="857" name="Google Shape;857;p71"/>
          <p:cNvSpPr/>
          <p:nvPr/>
        </p:nvSpPr>
        <p:spPr>
          <a:xfrm>
            <a:off x="585762" y="612139"/>
            <a:ext cx="7974598" cy="1667371"/>
          </a:xfrm>
          <a:custGeom>
            <a:rect b="b" l="l" r="r" t="t"/>
            <a:pathLst>
              <a:path extrusionOk="0" h="2223161" w="10632797">
                <a:moveTo>
                  <a:pt x="9525034" y="26"/>
                </a:moveTo>
                <a:cubicBezTo>
                  <a:pt x="9104982" y="-2831"/>
                  <a:pt x="8739221" y="227674"/>
                  <a:pt x="8547769" y="568669"/>
                </a:cubicBezTo>
                <a:cubicBezTo>
                  <a:pt x="8461091" y="722974"/>
                  <a:pt x="8300119" y="821081"/>
                  <a:pt x="8122954" y="821081"/>
                </a:cubicBezTo>
                <a:lnTo>
                  <a:pt x="8112477" y="821081"/>
                </a:lnTo>
                <a:cubicBezTo>
                  <a:pt x="7937217" y="821081"/>
                  <a:pt x="7775292" y="726784"/>
                  <a:pt x="7689567" y="573431"/>
                </a:cubicBezTo>
                <a:cubicBezTo>
                  <a:pt x="7499067" y="231484"/>
                  <a:pt x="7135211" y="26"/>
                  <a:pt x="6716111" y="26"/>
                </a:cubicBezTo>
                <a:cubicBezTo>
                  <a:pt x="6297011" y="26"/>
                  <a:pt x="5933157" y="231484"/>
                  <a:pt x="5742657" y="573431"/>
                </a:cubicBezTo>
                <a:cubicBezTo>
                  <a:pt x="5657884" y="726784"/>
                  <a:pt x="5495007" y="821081"/>
                  <a:pt x="5319747" y="821081"/>
                </a:cubicBezTo>
                <a:lnTo>
                  <a:pt x="5309269" y="821081"/>
                </a:lnTo>
                <a:cubicBezTo>
                  <a:pt x="5134009" y="821081"/>
                  <a:pt x="4972084" y="726784"/>
                  <a:pt x="4886359" y="573431"/>
                </a:cubicBezTo>
                <a:cubicBezTo>
                  <a:pt x="4697764" y="231484"/>
                  <a:pt x="4332957" y="26"/>
                  <a:pt x="3913856" y="26"/>
                </a:cubicBezTo>
                <a:cubicBezTo>
                  <a:pt x="3494756" y="26"/>
                  <a:pt x="3130902" y="231484"/>
                  <a:pt x="2940402" y="573431"/>
                </a:cubicBezTo>
                <a:cubicBezTo>
                  <a:pt x="2855629" y="726784"/>
                  <a:pt x="2692752" y="821081"/>
                  <a:pt x="2517491" y="821081"/>
                </a:cubicBezTo>
                <a:lnTo>
                  <a:pt x="2507014" y="821081"/>
                </a:lnTo>
                <a:cubicBezTo>
                  <a:pt x="2329849" y="821081"/>
                  <a:pt x="2168877" y="722974"/>
                  <a:pt x="2082199" y="568669"/>
                </a:cubicBezTo>
                <a:cubicBezTo>
                  <a:pt x="1890746" y="227674"/>
                  <a:pt x="1524987" y="-2831"/>
                  <a:pt x="1104934" y="26"/>
                </a:cubicBezTo>
                <a:cubicBezTo>
                  <a:pt x="492476" y="3836"/>
                  <a:pt x="-4729" y="508661"/>
                  <a:pt x="34" y="1121119"/>
                </a:cubicBezTo>
                <a:cubicBezTo>
                  <a:pt x="4796" y="1730719"/>
                  <a:pt x="501049" y="2223161"/>
                  <a:pt x="1111601" y="2223161"/>
                </a:cubicBezTo>
                <a:cubicBezTo>
                  <a:pt x="1530701" y="2223161"/>
                  <a:pt x="1894556" y="1991704"/>
                  <a:pt x="2085056" y="1649756"/>
                </a:cubicBezTo>
                <a:cubicBezTo>
                  <a:pt x="2169829" y="1496404"/>
                  <a:pt x="2332706" y="1402106"/>
                  <a:pt x="2507966" y="1402106"/>
                </a:cubicBezTo>
                <a:lnTo>
                  <a:pt x="2518444" y="1402106"/>
                </a:lnTo>
                <a:cubicBezTo>
                  <a:pt x="2693704" y="1402106"/>
                  <a:pt x="2855629" y="1496404"/>
                  <a:pt x="2941354" y="1649756"/>
                </a:cubicBezTo>
                <a:cubicBezTo>
                  <a:pt x="3130902" y="1991704"/>
                  <a:pt x="3495709" y="2223161"/>
                  <a:pt x="3914809" y="2223161"/>
                </a:cubicBezTo>
                <a:cubicBezTo>
                  <a:pt x="4333909" y="2223161"/>
                  <a:pt x="4697764" y="1991704"/>
                  <a:pt x="4888264" y="1649756"/>
                </a:cubicBezTo>
                <a:cubicBezTo>
                  <a:pt x="4973036" y="1496404"/>
                  <a:pt x="5135914" y="1402106"/>
                  <a:pt x="5311174" y="1402106"/>
                </a:cubicBezTo>
                <a:lnTo>
                  <a:pt x="5321652" y="1402106"/>
                </a:lnTo>
                <a:cubicBezTo>
                  <a:pt x="5496911" y="1402106"/>
                  <a:pt x="5658836" y="1496404"/>
                  <a:pt x="5744561" y="1649756"/>
                </a:cubicBezTo>
                <a:cubicBezTo>
                  <a:pt x="5934109" y="1991704"/>
                  <a:pt x="6298917" y="2223161"/>
                  <a:pt x="6718017" y="2223161"/>
                </a:cubicBezTo>
                <a:cubicBezTo>
                  <a:pt x="7137117" y="2223161"/>
                  <a:pt x="7500972" y="1991704"/>
                  <a:pt x="7691472" y="1649756"/>
                </a:cubicBezTo>
                <a:cubicBezTo>
                  <a:pt x="7776244" y="1496404"/>
                  <a:pt x="7939122" y="1402106"/>
                  <a:pt x="8114382" y="1402106"/>
                </a:cubicBezTo>
                <a:lnTo>
                  <a:pt x="8124859" y="1402106"/>
                </a:lnTo>
                <a:cubicBezTo>
                  <a:pt x="8300119" y="1402106"/>
                  <a:pt x="8462044" y="1496404"/>
                  <a:pt x="8547769" y="1649756"/>
                </a:cubicBezTo>
                <a:cubicBezTo>
                  <a:pt x="8737316" y="1991704"/>
                  <a:pt x="9102124" y="2223161"/>
                  <a:pt x="9521224" y="2223161"/>
                </a:cubicBezTo>
                <a:cubicBezTo>
                  <a:pt x="10131776" y="2223161"/>
                  <a:pt x="10628029" y="1730719"/>
                  <a:pt x="10632792" y="1121119"/>
                </a:cubicBezTo>
                <a:cubicBezTo>
                  <a:pt x="10634696" y="508661"/>
                  <a:pt x="10137492" y="3836"/>
                  <a:pt x="9525034" y="26"/>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58" name="Google Shape;858;p71"/>
          <p:cNvSpPr/>
          <p:nvPr/>
        </p:nvSpPr>
        <p:spPr>
          <a:xfrm>
            <a:off x="831533"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F9D26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59" name="Google Shape;859;p71"/>
          <p:cNvSpPr/>
          <p:nvPr/>
        </p:nvSpPr>
        <p:spPr>
          <a:xfrm>
            <a:off x="2931795"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60" name="Google Shape;860;p71"/>
          <p:cNvSpPr/>
          <p:nvPr/>
        </p:nvSpPr>
        <p:spPr>
          <a:xfrm>
            <a:off x="5034915" y="857904"/>
            <a:ext cx="1175861" cy="1175861"/>
          </a:xfrm>
          <a:custGeom>
            <a:rect b="b" l="l" r="r" t="t"/>
            <a:pathLst>
              <a:path extrusionOk="0" h="1567815" w="1567814">
                <a:moveTo>
                  <a:pt x="1567815" y="783908"/>
                </a:moveTo>
                <a:cubicBezTo>
                  <a:pt x="1567815" y="1216848"/>
                  <a:pt x="1216848" y="1567815"/>
                  <a:pt x="783908" y="1567815"/>
                </a:cubicBezTo>
                <a:cubicBezTo>
                  <a:pt x="350967" y="1567815"/>
                  <a:pt x="0" y="1216848"/>
                  <a:pt x="0" y="783908"/>
                </a:cubicBezTo>
                <a:cubicBezTo>
                  <a:pt x="0" y="350967"/>
                  <a:pt x="350968" y="0"/>
                  <a:pt x="783908" y="0"/>
                </a:cubicBezTo>
                <a:cubicBezTo>
                  <a:pt x="1216848" y="0"/>
                  <a:pt x="1567815" y="350967"/>
                  <a:pt x="1567815" y="783908"/>
                </a:cubicBez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61" name="Google Shape;861;p71"/>
          <p:cNvSpPr/>
          <p:nvPr/>
        </p:nvSpPr>
        <p:spPr>
          <a:xfrm>
            <a:off x="7136606" y="857904"/>
            <a:ext cx="1175860" cy="1175861"/>
          </a:xfrm>
          <a:custGeom>
            <a:rect b="b" l="l" r="r" t="t"/>
            <a:pathLst>
              <a:path extrusionOk="0" h="1567815" w="1567814">
                <a:moveTo>
                  <a:pt x="1567815" y="783908"/>
                </a:moveTo>
                <a:cubicBezTo>
                  <a:pt x="1567815" y="1216848"/>
                  <a:pt x="1216848" y="1567815"/>
                  <a:pt x="783907" y="1567815"/>
                </a:cubicBezTo>
                <a:cubicBezTo>
                  <a:pt x="350967" y="1567815"/>
                  <a:pt x="0" y="1216848"/>
                  <a:pt x="0" y="783908"/>
                </a:cubicBezTo>
                <a:cubicBezTo>
                  <a:pt x="0" y="350967"/>
                  <a:pt x="350968" y="0"/>
                  <a:pt x="783907" y="0"/>
                </a:cubicBezTo>
                <a:cubicBezTo>
                  <a:pt x="1216848" y="0"/>
                  <a:pt x="1567815" y="350967"/>
                  <a:pt x="1567815" y="783908"/>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62" name="Google Shape;862;p71"/>
          <p:cNvSpPr/>
          <p:nvPr/>
        </p:nvSpPr>
        <p:spPr>
          <a:xfrm>
            <a:off x="1225153" y="2422385"/>
            <a:ext cx="389334" cy="225742"/>
          </a:xfrm>
          <a:custGeom>
            <a:rect b="b" l="l" r="r" t="t"/>
            <a:pathLst>
              <a:path extrusionOk="0" h="300990" w="519112">
                <a:moveTo>
                  <a:pt x="0" y="0"/>
                </a:moveTo>
                <a:lnTo>
                  <a:pt x="259080" y="300990"/>
                </a:lnTo>
                <a:lnTo>
                  <a:pt x="519113"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63" name="Google Shape;863;p71"/>
          <p:cNvSpPr/>
          <p:nvPr/>
        </p:nvSpPr>
        <p:spPr>
          <a:xfrm>
            <a:off x="3325415" y="2424528"/>
            <a:ext cx="389334" cy="225742"/>
          </a:xfrm>
          <a:custGeom>
            <a:rect b="b" l="l" r="r" t="t"/>
            <a:pathLst>
              <a:path extrusionOk="0" h="300989" w="519112">
                <a:moveTo>
                  <a:pt x="0" y="0"/>
                </a:moveTo>
                <a:lnTo>
                  <a:pt x="259080" y="300990"/>
                </a:lnTo>
                <a:lnTo>
                  <a:pt x="519113"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64" name="Google Shape;864;p71"/>
          <p:cNvSpPr/>
          <p:nvPr/>
        </p:nvSpPr>
        <p:spPr>
          <a:xfrm>
            <a:off x="5427821" y="2424528"/>
            <a:ext cx="389334" cy="225742"/>
          </a:xfrm>
          <a:custGeom>
            <a:rect b="b" l="l" r="r" t="t"/>
            <a:pathLst>
              <a:path extrusionOk="0" h="300989" w="519112">
                <a:moveTo>
                  <a:pt x="0" y="0"/>
                </a:moveTo>
                <a:lnTo>
                  <a:pt x="260032" y="300990"/>
                </a:lnTo>
                <a:lnTo>
                  <a:pt x="519113"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65" name="Google Shape;865;p71"/>
          <p:cNvSpPr/>
          <p:nvPr/>
        </p:nvSpPr>
        <p:spPr>
          <a:xfrm>
            <a:off x="7529513" y="2424528"/>
            <a:ext cx="389334" cy="225742"/>
          </a:xfrm>
          <a:custGeom>
            <a:rect b="b" l="l" r="r" t="t"/>
            <a:pathLst>
              <a:path extrusionOk="0" h="300989" w="519112">
                <a:moveTo>
                  <a:pt x="0" y="0"/>
                </a:moveTo>
                <a:lnTo>
                  <a:pt x="260032" y="300990"/>
                </a:lnTo>
                <a:lnTo>
                  <a:pt x="519113" y="0"/>
                </a:ln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66" name="Google Shape;866;p71"/>
          <p:cNvSpPr txBox="1"/>
          <p:nvPr/>
        </p:nvSpPr>
        <p:spPr>
          <a:xfrm>
            <a:off x="831524"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01</a:t>
            </a:r>
            <a:endParaRPr b="1" sz="3000">
              <a:solidFill>
                <a:srgbClr val="FFFFFF"/>
              </a:solidFill>
              <a:latin typeface="Poppins"/>
              <a:ea typeface="Poppins"/>
              <a:cs typeface="Poppins"/>
              <a:sym typeface="Poppins"/>
            </a:endParaRPr>
          </a:p>
        </p:txBody>
      </p:sp>
      <p:sp>
        <p:nvSpPr>
          <p:cNvPr id="867" name="Google Shape;867;p71"/>
          <p:cNvSpPr txBox="1"/>
          <p:nvPr/>
        </p:nvSpPr>
        <p:spPr>
          <a:xfrm>
            <a:off x="2931790"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02</a:t>
            </a:r>
            <a:endParaRPr b="1" sz="3000">
              <a:solidFill>
                <a:srgbClr val="FFFFFF"/>
              </a:solidFill>
              <a:latin typeface="Poppins"/>
              <a:ea typeface="Poppins"/>
              <a:cs typeface="Poppins"/>
              <a:sym typeface="Poppins"/>
            </a:endParaRPr>
          </a:p>
        </p:txBody>
      </p:sp>
      <p:sp>
        <p:nvSpPr>
          <p:cNvPr id="868" name="Google Shape;868;p71"/>
          <p:cNvSpPr txBox="1"/>
          <p:nvPr/>
        </p:nvSpPr>
        <p:spPr>
          <a:xfrm>
            <a:off x="5034919"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03</a:t>
            </a:r>
            <a:endParaRPr b="1" sz="3000">
              <a:solidFill>
                <a:srgbClr val="FFFFFF"/>
              </a:solidFill>
              <a:latin typeface="Poppins"/>
              <a:ea typeface="Poppins"/>
              <a:cs typeface="Poppins"/>
              <a:sym typeface="Poppins"/>
            </a:endParaRPr>
          </a:p>
        </p:txBody>
      </p:sp>
      <p:sp>
        <p:nvSpPr>
          <p:cNvPr id="869" name="Google Shape;869;p71"/>
          <p:cNvSpPr txBox="1"/>
          <p:nvPr/>
        </p:nvSpPr>
        <p:spPr>
          <a:xfrm>
            <a:off x="7136608"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04</a:t>
            </a:r>
            <a:endParaRPr b="1" sz="3000">
              <a:solidFill>
                <a:srgbClr val="FFFFFF"/>
              </a:solidFill>
              <a:latin typeface="Poppins"/>
              <a:ea typeface="Poppins"/>
              <a:cs typeface="Poppins"/>
              <a:sym typeface="Poppins"/>
            </a:endParaRPr>
          </a:p>
        </p:txBody>
      </p:sp>
      <p:sp>
        <p:nvSpPr>
          <p:cNvPr id="870" name="Google Shape;870;p71"/>
          <p:cNvSpPr txBox="1"/>
          <p:nvPr>
            <p:ph idx="1" type="subTitle"/>
          </p:nvPr>
        </p:nvSpPr>
        <p:spPr>
          <a:xfrm>
            <a:off x="4419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71" name="Google Shape;871;p71"/>
          <p:cNvSpPr txBox="1"/>
          <p:nvPr>
            <p:ph idx="2" type="subTitle"/>
          </p:nvPr>
        </p:nvSpPr>
        <p:spPr>
          <a:xfrm>
            <a:off x="25564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72" name="Google Shape;872;p71"/>
          <p:cNvSpPr txBox="1"/>
          <p:nvPr>
            <p:ph idx="3" type="subTitle"/>
          </p:nvPr>
        </p:nvSpPr>
        <p:spPr>
          <a:xfrm>
            <a:off x="46710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73" name="Google Shape;873;p71"/>
          <p:cNvSpPr txBox="1"/>
          <p:nvPr>
            <p:ph idx="4" type="subTitle"/>
          </p:nvPr>
        </p:nvSpPr>
        <p:spPr>
          <a:xfrm>
            <a:off x="67855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Title">
  <p:cSld name="3_Custom Layout">
    <p:bg>
      <p:bgPr>
        <a:solidFill>
          <a:srgbClr val="FCF8F0"/>
        </a:solidFill>
      </p:bgPr>
    </p:bg>
    <p:spTree>
      <p:nvGrpSpPr>
        <p:cNvPr id="57" name="Shape 57"/>
        <p:cNvGrpSpPr/>
        <p:nvPr/>
      </p:nvGrpSpPr>
      <p:grpSpPr>
        <a:xfrm>
          <a:off x="0" y="0"/>
          <a:ext cx="0" cy="0"/>
          <a:chOff x="0" y="0"/>
          <a:chExt cx="0" cy="0"/>
        </a:xfrm>
      </p:grpSpPr>
      <p:pic>
        <p:nvPicPr>
          <p:cNvPr id="58" name="Google Shape;58;p8"/>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59" name="Google Shape;59;p8"/>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0" name="Google Shape;60;p8"/>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100"/>
              <a:buFont typeface="Poppins"/>
              <a:buNone/>
              <a:defRPr b="1" sz="4100">
                <a:solidFill>
                  <a:srgbClr val="43919B"/>
                </a:solidFill>
                <a:latin typeface="Poppins"/>
                <a:ea typeface="Poppins"/>
                <a:cs typeface="Poppins"/>
                <a:sym typeface="Poppins"/>
              </a:defRPr>
            </a:lvl1pPr>
            <a:lvl2pPr lvl="1" rtl="0" algn="ctr">
              <a:spcBef>
                <a:spcPts val="0"/>
              </a:spcBef>
              <a:spcAft>
                <a:spcPts val="0"/>
              </a:spcAft>
              <a:buSzPts val="4100"/>
              <a:buFont typeface="Poppins"/>
              <a:buNone/>
              <a:defRPr b="1" sz="4100">
                <a:latin typeface="Poppins"/>
                <a:ea typeface="Poppins"/>
                <a:cs typeface="Poppins"/>
                <a:sym typeface="Poppins"/>
              </a:defRPr>
            </a:lvl2pPr>
            <a:lvl3pPr lvl="2" rtl="0" algn="ctr">
              <a:spcBef>
                <a:spcPts val="0"/>
              </a:spcBef>
              <a:spcAft>
                <a:spcPts val="0"/>
              </a:spcAft>
              <a:buSzPts val="4100"/>
              <a:buFont typeface="Poppins"/>
              <a:buNone/>
              <a:defRPr b="1" sz="4100">
                <a:latin typeface="Poppins"/>
                <a:ea typeface="Poppins"/>
                <a:cs typeface="Poppins"/>
                <a:sym typeface="Poppins"/>
              </a:defRPr>
            </a:lvl3pPr>
            <a:lvl4pPr lvl="3" rtl="0" algn="ctr">
              <a:spcBef>
                <a:spcPts val="0"/>
              </a:spcBef>
              <a:spcAft>
                <a:spcPts val="0"/>
              </a:spcAft>
              <a:buSzPts val="4100"/>
              <a:buFont typeface="Poppins"/>
              <a:buNone/>
              <a:defRPr b="1" sz="4100">
                <a:latin typeface="Poppins"/>
                <a:ea typeface="Poppins"/>
                <a:cs typeface="Poppins"/>
                <a:sym typeface="Poppins"/>
              </a:defRPr>
            </a:lvl4pPr>
            <a:lvl5pPr lvl="4" rtl="0" algn="ctr">
              <a:spcBef>
                <a:spcPts val="0"/>
              </a:spcBef>
              <a:spcAft>
                <a:spcPts val="0"/>
              </a:spcAft>
              <a:buSzPts val="4100"/>
              <a:buFont typeface="Poppins"/>
              <a:buNone/>
              <a:defRPr b="1" sz="4100">
                <a:latin typeface="Poppins"/>
                <a:ea typeface="Poppins"/>
                <a:cs typeface="Poppins"/>
                <a:sym typeface="Poppins"/>
              </a:defRPr>
            </a:lvl5pPr>
            <a:lvl6pPr lvl="5" rtl="0" algn="ctr">
              <a:spcBef>
                <a:spcPts val="0"/>
              </a:spcBef>
              <a:spcAft>
                <a:spcPts val="0"/>
              </a:spcAft>
              <a:buSzPts val="4100"/>
              <a:buFont typeface="Poppins"/>
              <a:buNone/>
              <a:defRPr b="1" sz="4100">
                <a:latin typeface="Poppins"/>
                <a:ea typeface="Poppins"/>
                <a:cs typeface="Poppins"/>
                <a:sym typeface="Poppins"/>
              </a:defRPr>
            </a:lvl6pPr>
            <a:lvl7pPr lvl="6" rtl="0" algn="ctr">
              <a:spcBef>
                <a:spcPts val="0"/>
              </a:spcBef>
              <a:spcAft>
                <a:spcPts val="0"/>
              </a:spcAft>
              <a:buSzPts val="4100"/>
              <a:buFont typeface="Poppins"/>
              <a:buNone/>
              <a:defRPr b="1" sz="4100">
                <a:latin typeface="Poppins"/>
                <a:ea typeface="Poppins"/>
                <a:cs typeface="Poppins"/>
                <a:sym typeface="Poppins"/>
              </a:defRPr>
            </a:lvl7pPr>
            <a:lvl8pPr lvl="7" rtl="0" algn="ctr">
              <a:spcBef>
                <a:spcPts val="0"/>
              </a:spcBef>
              <a:spcAft>
                <a:spcPts val="0"/>
              </a:spcAft>
              <a:buSzPts val="4100"/>
              <a:buFont typeface="Poppins"/>
              <a:buNone/>
              <a:defRPr b="1" sz="4100">
                <a:latin typeface="Poppins"/>
                <a:ea typeface="Poppins"/>
                <a:cs typeface="Poppins"/>
                <a:sym typeface="Poppins"/>
              </a:defRPr>
            </a:lvl8pPr>
            <a:lvl9pPr lvl="8" rtl="0" algn="ctr">
              <a:spcBef>
                <a:spcPts val="0"/>
              </a:spcBef>
              <a:spcAft>
                <a:spcPts val="0"/>
              </a:spcAft>
              <a:buSzPts val="4100"/>
              <a:buFont typeface="Poppins"/>
              <a:buNone/>
              <a:defRPr b="1" sz="4100">
                <a:latin typeface="Poppins"/>
                <a:ea typeface="Poppins"/>
                <a:cs typeface="Poppins"/>
                <a:sym typeface="Poppins"/>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1">
  <p:cSld name="22_Custom Layout">
    <p:spTree>
      <p:nvGrpSpPr>
        <p:cNvPr id="874" name="Shape 874"/>
        <p:cNvGrpSpPr/>
        <p:nvPr/>
      </p:nvGrpSpPr>
      <p:grpSpPr>
        <a:xfrm>
          <a:off x="0" y="0"/>
          <a:ext cx="0" cy="0"/>
          <a:chOff x="0" y="0"/>
          <a:chExt cx="0" cy="0"/>
        </a:xfrm>
      </p:grpSpPr>
      <p:pic>
        <p:nvPicPr>
          <p:cNvPr id="875" name="Google Shape;875;p72"/>
          <p:cNvPicPr preferRelativeResize="0"/>
          <p:nvPr/>
        </p:nvPicPr>
        <p:blipFill rotWithShape="1">
          <a:blip r:embed="rId2">
            <a:alphaModFix/>
          </a:blip>
          <a:srcRect b="-4264" l="-2564" r="-1699" t="0"/>
          <a:stretch/>
        </p:blipFill>
        <p:spPr>
          <a:xfrm rot="-459400">
            <a:off x="-206659" y="4031930"/>
            <a:ext cx="1156371" cy="1156354"/>
          </a:xfrm>
          <a:prstGeom prst="rect">
            <a:avLst/>
          </a:prstGeom>
          <a:noFill/>
          <a:ln>
            <a:noFill/>
          </a:ln>
        </p:spPr>
      </p:pic>
      <p:grpSp>
        <p:nvGrpSpPr>
          <p:cNvPr id="876" name="Google Shape;876;p72"/>
          <p:cNvGrpSpPr/>
          <p:nvPr/>
        </p:nvGrpSpPr>
        <p:grpSpPr>
          <a:xfrm flipH="1" rot="10800000">
            <a:off x="4930856" y="0"/>
            <a:ext cx="4943475" cy="846600"/>
            <a:chOff x="5600700" y="5777525"/>
            <a:chExt cx="6591300" cy="1128800"/>
          </a:xfrm>
        </p:grpSpPr>
        <p:pic>
          <p:nvPicPr>
            <p:cNvPr id="877" name="Google Shape;877;p72"/>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878" name="Google Shape;878;p72"/>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879" name="Google Shape;879;p72"/>
          <p:cNvSpPr/>
          <p:nvPr/>
        </p:nvSpPr>
        <p:spPr>
          <a:xfrm rot="934741">
            <a:off x="1267111" y="4025035"/>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880" name="Google Shape;880;p72"/>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81" name="Google Shape;881;p72"/>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882" name="Google Shape;882;p72"/>
          <p:cNvSpPr txBox="1"/>
          <p:nvPr>
            <p:ph idx="3" type="subTitle"/>
          </p:nvPr>
        </p:nvSpPr>
        <p:spPr>
          <a:xfrm>
            <a:off x="3910781" y="39567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83" name="Google Shape;883;p72"/>
          <p:cNvSpPr txBox="1"/>
          <p:nvPr>
            <p:ph idx="4" type="subTitle"/>
          </p:nvPr>
        </p:nvSpPr>
        <p:spPr>
          <a:xfrm>
            <a:off x="3910781" y="34290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884" name="Google Shape;884;p72"/>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2">
  <p:cSld name="23_Custom Layout">
    <p:spTree>
      <p:nvGrpSpPr>
        <p:cNvPr id="885" name="Shape 885"/>
        <p:cNvGrpSpPr/>
        <p:nvPr/>
      </p:nvGrpSpPr>
      <p:grpSpPr>
        <a:xfrm>
          <a:off x="0" y="0"/>
          <a:ext cx="0" cy="0"/>
          <a:chOff x="0" y="0"/>
          <a:chExt cx="0" cy="0"/>
        </a:xfrm>
      </p:grpSpPr>
      <p:pic>
        <p:nvPicPr>
          <p:cNvPr id="886" name="Google Shape;886;p73"/>
          <p:cNvPicPr preferRelativeResize="0"/>
          <p:nvPr/>
        </p:nvPicPr>
        <p:blipFill rotWithShape="1">
          <a:blip r:embed="rId2">
            <a:alphaModFix/>
          </a:blip>
          <a:srcRect b="0" l="15232" r="0" t="14412"/>
          <a:stretch/>
        </p:blipFill>
        <p:spPr>
          <a:xfrm>
            <a:off x="0" y="0"/>
            <a:ext cx="1985403" cy="2009605"/>
          </a:xfrm>
          <a:prstGeom prst="rect">
            <a:avLst/>
          </a:prstGeom>
          <a:noFill/>
          <a:ln>
            <a:noFill/>
          </a:ln>
        </p:spPr>
      </p:pic>
      <p:pic>
        <p:nvPicPr>
          <p:cNvPr id="887" name="Google Shape;887;p73"/>
          <p:cNvPicPr preferRelativeResize="0"/>
          <p:nvPr/>
        </p:nvPicPr>
        <p:blipFill rotWithShape="1">
          <a:blip r:embed="rId3">
            <a:alphaModFix/>
          </a:blip>
          <a:srcRect b="0" l="0" r="0" t="24431"/>
          <a:stretch/>
        </p:blipFill>
        <p:spPr>
          <a:xfrm rot="10800000">
            <a:off x="8397619" y="4594725"/>
            <a:ext cx="746381" cy="548775"/>
          </a:xfrm>
          <a:prstGeom prst="rect">
            <a:avLst/>
          </a:prstGeom>
          <a:noFill/>
          <a:ln>
            <a:noFill/>
          </a:ln>
        </p:spPr>
      </p:pic>
      <p:sp>
        <p:nvSpPr>
          <p:cNvPr id="888" name="Google Shape;888;p73"/>
          <p:cNvSpPr txBox="1"/>
          <p:nvPr>
            <p:ph idx="1" type="subTitle"/>
          </p:nvPr>
        </p:nvSpPr>
        <p:spPr>
          <a:xfrm>
            <a:off x="3313538" y="8933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89" name="Google Shape;889;p73"/>
          <p:cNvSpPr txBox="1"/>
          <p:nvPr>
            <p:ph idx="2" type="subTitle"/>
          </p:nvPr>
        </p:nvSpPr>
        <p:spPr>
          <a:xfrm>
            <a:off x="3313538" y="3655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890" name="Google Shape;890;p73"/>
          <p:cNvSpPr txBox="1"/>
          <p:nvPr>
            <p:ph idx="3" type="subTitle"/>
          </p:nvPr>
        </p:nvSpPr>
        <p:spPr>
          <a:xfrm>
            <a:off x="3313538" y="237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91" name="Google Shape;891;p73"/>
          <p:cNvSpPr txBox="1"/>
          <p:nvPr>
            <p:ph idx="4" type="subTitle"/>
          </p:nvPr>
        </p:nvSpPr>
        <p:spPr>
          <a:xfrm>
            <a:off x="3313538" y="185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892" name="Google Shape;892;p73"/>
          <p:cNvSpPr txBox="1"/>
          <p:nvPr>
            <p:ph idx="5" type="subTitle"/>
          </p:nvPr>
        </p:nvSpPr>
        <p:spPr>
          <a:xfrm>
            <a:off x="3313538" y="392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93" name="Google Shape;893;p73"/>
          <p:cNvSpPr txBox="1"/>
          <p:nvPr>
            <p:ph idx="6" type="subTitle"/>
          </p:nvPr>
        </p:nvSpPr>
        <p:spPr>
          <a:xfrm>
            <a:off x="3313538" y="339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1">
  <p:cSld name="24_Custom Layout">
    <p:spTree>
      <p:nvGrpSpPr>
        <p:cNvPr id="894" name="Shape 894"/>
        <p:cNvGrpSpPr/>
        <p:nvPr/>
      </p:nvGrpSpPr>
      <p:grpSpPr>
        <a:xfrm>
          <a:off x="0" y="0"/>
          <a:ext cx="0" cy="0"/>
          <a:chOff x="0" y="0"/>
          <a:chExt cx="0" cy="0"/>
        </a:xfrm>
      </p:grpSpPr>
      <p:pic>
        <p:nvPicPr>
          <p:cNvPr id="895" name="Google Shape;895;p74"/>
          <p:cNvPicPr preferRelativeResize="0"/>
          <p:nvPr/>
        </p:nvPicPr>
        <p:blipFill rotWithShape="1">
          <a:blip r:embed="rId2">
            <a:alphaModFix/>
          </a:blip>
          <a:srcRect b="60476" l="-1758" r="15573" t="-3404"/>
          <a:stretch/>
        </p:blipFill>
        <p:spPr>
          <a:xfrm flipH="1">
            <a:off x="1" y="2175056"/>
            <a:ext cx="2520318" cy="2968443"/>
          </a:xfrm>
          <a:prstGeom prst="rect">
            <a:avLst/>
          </a:prstGeom>
          <a:noFill/>
          <a:ln>
            <a:noFill/>
          </a:ln>
        </p:spPr>
      </p:pic>
      <p:sp>
        <p:nvSpPr>
          <p:cNvPr id="896" name="Google Shape;896;p74"/>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97" name="Google Shape;897;p74"/>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898" name="Google Shape;898;p74"/>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899" name="Google Shape;899;p74"/>
          <p:cNvSpPr txBox="1"/>
          <p:nvPr>
            <p:ph idx="3" type="subTitle"/>
          </p:nvPr>
        </p:nvSpPr>
        <p:spPr>
          <a:xfrm>
            <a:off x="3910781" y="38841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900" name="Google Shape;900;p74"/>
          <p:cNvSpPr txBox="1"/>
          <p:nvPr>
            <p:ph idx="4" type="subTitle"/>
          </p:nvPr>
        </p:nvSpPr>
        <p:spPr>
          <a:xfrm>
            <a:off x="3910781" y="33564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2">
  <p:cSld name="25_Custom Layout">
    <p:spTree>
      <p:nvGrpSpPr>
        <p:cNvPr id="901" name="Shape 901"/>
        <p:cNvGrpSpPr/>
        <p:nvPr/>
      </p:nvGrpSpPr>
      <p:grpSpPr>
        <a:xfrm>
          <a:off x="0" y="0"/>
          <a:ext cx="0" cy="0"/>
          <a:chOff x="0" y="0"/>
          <a:chExt cx="0" cy="0"/>
        </a:xfrm>
      </p:grpSpPr>
      <p:pic>
        <p:nvPicPr>
          <p:cNvPr id="902" name="Google Shape;902;p75"/>
          <p:cNvPicPr preferRelativeResize="0"/>
          <p:nvPr/>
        </p:nvPicPr>
        <p:blipFill rotWithShape="1">
          <a:blip r:embed="rId2">
            <a:alphaModFix/>
          </a:blip>
          <a:srcRect b="26062" l="-1404" r="15220" t="29604"/>
          <a:stretch/>
        </p:blipFill>
        <p:spPr>
          <a:xfrm flipH="1">
            <a:off x="1" y="0"/>
            <a:ext cx="2520318" cy="3065528"/>
          </a:xfrm>
          <a:prstGeom prst="rect">
            <a:avLst/>
          </a:prstGeom>
          <a:noFill/>
          <a:ln>
            <a:noFill/>
          </a:ln>
        </p:spPr>
      </p:pic>
      <p:pic>
        <p:nvPicPr>
          <p:cNvPr id="903" name="Google Shape;903;p75"/>
          <p:cNvPicPr preferRelativeResize="0"/>
          <p:nvPr/>
        </p:nvPicPr>
        <p:blipFill rotWithShape="1">
          <a:blip r:embed="rId2">
            <a:alphaModFix/>
          </a:blip>
          <a:srcRect b="26062" l="-1404" r="15220" t="29604"/>
          <a:stretch/>
        </p:blipFill>
        <p:spPr>
          <a:xfrm flipH="1">
            <a:off x="1" y="2077969"/>
            <a:ext cx="2520318" cy="3065528"/>
          </a:xfrm>
          <a:prstGeom prst="rect">
            <a:avLst/>
          </a:prstGeom>
          <a:noFill/>
          <a:ln>
            <a:noFill/>
          </a:ln>
        </p:spPr>
      </p:pic>
      <p:sp>
        <p:nvSpPr>
          <p:cNvPr id="904" name="Google Shape;904;p75"/>
          <p:cNvSpPr txBox="1"/>
          <p:nvPr>
            <p:ph idx="1" type="subTitle"/>
          </p:nvPr>
        </p:nvSpPr>
        <p:spPr>
          <a:xfrm>
            <a:off x="3910781" y="23565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905" name="Google Shape;905;p75"/>
          <p:cNvSpPr txBox="1"/>
          <p:nvPr>
            <p:ph idx="2" type="subTitle"/>
          </p:nvPr>
        </p:nvSpPr>
        <p:spPr>
          <a:xfrm>
            <a:off x="3910781" y="18288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906" name="Google Shape;906;p75"/>
          <p:cNvSpPr txBox="1"/>
          <p:nvPr>
            <p:ph idx="3" type="subTitle"/>
          </p:nvPr>
        </p:nvSpPr>
        <p:spPr>
          <a:xfrm>
            <a:off x="3910781" y="3998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907" name="Google Shape;907;p75"/>
          <p:cNvSpPr txBox="1"/>
          <p:nvPr>
            <p:ph idx="4" type="subTitle"/>
          </p:nvPr>
        </p:nvSpPr>
        <p:spPr>
          <a:xfrm>
            <a:off x="3910781" y="3470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908" name="Google Shape;908;p75"/>
          <p:cNvSpPr txBox="1"/>
          <p:nvPr>
            <p:ph idx="5" type="subTitle"/>
          </p:nvPr>
        </p:nvSpPr>
        <p:spPr>
          <a:xfrm>
            <a:off x="3910781" y="69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909" name="Google Shape;909;p75"/>
          <p:cNvSpPr txBox="1"/>
          <p:nvPr>
            <p:ph idx="6" type="subTitle"/>
          </p:nvPr>
        </p:nvSpPr>
        <p:spPr>
          <a:xfrm>
            <a:off x="3910781" y="17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3">
  <p:cSld name="26_Custom Layout">
    <p:spTree>
      <p:nvGrpSpPr>
        <p:cNvPr id="910" name="Shape 910"/>
        <p:cNvGrpSpPr/>
        <p:nvPr/>
      </p:nvGrpSpPr>
      <p:grpSpPr>
        <a:xfrm>
          <a:off x="0" y="0"/>
          <a:ext cx="0" cy="0"/>
          <a:chOff x="0" y="0"/>
          <a:chExt cx="0" cy="0"/>
        </a:xfrm>
      </p:grpSpPr>
      <p:pic>
        <p:nvPicPr>
          <p:cNvPr id="911" name="Google Shape;911;p76"/>
          <p:cNvPicPr preferRelativeResize="0"/>
          <p:nvPr/>
        </p:nvPicPr>
        <p:blipFill rotWithShape="1">
          <a:blip r:embed="rId2">
            <a:alphaModFix/>
          </a:blip>
          <a:srcRect b="4494" l="-1404" r="15220" t="29603"/>
          <a:stretch/>
        </p:blipFill>
        <p:spPr>
          <a:xfrm flipH="1">
            <a:off x="1" y="0"/>
            <a:ext cx="2520318" cy="4557153"/>
          </a:xfrm>
          <a:prstGeom prst="rect">
            <a:avLst/>
          </a:prstGeom>
          <a:noFill/>
          <a:ln>
            <a:noFill/>
          </a:ln>
        </p:spPr>
      </p:pic>
      <p:sp>
        <p:nvSpPr>
          <p:cNvPr id="912" name="Google Shape;912;p76"/>
          <p:cNvSpPr txBox="1"/>
          <p:nvPr>
            <p:ph idx="1" type="subTitle"/>
          </p:nvPr>
        </p:nvSpPr>
        <p:spPr>
          <a:xfrm>
            <a:off x="3910781" y="2699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913" name="Google Shape;913;p76"/>
          <p:cNvSpPr txBox="1"/>
          <p:nvPr>
            <p:ph idx="2" type="subTitle"/>
          </p:nvPr>
        </p:nvSpPr>
        <p:spPr>
          <a:xfrm>
            <a:off x="3910781" y="2171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914" name="Google Shape;914;p76"/>
          <p:cNvSpPr txBox="1"/>
          <p:nvPr>
            <p:ph idx="3" type="subTitle"/>
          </p:nvPr>
        </p:nvSpPr>
        <p:spPr>
          <a:xfrm>
            <a:off x="3910781" y="10421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915" name="Google Shape;915;p76"/>
          <p:cNvSpPr txBox="1"/>
          <p:nvPr>
            <p:ph idx="4" type="subTitle"/>
          </p:nvPr>
        </p:nvSpPr>
        <p:spPr>
          <a:xfrm>
            <a:off x="3910781" y="5143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Help Seeking">
  <p:cSld name="27_Custom Layout">
    <p:bg>
      <p:bgPr>
        <a:solidFill>
          <a:schemeClr val="accent1"/>
        </a:solidFill>
      </p:bgPr>
    </p:bg>
    <p:spTree>
      <p:nvGrpSpPr>
        <p:cNvPr id="916" name="Shape 916"/>
        <p:cNvGrpSpPr/>
        <p:nvPr/>
      </p:nvGrpSpPr>
      <p:grpSpPr>
        <a:xfrm>
          <a:off x="0" y="0"/>
          <a:ext cx="0" cy="0"/>
          <a:chOff x="0" y="0"/>
          <a:chExt cx="0" cy="0"/>
        </a:xfrm>
      </p:grpSpPr>
      <p:sp>
        <p:nvSpPr>
          <p:cNvPr id="917" name="Google Shape;917;p77"/>
          <p:cNvSpPr/>
          <p:nvPr/>
        </p:nvSpPr>
        <p:spPr>
          <a:xfrm>
            <a:off x="2200434" y="4672013"/>
            <a:ext cx="48801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18" name="Google Shape;918;p77"/>
          <p:cNvSpPr/>
          <p:nvPr/>
        </p:nvSpPr>
        <p:spPr>
          <a:xfrm>
            <a:off x="1314609" y="4672013"/>
            <a:ext cx="4880100" cy="4716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19" name="Google Shape;919;p77"/>
          <p:cNvSpPr/>
          <p:nvPr/>
        </p:nvSpPr>
        <p:spPr>
          <a:xfrm flipH="1" rot="10800000">
            <a:off x="0" y="-190"/>
            <a:ext cx="8672400" cy="4672200"/>
          </a:xfrm>
          <a:prstGeom prst="round1Rect">
            <a:avLst>
              <a:gd fmla="val 11140"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920" name="Google Shape;920;p77"/>
          <p:cNvSpPr txBox="1"/>
          <p:nvPr/>
        </p:nvSpPr>
        <p:spPr>
          <a:xfrm>
            <a:off x="452872" y="325519"/>
            <a:ext cx="68706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FF816A"/>
                </a:solidFill>
                <a:latin typeface="Poppins"/>
                <a:ea typeface="Poppins"/>
                <a:cs typeface="Poppins"/>
                <a:sym typeface="Poppins"/>
              </a:rPr>
              <a:t>Help Seeking</a:t>
            </a:r>
            <a:endParaRPr b="1" sz="3600">
              <a:solidFill>
                <a:srgbClr val="FF816A"/>
              </a:solidFill>
              <a:latin typeface="Poppins"/>
              <a:ea typeface="Poppins"/>
              <a:cs typeface="Poppins"/>
              <a:sym typeface="Poppins"/>
            </a:endParaRPr>
          </a:p>
        </p:txBody>
      </p:sp>
      <p:sp>
        <p:nvSpPr>
          <p:cNvPr id="921" name="Google Shape;921;p77"/>
          <p:cNvSpPr/>
          <p:nvPr/>
        </p:nvSpPr>
        <p:spPr>
          <a:xfrm>
            <a:off x="-336760" y="4672013"/>
            <a:ext cx="4880100" cy="471600"/>
          </a:xfrm>
          <a:prstGeom prst="roundRect">
            <a:avLst>
              <a:gd fmla="val 50000" name="adj"/>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922" name="Google Shape;922;p77"/>
          <p:cNvPicPr preferRelativeResize="0"/>
          <p:nvPr/>
        </p:nvPicPr>
        <p:blipFill>
          <a:blip r:embed="rId2">
            <a:alphaModFix/>
          </a:blip>
          <a:stretch>
            <a:fillRect/>
          </a:stretch>
        </p:blipFill>
        <p:spPr>
          <a:xfrm>
            <a:off x="371513" y="4057658"/>
            <a:ext cx="1057388" cy="1028804"/>
          </a:xfrm>
          <a:prstGeom prst="rect">
            <a:avLst/>
          </a:prstGeom>
          <a:noFill/>
          <a:ln>
            <a:noFill/>
          </a:ln>
        </p:spPr>
      </p:pic>
      <p:sp>
        <p:nvSpPr>
          <p:cNvPr id="923" name="Google Shape;923;p77"/>
          <p:cNvSpPr/>
          <p:nvPr/>
        </p:nvSpPr>
        <p:spPr>
          <a:xfrm rot="5400000">
            <a:off x="7094550" y="-224762"/>
            <a:ext cx="36273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24" name="Google Shape;924;p77"/>
          <p:cNvSpPr/>
          <p:nvPr/>
        </p:nvSpPr>
        <p:spPr>
          <a:xfrm rot="5400000">
            <a:off x="7094550" y="-971194"/>
            <a:ext cx="3627300" cy="471600"/>
          </a:xfrm>
          <a:prstGeom prst="roundRect">
            <a:avLst>
              <a:gd fmla="val 50000" name="adj"/>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925" name="Google Shape;925;p77"/>
          <p:cNvPicPr preferRelativeResize="0"/>
          <p:nvPr/>
        </p:nvPicPr>
        <p:blipFill>
          <a:blip r:embed="rId2">
            <a:alphaModFix/>
          </a:blip>
          <a:stretch>
            <a:fillRect/>
          </a:stretch>
        </p:blipFill>
        <p:spPr>
          <a:xfrm>
            <a:off x="8160675" y="493915"/>
            <a:ext cx="776906" cy="755911"/>
          </a:xfrm>
          <a:prstGeom prst="rect">
            <a:avLst/>
          </a:prstGeom>
          <a:noFill/>
          <a:ln>
            <a:noFill/>
          </a:ln>
        </p:spPr>
      </p:pic>
      <p:pic>
        <p:nvPicPr>
          <p:cNvPr id="926" name="Google Shape;926;p77"/>
          <p:cNvPicPr preferRelativeResize="0"/>
          <p:nvPr/>
        </p:nvPicPr>
        <p:blipFill>
          <a:blip r:embed="rId3">
            <a:alphaModFix/>
          </a:blip>
          <a:stretch>
            <a:fillRect/>
          </a:stretch>
        </p:blipFill>
        <p:spPr>
          <a:xfrm>
            <a:off x="7367743" y="208181"/>
            <a:ext cx="547538" cy="532726"/>
          </a:xfrm>
          <a:prstGeom prst="rect">
            <a:avLst/>
          </a:prstGeom>
          <a:noFill/>
          <a:ln>
            <a:noFill/>
          </a:ln>
        </p:spPr>
      </p:pic>
      <p:sp>
        <p:nvSpPr>
          <p:cNvPr id="927" name="Google Shape;927;p77"/>
          <p:cNvSpPr txBox="1"/>
          <p:nvPr/>
        </p:nvSpPr>
        <p:spPr>
          <a:xfrm>
            <a:off x="485812" y="1765256"/>
            <a:ext cx="36558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National Center for Missing &amp; Exploited Children</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chemeClr val="hlink"/>
                </a:solidFill>
                <a:uFill>
                  <a:noFill/>
                </a:uFill>
                <a:latin typeface="Cabin"/>
                <a:ea typeface="Cabin"/>
                <a:cs typeface="Cabin"/>
                <a:sym typeface="Cabin"/>
                <a:hlinkClick r:id="rId4"/>
              </a:rPr>
              <a:t>www.missingkids.org/gethelpnow/csam-resources</a:t>
            </a:r>
            <a:endParaRPr b="1" sz="1200">
              <a:solidFill>
                <a:srgbClr val="545758"/>
              </a:solidFill>
              <a:latin typeface="Cabin"/>
              <a:ea typeface="Cabin"/>
              <a:cs typeface="Cabin"/>
              <a:sym typeface="Cabin"/>
            </a:endParaRPr>
          </a:p>
        </p:txBody>
      </p:sp>
      <p:sp>
        <p:nvSpPr>
          <p:cNvPr id="928" name="Google Shape;928;p77"/>
          <p:cNvSpPr txBox="1"/>
          <p:nvPr/>
        </p:nvSpPr>
        <p:spPr>
          <a:xfrm>
            <a:off x="485813" y="1251844"/>
            <a:ext cx="3696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To get help taking down sexually-explicit images/videos</a:t>
            </a:r>
            <a:endParaRPr b="1" sz="1400">
              <a:solidFill>
                <a:srgbClr val="43919B"/>
              </a:solidFill>
              <a:latin typeface="Poppins"/>
              <a:ea typeface="Poppins"/>
              <a:cs typeface="Poppins"/>
              <a:sym typeface="Poppins"/>
            </a:endParaRPr>
          </a:p>
        </p:txBody>
      </p:sp>
      <p:sp>
        <p:nvSpPr>
          <p:cNvPr id="929" name="Google Shape;929;p77"/>
          <p:cNvSpPr txBox="1"/>
          <p:nvPr/>
        </p:nvSpPr>
        <p:spPr>
          <a:xfrm>
            <a:off x="485812" y="3389325"/>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RAINN: National Sexual Assault Hotline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www.rainn.org</a:t>
            </a:r>
            <a:endParaRPr b="1" sz="1200">
              <a:solidFill>
                <a:srgbClr val="545758"/>
              </a:solidFill>
              <a:latin typeface="Cabin"/>
              <a:ea typeface="Cabin"/>
              <a:cs typeface="Cabin"/>
              <a:sym typeface="Cabin"/>
            </a:endParaRPr>
          </a:p>
        </p:txBody>
      </p:sp>
      <p:sp>
        <p:nvSpPr>
          <p:cNvPr id="930" name="Google Shape;930;p77"/>
          <p:cNvSpPr txBox="1"/>
          <p:nvPr/>
        </p:nvSpPr>
        <p:spPr>
          <a:xfrm>
            <a:off x="485813" y="2645100"/>
            <a:ext cx="34890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A 24/7 sexual assault hotline providing victim services for survivors of sexual assault.</a:t>
            </a:r>
            <a:endParaRPr b="1" sz="1400">
              <a:solidFill>
                <a:srgbClr val="43919B"/>
              </a:solidFill>
              <a:latin typeface="Poppins"/>
              <a:ea typeface="Poppins"/>
              <a:cs typeface="Poppins"/>
              <a:sym typeface="Poppins"/>
            </a:endParaRPr>
          </a:p>
        </p:txBody>
      </p:sp>
      <p:sp>
        <p:nvSpPr>
          <p:cNvPr id="931" name="Google Shape;931;p77"/>
          <p:cNvSpPr txBox="1"/>
          <p:nvPr/>
        </p:nvSpPr>
        <p:spPr>
          <a:xfrm>
            <a:off x="4603181" y="1765256"/>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Love is Respect</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www.loveisrespect.org</a:t>
            </a:r>
            <a:endParaRPr b="1" sz="1200">
              <a:solidFill>
                <a:srgbClr val="545758"/>
              </a:solidFill>
              <a:latin typeface="Cabin"/>
              <a:ea typeface="Cabin"/>
              <a:cs typeface="Cabin"/>
              <a:sym typeface="Cabin"/>
            </a:endParaRPr>
          </a:p>
        </p:txBody>
      </p:sp>
      <p:sp>
        <p:nvSpPr>
          <p:cNvPr id="932" name="Google Shape;932;p77"/>
          <p:cNvSpPr txBox="1"/>
          <p:nvPr/>
        </p:nvSpPr>
        <p:spPr>
          <a:xfrm>
            <a:off x="4620169" y="1251844"/>
            <a:ext cx="31758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Resources and learning materials for young people and adults.</a:t>
            </a:r>
            <a:endParaRPr b="1" sz="1400">
              <a:solidFill>
                <a:srgbClr val="43919B"/>
              </a:solidFill>
              <a:latin typeface="Poppins"/>
              <a:ea typeface="Poppins"/>
              <a:cs typeface="Poppins"/>
              <a:sym typeface="Poppins"/>
            </a:endParaRPr>
          </a:p>
        </p:txBody>
      </p:sp>
      <p:sp>
        <p:nvSpPr>
          <p:cNvPr id="933" name="Google Shape;933;p77"/>
          <p:cNvSpPr txBox="1"/>
          <p:nvPr/>
        </p:nvSpPr>
        <p:spPr>
          <a:xfrm>
            <a:off x="4603181" y="2908256"/>
            <a:ext cx="3655800" cy="8913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Community of people working across race and gender to eradicate sexism, homophobia and transphobia and create a healthy framework of masculinity and change.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www.brownboiproject.org</a:t>
            </a:r>
            <a:endParaRPr b="1" sz="1200">
              <a:solidFill>
                <a:srgbClr val="545758"/>
              </a:solidFill>
              <a:latin typeface="Cabin"/>
              <a:ea typeface="Cabin"/>
              <a:cs typeface="Cabin"/>
              <a:sym typeface="Cabin"/>
            </a:endParaRPr>
          </a:p>
        </p:txBody>
      </p:sp>
      <p:sp>
        <p:nvSpPr>
          <p:cNvPr id="934" name="Google Shape;934;p77"/>
          <p:cNvSpPr txBox="1"/>
          <p:nvPr/>
        </p:nvSpPr>
        <p:spPr>
          <a:xfrm>
            <a:off x="4620169" y="2623444"/>
            <a:ext cx="3175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Brown Boi Project</a:t>
            </a:r>
            <a:endParaRPr b="1" sz="1400">
              <a:solidFill>
                <a:srgbClr val="43919B"/>
              </a:solidFill>
              <a:latin typeface="Poppins"/>
              <a:ea typeface="Poppins"/>
              <a:cs typeface="Poppins"/>
              <a:sym typeface="Poppin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De-stress">
  <p:cSld name="28_Custom Layout">
    <p:bg>
      <p:bgPr>
        <a:solidFill>
          <a:srgbClr val="95CFB7"/>
        </a:solidFill>
      </p:bgPr>
    </p:bg>
    <p:spTree>
      <p:nvGrpSpPr>
        <p:cNvPr id="935" name="Shape 935"/>
        <p:cNvGrpSpPr/>
        <p:nvPr/>
      </p:nvGrpSpPr>
      <p:grpSpPr>
        <a:xfrm>
          <a:off x="0" y="0"/>
          <a:ext cx="0" cy="0"/>
          <a:chOff x="0" y="0"/>
          <a:chExt cx="0" cy="0"/>
        </a:xfrm>
      </p:grpSpPr>
      <p:pic>
        <p:nvPicPr>
          <p:cNvPr id="936" name="Google Shape;936;p78"/>
          <p:cNvPicPr preferRelativeResize="0"/>
          <p:nvPr/>
        </p:nvPicPr>
        <p:blipFill rotWithShape="1">
          <a:blip r:embed="rId2">
            <a:alphaModFix/>
          </a:blip>
          <a:srcRect b="0" l="10279" r="10650" t="14879"/>
          <a:stretch/>
        </p:blipFill>
        <p:spPr>
          <a:xfrm>
            <a:off x="2368387" y="210525"/>
            <a:ext cx="4386639" cy="4722451"/>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37" name="Shape 937"/>
        <p:cNvGrpSpPr/>
        <p:nvPr/>
      </p:nvGrpSpPr>
      <p:grpSpPr>
        <a:xfrm>
          <a:off x="0" y="0"/>
          <a:ext cx="0" cy="0"/>
          <a:chOff x="0" y="0"/>
          <a:chExt cx="0" cy="0"/>
        </a:xfrm>
      </p:grpSpPr>
      <p:sp>
        <p:nvSpPr>
          <p:cNvPr id="938" name="Google Shape;938;p79"/>
          <p:cNvSpPr/>
          <p:nvPr/>
        </p:nvSpPr>
        <p:spPr>
          <a:xfrm>
            <a:off x="3835200" y="3617400"/>
            <a:ext cx="5308680" cy="1526057"/>
          </a:xfrm>
          <a:custGeom>
            <a:rect b="b" l="l" r="r" t="t"/>
            <a:pathLst>
              <a:path extrusionOk="0" h="87054" w="302834">
                <a:moveTo>
                  <a:pt x="1" y="87053"/>
                </a:moveTo>
                <a:cubicBezTo>
                  <a:pt x="1" y="87053"/>
                  <a:pt x="12250" y="45898"/>
                  <a:pt x="65108" y="39545"/>
                </a:cubicBezTo>
                <a:cubicBezTo>
                  <a:pt x="135262" y="31065"/>
                  <a:pt x="142921" y="60244"/>
                  <a:pt x="200460" y="60457"/>
                </a:cubicBezTo>
                <a:cubicBezTo>
                  <a:pt x="270158" y="60670"/>
                  <a:pt x="302833" y="0"/>
                  <a:pt x="302833" y="0"/>
                </a:cubicBezTo>
                <a:lnTo>
                  <a:pt x="302833" y="86628"/>
                </a:lnTo>
                <a:close/>
              </a:path>
            </a:pathLst>
          </a:custGeom>
          <a:solidFill>
            <a:srgbClr val="E3D6C9">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79"/>
          <p:cNvSpPr/>
          <p:nvPr/>
        </p:nvSpPr>
        <p:spPr>
          <a:xfrm>
            <a:off x="-9724" y="0"/>
            <a:ext cx="4953404" cy="1790987"/>
          </a:xfrm>
          <a:custGeom>
            <a:rect b="b" l="l" r="r" t="t"/>
            <a:pathLst>
              <a:path extrusionOk="0" h="128848" w="356360">
                <a:moveTo>
                  <a:pt x="356360" y="1"/>
                </a:moveTo>
                <a:cubicBezTo>
                  <a:pt x="356360" y="1"/>
                  <a:pt x="341983" y="60853"/>
                  <a:pt x="279763" y="70336"/>
                </a:cubicBezTo>
                <a:cubicBezTo>
                  <a:pt x="197178" y="82859"/>
                  <a:pt x="188211" y="39667"/>
                  <a:pt x="120459" y="39393"/>
                </a:cubicBezTo>
                <a:cubicBezTo>
                  <a:pt x="38451" y="39059"/>
                  <a:pt x="1" y="128848"/>
                  <a:pt x="1" y="128848"/>
                </a:cubicBezTo>
                <a:lnTo>
                  <a:pt x="1" y="609"/>
                </a:lnTo>
                <a:close/>
              </a:path>
            </a:pathLst>
          </a:custGeom>
          <a:solidFill>
            <a:srgbClr val="E3D6C9">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79"/>
          <p:cNvSpPr txBox="1"/>
          <p:nvPr>
            <p:ph type="ctrTitle"/>
          </p:nvPr>
        </p:nvSpPr>
        <p:spPr>
          <a:xfrm>
            <a:off x="4555577" y="1013346"/>
            <a:ext cx="3811800" cy="20526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941" name="Google Shape;941;p79"/>
          <p:cNvSpPr txBox="1"/>
          <p:nvPr>
            <p:ph idx="1" type="subTitle"/>
          </p:nvPr>
        </p:nvSpPr>
        <p:spPr>
          <a:xfrm>
            <a:off x="5005577" y="3341271"/>
            <a:ext cx="29118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942" name="Google Shape;942;p79"/>
          <p:cNvGrpSpPr/>
          <p:nvPr/>
        </p:nvGrpSpPr>
        <p:grpSpPr>
          <a:xfrm>
            <a:off x="-146800" y="-60100"/>
            <a:ext cx="725875" cy="709300"/>
            <a:chOff x="703175" y="3286325"/>
            <a:chExt cx="725875" cy="709300"/>
          </a:xfrm>
        </p:grpSpPr>
        <p:sp>
          <p:nvSpPr>
            <p:cNvPr id="943" name="Google Shape;943;p79"/>
            <p:cNvSpPr/>
            <p:nvPr/>
          </p:nvSpPr>
          <p:spPr>
            <a:xfrm>
              <a:off x="1048975" y="3589325"/>
              <a:ext cx="51950" cy="52525"/>
            </a:xfrm>
            <a:custGeom>
              <a:rect b="b" l="l" r="r" t="t"/>
              <a:pathLst>
                <a:path extrusionOk="0" h="2101" w="2078">
                  <a:moveTo>
                    <a:pt x="1051" y="0"/>
                  </a:moveTo>
                  <a:cubicBezTo>
                    <a:pt x="959" y="0"/>
                    <a:pt x="868" y="23"/>
                    <a:pt x="777" y="46"/>
                  </a:cubicBezTo>
                  <a:lnTo>
                    <a:pt x="754" y="46"/>
                  </a:lnTo>
                  <a:cubicBezTo>
                    <a:pt x="686" y="69"/>
                    <a:pt x="617" y="115"/>
                    <a:pt x="549" y="137"/>
                  </a:cubicBezTo>
                  <a:cubicBezTo>
                    <a:pt x="549" y="137"/>
                    <a:pt x="526" y="160"/>
                    <a:pt x="503" y="160"/>
                  </a:cubicBezTo>
                  <a:cubicBezTo>
                    <a:pt x="457" y="206"/>
                    <a:pt x="389" y="251"/>
                    <a:pt x="343" y="297"/>
                  </a:cubicBezTo>
                  <a:cubicBezTo>
                    <a:pt x="343" y="297"/>
                    <a:pt x="320" y="297"/>
                    <a:pt x="320" y="320"/>
                  </a:cubicBezTo>
                  <a:cubicBezTo>
                    <a:pt x="275" y="366"/>
                    <a:pt x="206" y="434"/>
                    <a:pt x="161" y="503"/>
                  </a:cubicBezTo>
                  <a:cubicBezTo>
                    <a:pt x="161" y="525"/>
                    <a:pt x="161" y="525"/>
                    <a:pt x="138" y="548"/>
                  </a:cubicBezTo>
                  <a:cubicBezTo>
                    <a:pt x="115" y="617"/>
                    <a:pt x="69" y="708"/>
                    <a:pt x="46" y="776"/>
                  </a:cubicBezTo>
                  <a:cubicBezTo>
                    <a:pt x="46" y="799"/>
                    <a:pt x="46" y="822"/>
                    <a:pt x="24" y="822"/>
                  </a:cubicBezTo>
                  <a:cubicBezTo>
                    <a:pt x="24" y="913"/>
                    <a:pt x="1" y="1005"/>
                    <a:pt x="1" y="1073"/>
                  </a:cubicBezTo>
                  <a:cubicBezTo>
                    <a:pt x="1" y="1164"/>
                    <a:pt x="24" y="1279"/>
                    <a:pt x="24" y="1324"/>
                  </a:cubicBezTo>
                  <a:cubicBezTo>
                    <a:pt x="24" y="1347"/>
                    <a:pt x="46" y="1370"/>
                    <a:pt x="46" y="1370"/>
                  </a:cubicBezTo>
                  <a:cubicBezTo>
                    <a:pt x="69" y="1461"/>
                    <a:pt x="92" y="1530"/>
                    <a:pt x="138" y="1598"/>
                  </a:cubicBezTo>
                  <a:cubicBezTo>
                    <a:pt x="138" y="1621"/>
                    <a:pt x="138" y="1621"/>
                    <a:pt x="161" y="1621"/>
                  </a:cubicBezTo>
                  <a:cubicBezTo>
                    <a:pt x="183" y="1689"/>
                    <a:pt x="229" y="1735"/>
                    <a:pt x="275" y="1781"/>
                  </a:cubicBezTo>
                  <a:cubicBezTo>
                    <a:pt x="275" y="1804"/>
                    <a:pt x="275" y="1804"/>
                    <a:pt x="275" y="1804"/>
                  </a:cubicBezTo>
                  <a:cubicBezTo>
                    <a:pt x="343" y="1872"/>
                    <a:pt x="412" y="1918"/>
                    <a:pt x="480" y="1963"/>
                  </a:cubicBezTo>
                  <a:cubicBezTo>
                    <a:pt x="480" y="1963"/>
                    <a:pt x="503" y="1963"/>
                    <a:pt x="526" y="1986"/>
                  </a:cubicBezTo>
                  <a:cubicBezTo>
                    <a:pt x="571" y="2009"/>
                    <a:pt x="640" y="2032"/>
                    <a:pt x="708" y="2055"/>
                  </a:cubicBezTo>
                  <a:cubicBezTo>
                    <a:pt x="731" y="2055"/>
                    <a:pt x="731" y="2078"/>
                    <a:pt x="754" y="2078"/>
                  </a:cubicBezTo>
                  <a:cubicBezTo>
                    <a:pt x="822" y="2100"/>
                    <a:pt x="914" y="2100"/>
                    <a:pt x="982" y="2100"/>
                  </a:cubicBezTo>
                  <a:lnTo>
                    <a:pt x="1051" y="2100"/>
                  </a:lnTo>
                  <a:cubicBezTo>
                    <a:pt x="1142" y="2100"/>
                    <a:pt x="1256" y="2100"/>
                    <a:pt x="1347" y="2055"/>
                  </a:cubicBezTo>
                  <a:cubicBezTo>
                    <a:pt x="1416" y="2032"/>
                    <a:pt x="1484" y="1986"/>
                    <a:pt x="1553" y="1963"/>
                  </a:cubicBezTo>
                  <a:cubicBezTo>
                    <a:pt x="1621" y="1918"/>
                    <a:pt x="1713" y="1849"/>
                    <a:pt x="1758" y="1804"/>
                  </a:cubicBezTo>
                  <a:cubicBezTo>
                    <a:pt x="1758" y="1804"/>
                    <a:pt x="1781" y="1781"/>
                    <a:pt x="1781" y="1781"/>
                  </a:cubicBezTo>
                  <a:cubicBezTo>
                    <a:pt x="1850" y="1712"/>
                    <a:pt x="1895" y="1667"/>
                    <a:pt x="1941" y="1575"/>
                  </a:cubicBezTo>
                  <a:cubicBezTo>
                    <a:pt x="1941" y="1575"/>
                    <a:pt x="1941" y="1575"/>
                    <a:pt x="1941" y="1553"/>
                  </a:cubicBezTo>
                  <a:cubicBezTo>
                    <a:pt x="1964" y="1507"/>
                    <a:pt x="2009" y="1438"/>
                    <a:pt x="2032" y="1370"/>
                  </a:cubicBezTo>
                  <a:cubicBezTo>
                    <a:pt x="2055" y="1279"/>
                    <a:pt x="2055" y="1187"/>
                    <a:pt x="2078" y="1119"/>
                  </a:cubicBezTo>
                  <a:cubicBezTo>
                    <a:pt x="2078" y="1028"/>
                    <a:pt x="2055" y="936"/>
                    <a:pt x="2032" y="868"/>
                  </a:cubicBezTo>
                  <a:cubicBezTo>
                    <a:pt x="2032" y="845"/>
                    <a:pt x="2032" y="822"/>
                    <a:pt x="2032" y="822"/>
                  </a:cubicBezTo>
                  <a:cubicBezTo>
                    <a:pt x="2009" y="754"/>
                    <a:pt x="1964" y="662"/>
                    <a:pt x="1941" y="594"/>
                  </a:cubicBezTo>
                  <a:cubicBezTo>
                    <a:pt x="1918" y="594"/>
                    <a:pt x="1918" y="594"/>
                    <a:pt x="1918" y="571"/>
                  </a:cubicBezTo>
                  <a:cubicBezTo>
                    <a:pt x="1918" y="571"/>
                    <a:pt x="1895" y="548"/>
                    <a:pt x="1895" y="548"/>
                  </a:cubicBezTo>
                  <a:cubicBezTo>
                    <a:pt x="1872" y="503"/>
                    <a:pt x="1872" y="457"/>
                    <a:pt x="1850" y="411"/>
                  </a:cubicBezTo>
                  <a:cubicBezTo>
                    <a:pt x="1781" y="297"/>
                    <a:pt x="1690" y="206"/>
                    <a:pt x="1576" y="137"/>
                  </a:cubicBezTo>
                  <a:cubicBezTo>
                    <a:pt x="1416" y="46"/>
                    <a:pt x="1233" y="0"/>
                    <a:pt x="10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79"/>
            <p:cNvSpPr/>
            <p:nvPr/>
          </p:nvSpPr>
          <p:spPr>
            <a:xfrm>
              <a:off x="1006175" y="3486050"/>
              <a:ext cx="46825" cy="49075"/>
            </a:xfrm>
            <a:custGeom>
              <a:rect b="b" l="l" r="r" t="t"/>
              <a:pathLst>
                <a:path extrusionOk="0" h="1963" w="1873">
                  <a:moveTo>
                    <a:pt x="845" y="0"/>
                  </a:moveTo>
                  <a:cubicBezTo>
                    <a:pt x="777" y="0"/>
                    <a:pt x="708" y="23"/>
                    <a:pt x="617" y="46"/>
                  </a:cubicBezTo>
                  <a:cubicBezTo>
                    <a:pt x="549" y="46"/>
                    <a:pt x="457" y="91"/>
                    <a:pt x="389" y="137"/>
                  </a:cubicBezTo>
                  <a:cubicBezTo>
                    <a:pt x="298" y="183"/>
                    <a:pt x="229" y="251"/>
                    <a:pt x="183" y="320"/>
                  </a:cubicBezTo>
                  <a:cubicBezTo>
                    <a:pt x="115" y="411"/>
                    <a:pt x="69" y="479"/>
                    <a:pt x="47" y="593"/>
                  </a:cubicBezTo>
                  <a:cubicBezTo>
                    <a:pt x="1" y="685"/>
                    <a:pt x="1" y="799"/>
                    <a:pt x="24" y="890"/>
                  </a:cubicBezTo>
                  <a:cubicBezTo>
                    <a:pt x="24" y="982"/>
                    <a:pt x="47" y="1050"/>
                    <a:pt x="92" y="1118"/>
                  </a:cubicBezTo>
                  <a:cubicBezTo>
                    <a:pt x="92" y="1118"/>
                    <a:pt x="92" y="1118"/>
                    <a:pt x="92" y="1141"/>
                  </a:cubicBezTo>
                  <a:cubicBezTo>
                    <a:pt x="69" y="1278"/>
                    <a:pt x="115" y="1461"/>
                    <a:pt x="206" y="1575"/>
                  </a:cubicBezTo>
                  <a:cubicBezTo>
                    <a:pt x="229" y="1598"/>
                    <a:pt x="298" y="1712"/>
                    <a:pt x="320" y="1735"/>
                  </a:cubicBezTo>
                  <a:cubicBezTo>
                    <a:pt x="412" y="1826"/>
                    <a:pt x="549" y="1917"/>
                    <a:pt x="663" y="1940"/>
                  </a:cubicBezTo>
                  <a:lnTo>
                    <a:pt x="777" y="1940"/>
                  </a:lnTo>
                  <a:cubicBezTo>
                    <a:pt x="800" y="1963"/>
                    <a:pt x="845" y="1963"/>
                    <a:pt x="891" y="1963"/>
                  </a:cubicBezTo>
                  <a:lnTo>
                    <a:pt x="914" y="1963"/>
                  </a:lnTo>
                  <a:cubicBezTo>
                    <a:pt x="982" y="1963"/>
                    <a:pt x="1051" y="1940"/>
                    <a:pt x="1119" y="1940"/>
                  </a:cubicBezTo>
                  <a:cubicBezTo>
                    <a:pt x="1142" y="1940"/>
                    <a:pt x="1142" y="1940"/>
                    <a:pt x="1165" y="1917"/>
                  </a:cubicBezTo>
                  <a:cubicBezTo>
                    <a:pt x="1233" y="1895"/>
                    <a:pt x="1302" y="1872"/>
                    <a:pt x="1370" y="1849"/>
                  </a:cubicBezTo>
                  <a:cubicBezTo>
                    <a:pt x="1370" y="1826"/>
                    <a:pt x="1370" y="1826"/>
                    <a:pt x="1393" y="1826"/>
                  </a:cubicBezTo>
                  <a:cubicBezTo>
                    <a:pt x="1439" y="1780"/>
                    <a:pt x="1507" y="1735"/>
                    <a:pt x="1553" y="1689"/>
                  </a:cubicBezTo>
                  <a:cubicBezTo>
                    <a:pt x="1621" y="1643"/>
                    <a:pt x="1690" y="1529"/>
                    <a:pt x="1713" y="1506"/>
                  </a:cubicBezTo>
                  <a:cubicBezTo>
                    <a:pt x="1736" y="1484"/>
                    <a:pt x="1736" y="1461"/>
                    <a:pt x="1758" y="1438"/>
                  </a:cubicBezTo>
                  <a:cubicBezTo>
                    <a:pt x="1781" y="1392"/>
                    <a:pt x="1827" y="1278"/>
                    <a:pt x="1850" y="1210"/>
                  </a:cubicBezTo>
                  <a:cubicBezTo>
                    <a:pt x="1850" y="1141"/>
                    <a:pt x="1873" y="1027"/>
                    <a:pt x="1873" y="959"/>
                  </a:cubicBezTo>
                  <a:cubicBezTo>
                    <a:pt x="1873" y="890"/>
                    <a:pt x="1850" y="776"/>
                    <a:pt x="1827" y="708"/>
                  </a:cubicBezTo>
                  <a:cubicBezTo>
                    <a:pt x="1804" y="639"/>
                    <a:pt x="1781" y="525"/>
                    <a:pt x="1736" y="479"/>
                  </a:cubicBezTo>
                  <a:cubicBezTo>
                    <a:pt x="1690" y="434"/>
                    <a:pt x="1644" y="342"/>
                    <a:pt x="1576" y="274"/>
                  </a:cubicBezTo>
                  <a:cubicBezTo>
                    <a:pt x="1507" y="228"/>
                    <a:pt x="1439" y="183"/>
                    <a:pt x="1370" y="137"/>
                  </a:cubicBezTo>
                  <a:cubicBezTo>
                    <a:pt x="1211" y="46"/>
                    <a:pt x="1074" y="0"/>
                    <a:pt x="89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79"/>
            <p:cNvSpPr/>
            <p:nvPr/>
          </p:nvSpPr>
          <p:spPr>
            <a:xfrm>
              <a:off x="925725" y="3567650"/>
              <a:ext cx="49675" cy="47375"/>
            </a:xfrm>
            <a:custGeom>
              <a:rect b="b" l="l" r="r" t="t"/>
              <a:pathLst>
                <a:path extrusionOk="0" h="1895" w="1987">
                  <a:moveTo>
                    <a:pt x="799" y="0"/>
                  </a:moveTo>
                  <a:cubicBezTo>
                    <a:pt x="731" y="0"/>
                    <a:pt x="662" y="23"/>
                    <a:pt x="617" y="23"/>
                  </a:cubicBezTo>
                  <a:cubicBezTo>
                    <a:pt x="480" y="69"/>
                    <a:pt x="366" y="137"/>
                    <a:pt x="274" y="228"/>
                  </a:cubicBezTo>
                  <a:cubicBezTo>
                    <a:pt x="229" y="274"/>
                    <a:pt x="183" y="342"/>
                    <a:pt x="137" y="388"/>
                  </a:cubicBezTo>
                  <a:cubicBezTo>
                    <a:pt x="137" y="411"/>
                    <a:pt x="137" y="411"/>
                    <a:pt x="137" y="411"/>
                  </a:cubicBezTo>
                  <a:lnTo>
                    <a:pt x="115" y="411"/>
                  </a:lnTo>
                  <a:cubicBezTo>
                    <a:pt x="92" y="479"/>
                    <a:pt x="69" y="548"/>
                    <a:pt x="46" y="616"/>
                  </a:cubicBezTo>
                  <a:cubicBezTo>
                    <a:pt x="23" y="662"/>
                    <a:pt x="23" y="708"/>
                    <a:pt x="23" y="776"/>
                  </a:cubicBezTo>
                  <a:cubicBezTo>
                    <a:pt x="0" y="822"/>
                    <a:pt x="0" y="867"/>
                    <a:pt x="0" y="936"/>
                  </a:cubicBezTo>
                  <a:cubicBezTo>
                    <a:pt x="0" y="1004"/>
                    <a:pt x="23" y="1073"/>
                    <a:pt x="23" y="1141"/>
                  </a:cubicBezTo>
                  <a:cubicBezTo>
                    <a:pt x="23" y="1164"/>
                    <a:pt x="23" y="1164"/>
                    <a:pt x="23" y="1164"/>
                  </a:cubicBezTo>
                  <a:cubicBezTo>
                    <a:pt x="46" y="1164"/>
                    <a:pt x="46" y="1187"/>
                    <a:pt x="46" y="1187"/>
                  </a:cubicBezTo>
                  <a:cubicBezTo>
                    <a:pt x="69" y="1255"/>
                    <a:pt x="92" y="1324"/>
                    <a:pt x="115" y="1392"/>
                  </a:cubicBezTo>
                  <a:cubicBezTo>
                    <a:pt x="137" y="1392"/>
                    <a:pt x="137" y="1392"/>
                    <a:pt x="137" y="1415"/>
                  </a:cubicBezTo>
                  <a:cubicBezTo>
                    <a:pt x="137" y="1415"/>
                    <a:pt x="137" y="1415"/>
                    <a:pt x="160" y="1438"/>
                  </a:cubicBezTo>
                  <a:cubicBezTo>
                    <a:pt x="160" y="1461"/>
                    <a:pt x="206" y="1484"/>
                    <a:pt x="206" y="1529"/>
                  </a:cubicBezTo>
                  <a:cubicBezTo>
                    <a:pt x="229" y="1552"/>
                    <a:pt x="252" y="1575"/>
                    <a:pt x="274" y="1598"/>
                  </a:cubicBezTo>
                  <a:cubicBezTo>
                    <a:pt x="297" y="1621"/>
                    <a:pt x="297" y="1621"/>
                    <a:pt x="320" y="1643"/>
                  </a:cubicBezTo>
                  <a:cubicBezTo>
                    <a:pt x="366" y="1666"/>
                    <a:pt x="411" y="1712"/>
                    <a:pt x="480" y="1758"/>
                  </a:cubicBezTo>
                  <a:cubicBezTo>
                    <a:pt x="525" y="1780"/>
                    <a:pt x="571" y="1803"/>
                    <a:pt x="594" y="1826"/>
                  </a:cubicBezTo>
                  <a:cubicBezTo>
                    <a:pt x="640" y="1826"/>
                    <a:pt x="685" y="1849"/>
                    <a:pt x="731" y="1872"/>
                  </a:cubicBezTo>
                  <a:cubicBezTo>
                    <a:pt x="799" y="1872"/>
                    <a:pt x="891" y="1895"/>
                    <a:pt x="936" y="1895"/>
                  </a:cubicBezTo>
                  <a:lnTo>
                    <a:pt x="982" y="1895"/>
                  </a:lnTo>
                  <a:cubicBezTo>
                    <a:pt x="1073" y="1895"/>
                    <a:pt x="1142" y="1895"/>
                    <a:pt x="1233" y="1872"/>
                  </a:cubicBezTo>
                  <a:cubicBezTo>
                    <a:pt x="1233" y="1872"/>
                    <a:pt x="1256" y="1872"/>
                    <a:pt x="1256" y="1849"/>
                  </a:cubicBezTo>
                  <a:cubicBezTo>
                    <a:pt x="1324" y="1826"/>
                    <a:pt x="1393" y="1803"/>
                    <a:pt x="1461" y="1780"/>
                  </a:cubicBezTo>
                  <a:cubicBezTo>
                    <a:pt x="1461" y="1780"/>
                    <a:pt x="1461" y="1780"/>
                    <a:pt x="1461" y="1758"/>
                  </a:cubicBezTo>
                  <a:lnTo>
                    <a:pt x="1507" y="1758"/>
                  </a:lnTo>
                  <a:cubicBezTo>
                    <a:pt x="1553" y="1712"/>
                    <a:pt x="1621" y="1666"/>
                    <a:pt x="1690" y="1598"/>
                  </a:cubicBezTo>
                  <a:cubicBezTo>
                    <a:pt x="1690" y="1598"/>
                    <a:pt x="1690" y="1598"/>
                    <a:pt x="1712" y="1575"/>
                  </a:cubicBezTo>
                  <a:cubicBezTo>
                    <a:pt x="1735" y="1529"/>
                    <a:pt x="1781" y="1484"/>
                    <a:pt x="1827" y="1415"/>
                  </a:cubicBezTo>
                  <a:cubicBezTo>
                    <a:pt x="1827" y="1415"/>
                    <a:pt x="1827" y="1415"/>
                    <a:pt x="1849" y="1392"/>
                  </a:cubicBezTo>
                  <a:cubicBezTo>
                    <a:pt x="1849" y="1392"/>
                    <a:pt x="1849" y="1392"/>
                    <a:pt x="1849" y="1370"/>
                  </a:cubicBezTo>
                  <a:cubicBezTo>
                    <a:pt x="1872" y="1324"/>
                    <a:pt x="1918" y="1233"/>
                    <a:pt x="1941" y="1187"/>
                  </a:cubicBezTo>
                  <a:cubicBezTo>
                    <a:pt x="1941" y="1164"/>
                    <a:pt x="1941" y="1164"/>
                    <a:pt x="1941" y="1164"/>
                  </a:cubicBezTo>
                  <a:cubicBezTo>
                    <a:pt x="1941" y="1164"/>
                    <a:pt x="1941" y="1141"/>
                    <a:pt x="1941" y="1141"/>
                  </a:cubicBezTo>
                  <a:cubicBezTo>
                    <a:pt x="1963" y="1118"/>
                    <a:pt x="1963" y="1050"/>
                    <a:pt x="1963" y="1027"/>
                  </a:cubicBezTo>
                  <a:cubicBezTo>
                    <a:pt x="1963" y="1027"/>
                    <a:pt x="1963" y="959"/>
                    <a:pt x="1986" y="936"/>
                  </a:cubicBezTo>
                  <a:cubicBezTo>
                    <a:pt x="1986" y="913"/>
                    <a:pt x="1986" y="913"/>
                    <a:pt x="1986" y="913"/>
                  </a:cubicBezTo>
                  <a:cubicBezTo>
                    <a:pt x="1963" y="845"/>
                    <a:pt x="1963" y="776"/>
                    <a:pt x="1941" y="708"/>
                  </a:cubicBezTo>
                  <a:lnTo>
                    <a:pt x="1872" y="525"/>
                  </a:lnTo>
                  <a:cubicBezTo>
                    <a:pt x="1872" y="525"/>
                    <a:pt x="1872" y="525"/>
                    <a:pt x="1872" y="502"/>
                  </a:cubicBezTo>
                  <a:cubicBezTo>
                    <a:pt x="1849" y="479"/>
                    <a:pt x="1758" y="388"/>
                    <a:pt x="1735" y="365"/>
                  </a:cubicBezTo>
                  <a:cubicBezTo>
                    <a:pt x="1735" y="342"/>
                    <a:pt x="1735" y="342"/>
                    <a:pt x="1735" y="342"/>
                  </a:cubicBezTo>
                  <a:cubicBezTo>
                    <a:pt x="1690" y="320"/>
                    <a:pt x="1644" y="274"/>
                    <a:pt x="1644" y="274"/>
                  </a:cubicBezTo>
                  <a:cubicBezTo>
                    <a:pt x="1621" y="251"/>
                    <a:pt x="1598" y="228"/>
                    <a:pt x="1553" y="205"/>
                  </a:cubicBezTo>
                  <a:lnTo>
                    <a:pt x="1530" y="205"/>
                  </a:lnTo>
                  <a:cubicBezTo>
                    <a:pt x="1507" y="183"/>
                    <a:pt x="1393" y="137"/>
                    <a:pt x="1347" y="114"/>
                  </a:cubicBezTo>
                  <a:lnTo>
                    <a:pt x="1302" y="114"/>
                  </a:lnTo>
                  <a:cubicBezTo>
                    <a:pt x="1279" y="91"/>
                    <a:pt x="1210" y="91"/>
                    <a:pt x="1142" y="91"/>
                  </a:cubicBezTo>
                  <a:cubicBezTo>
                    <a:pt x="1050" y="23"/>
                    <a:pt x="936" y="0"/>
                    <a:pt x="79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79"/>
            <p:cNvSpPr/>
            <p:nvPr/>
          </p:nvSpPr>
          <p:spPr>
            <a:xfrm>
              <a:off x="946850" y="3693750"/>
              <a:ext cx="43375" cy="51675"/>
            </a:xfrm>
            <a:custGeom>
              <a:rect b="b" l="l" r="r" t="t"/>
              <a:pathLst>
                <a:path extrusionOk="0" h="2067" w="1735">
                  <a:moveTo>
                    <a:pt x="936" y="0"/>
                  </a:moveTo>
                  <a:cubicBezTo>
                    <a:pt x="867" y="0"/>
                    <a:pt x="799" y="23"/>
                    <a:pt x="730" y="23"/>
                  </a:cubicBezTo>
                  <a:lnTo>
                    <a:pt x="708" y="23"/>
                  </a:lnTo>
                  <a:lnTo>
                    <a:pt x="525" y="115"/>
                  </a:lnTo>
                  <a:cubicBezTo>
                    <a:pt x="502" y="137"/>
                    <a:pt x="479" y="137"/>
                    <a:pt x="457" y="183"/>
                  </a:cubicBezTo>
                  <a:cubicBezTo>
                    <a:pt x="342" y="252"/>
                    <a:pt x="388" y="206"/>
                    <a:pt x="320" y="320"/>
                  </a:cubicBezTo>
                  <a:cubicBezTo>
                    <a:pt x="297" y="320"/>
                    <a:pt x="251" y="366"/>
                    <a:pt x="251" y="388"/>
                  </a:cubicBezTo>
                  <a:cubicBezTo>
                    <a:pt x="228" y="411"/>
                    <a:pt x="183" y="571"/>
                    <a:pt x="160" y="594"/>
                  </a:cubicBezTo>
                  <a:cubicBezTo>
                    <a:pt x="160" y="617"/>
                    <a:pt x="160" y="662"/>
                    <a:pt x="160" y="685"/>
                  </a:cubicBezTo>
                  <a:cubicBezTo>
                    <a:pt x="137" y="731"/>
                    <a:pt x="137" y="776"/>
                    <a:pt x="137" y="799"/>
                  </a:cubicBezTo>
                  <a:cubicBezTo>
                    <a:pt x="137" y="799"/>
                    <a:pt x="137" y="822"/>
                    <a:pt x="137" y="868"/>
                  </a:cubicBezTo>
                  <a:cubicBezTo>
                    <a:pt x="137" y="891"/>
                    <a:pt x="114" y="913"/>
                    <a:pt x="114" y="913"/>
                  </a:cubicBezTo>
                  <a:cubicBezTo>
                    <a:pt x="46" y="1005"/>
                    <a:pt x="23" y="1096"/>
                    <a:pt x="23" y="1210"/>
                  </a:cubicBezTo>
                  <a:cubicBezTo>
                    <a:pt x="0" y="1301"/>
                    <a:pt x="0" y="1416"/>
                    <a:pt x="46" y="1507"/>
                  </a:cubicBezTo>
                  <a:cubicBezTo>
                    <a:pt x="69" y="1598"/>
                    <a:pt x="114" y="1689"/>
                    <a:pt x="183" y="1758"/>
                  </a:cubicBezTo>
                  <a:cubicBezTo>
                    <a:pt x="228" y="1849"/>
                    <a:pt x="297" y="1918"/>
                    <a:pt x="388" y="1963"/>
                  </a:cubicBezTo>
                  <a:cubicBezTo>
                    <a:pt x="457" y="1986"/>
                    <a:pt x="502" y="2009"/>
                    <a:pt x="571" y="2032"/>
                  </a:cubicBezTo>
                  <a:cubicBezTo>
                    <a:pt x="639" y="2055"/>
                    <a:pt x="708" y="2066"/>
                    <a:pt x="776" y="2066"/>
                  </a:cubicBezTo>
                  <a:cubicBezTo>
                    <a:pt x="845" y="2066"/>
                    <a:pt x="913" y="2055"/>
                    <a:pt x="982" y="2032"/>
                  </a:cubicBezTo>
                  <a:lnTo>
                    <a:pt x="1164" y="1963"/>
                  </a:lnTo>
                  <a:cubicBezTo>
                    <a:pt x="1278" y="1895"/>
                    <a:pt x="1370" y="1804"/>
                    <a:pt x="1415" y="1689"/>
                  </a:cubicBezTo>
                  <a:cubicBezTo>
                    <a:pt x="1461" y="1621"/>
                    <a:pt x="1507" y="1530"/>
                    <a:pt x="1552" y="1461"/>
                  </a:cubicBezTo>
                  <a:cubicBezTo>
                    <a:pt x="1598" y="1301"/>
                    <a:pt x="1666" y="1165"/>
                    <a:pt x="1712" y="1028"/>
                  </a:cubicBezTo>
                  <a:cubicBezTo>
                    <a:pt x="1712" y="1028"/>
                    <a:pt x="1712" y="1005"/>
                    <a:pt x="1712" y="1005"/>
                  </a:cubicBezTo>
                  <a:cubicBezTo>
                    <a:pt x="1712" y="982"/>
                    <a:pt x="1735" y="822"/>
                    <a:pt x="1735" y="799"/>
                  </a:cubicBezTo>
                  <a:cubicBezTo>
                    <a:pt x="1735" y="776"/>
                    <a:pt x="1712" y="617"/>
                    <a:pt x="1712" y="594"/>
                  </a:cubicBezTo>
                  <a:cubicBezTo>
                    <a:pt x="1712" y="571"/>
                    <a:pt x="1643" y="434"/>
                    <a:pt x="1643" y="411"/>
                  </a:cubicBezTo>
                  <a:lnTo>
                    <a:pt x="1621" y="411"/>
                  </a:lnTo>
                  <a:cubicBezTo>
                    <a:pt x="1598" y="343"/>
                    <a:pt x="1552" y="297"/>
                    <a:pt x="1507" y="252"/>
                  </a:cubicBezTo>
                  <a:cubicBezTo>
                    <a:pt x="1507" y="252"/>
                    <a:pt x="1507" y="229"/>
                    <a:pt x="1507" y="229"/>
                  </a:cubicBezTo>
                  <a:cubicBezTo>
                    <a:pt x="1461" y="206"/>
                    <a:pt x="1392" y="160"/>
                    <a:pt x="1347" y="115"/>
                  </a:cubicBezTo>
                  <a:lnTo>
                    <a:pt x="1324" y="115"/>
                  </a:lnTo>
                  <a:cubicBezTo>
                    <a:pt x="1278" y="92"/>
                    <a:pt x="1210" y="69"/>
                    <a:pt x="1141" y="23"/>
                  </a:cubicBezTo>
                  <a:lnTo>
                    <a:pt x="93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79"/>
            <p:cNvSpPr/>
            <p:nvPr/>
          </p:nvSpPr>
          <p:spPr>
            <a:xfrm>
              <a:off x="1070675" y="3739125"/>
              <a:ext cx="41675" cy="49350"/>
            </a:xfrm>
            <a:custGeom>
              <a:rect b="b" l="l" r="r" t="t"/>
              <a:pathLst>
                <a:path extrusionOk="0" h="1974" w="1667">
                  <a:moveTo>
                    <a:pt x="845" y="0"/>
                  </a:moveTo>
                  <a:cubicBezTo>
                    <a:pt x="776" y="0"/>
                    <a:pt x="708" y="11"/>
                    <a:pt x="639" y="34"/>
                  </a:cubicBezTo>
                  <a:lnTo>
                    <a:pt x="457" y="103"/>
                  </a:lnTo>
                  <a:cubicBezTo>
                    <a:pt x="343" y="171"/>
                    <a:pt x="251" y="263"/>
                    <a:pt x="183" y="377"/>
                  </a:cubicBezTo>
                  <a:cubicBezTo>
                    <a:pt x="137" y="468"/>
                    <a:pt x="91" y="582"/>
                    <a:pt x="69" y="673"/>
                  </a:cubicBezTo>
                  <a:cubicBezTo>
                    <a:pt x="46" y="696"/>
                    <a:pt x="46" y="719"/>
                    <a:pt x="46" y="742"/>
                  </a:cubicBezTo>
                  <a:cubicBezTo>
                    <a:pt x="23" y="810"/>
                    <a:pt x="23" y="902"/>
                    <a:pt x="23" y="993"/>
                  </a:cubicBezTo>
                  <a:cubicBezTo>
                    <a:pt x="0" y="1039"/>
                    <a:pt x="23" y="1061"/>
                    <a:pt x="23" y="1107"/>
                  </a:cubicBezTo>
                  <a:cubicBezTo>
                    <a:pt x="46" y="1267"/>
                    <a:pt x="46" y="1427"/>
                    <a:pt x="160" y="1564"/>
                  </a:cubicBezTo>
                  <a:cubicBezTo>
                    <a:pt x="251" y="1701"/>
                    <a:pt x="297" y="1769"/>
                    <a:pt x="457" y="1860"/>
                  </a:cubicBezTo>
                  <a:cubicBezTo>
                    <a:pt x="566" y="1938"/>
                    <a:pt x="707" y="1974"/>
                    <a:pt x="851" y="1974"/>
                  </a:cubicBezTo>
                  <a:cubicBezTo>
                    <a:pt x="918" y="1974"/>
                    <a:pt x="985" y="1966"/>
                    <a:pt x="1050" y="1952"/>
                  </a:cubicBezTo>
                  <a:cubicBezTo>
                    <a:pt x="1187" y="1906"/>
                    <a:pt x="1301" y="1837"/>
                    <a:pt x="1415" y="1746"/>
                  </a:cubicBezTo>
                  <a:cubicBezTo>
                    <a:pt x="1507" y="1632"/>
                    <a:pt x="1575" y="1518"/>
                    <a:pt x="1621" y="1381"/>
                  </a:cubicBezTo>
                  <a:cubicBezTo>
                    <a:pt x="1666" y="1221"/>
                    <a:pt x="1644" y="1039"/>
                    <a:pt x="1575" y="879"/>
                  </a:cubicBezTo>
                  <a:cubicBezTo>
                    <a:pt x="1598" y="765"/>
                    <a:pt x="1598" y="673"/>
                    <a:pt x="1575" y="559"/>
                  </a:cubicBezTo>
                  <a:cubicBezTo>
                    <a:pt x="1552" y="468"/>
                    <a:pt x="1507" y="377"/>
                    <a:pt x="1438" y="308"/>
                  </a:cubicBezTo>
                  <a:cubicBezTo>
                    <a:pt x="1392" y="217"/>
                    <a:pt x="1301" y="171"/>
                    <a:pt x="1233" y="103"/>
                  </a:cubicBezTo>
                  <a:cubicBezTo>
                    <a:pt x="1164" y="80"/>
                    <a:pt x="1096" y="57"/>
                    <a:pt x="1050" y="34"/>
                  </a:cubicBezTo>
                  <a:cubicBezTo>
                    <a:pt x="982" y="11"/>
                    <a:pt x="913" y="0"/>
                    <a:pt x="8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79"/>
            <p:cNvSpPr/>
            <p:nvPr/>
          </p:nvSpPr>
          <p:spPr>
            <a:xfrm>
              <a:off x="1157400" y="3674925"/>
              <a:ext cx="44525" cy="41675"/>
            </a:xfrm>
            <a:custGeom>
              <a:rect b="b" l="l" r="r" t="t"/>
              <a:pathLst>
                <a:path extrusionOk="0" h="1667" w="1781">
                  <a:moveTo>
                    <a:pt x="799" y="0"/>
                  </a:moveTo>
                  <a:cubicBezTo>
                    <a:pt x="640" y="0"/>
                    <a:pt x="548" y="23"/>
                    <a:pt x="411" y="114"/>
                  </a:cubicBezTo>
                  <a:cubicBezTo>
                    <a:pt x="297" y="160"/>
                    <a:pt x="183" y="274"/>
                    <a:pt x="115" y="388"/>
                  </a:cubicBezTo>
                  <a:cubicBezTo>
                    <a:pt x="69" y="457"/>
                    <a:pt x="46" y="525"/>
                    <a:pt x="23" y="594"/>
                  </a:cubicBezTo>
                  <a:cubicBezTo>
                    <a:pt x="1" y="776"/>
                    <a:pt x="1" y="822"/>
                    <a:pt x="23" y="1005"/>
                  </a:cubicBezTo>
                  <a:cubicBezTo>
                    <a:pt x="69" y="1096"/>
                    <a:pt x="115" y="1187"/>
                    <a:pt x="160" y="1256"/>
                  </a:cubicBezTo>
                  <a:cubicBezTo>
                    <a:pt x="229" y="1347"/>
                    <a:pt x="297" y="1415"/>
                    <a:pt x="389" y="1461"/>
                  </a:cubicBezTo>
                  <a:cubicBezTo>
                    <a:pt x="434" y="1484"/>
                    <a:pt x="480" y="1507"/>
                    <a:pt x="526" y="1529"/>
                  </a:cubicBezTo>
                  <a:cubicBezTo>
                    <a:pt x="548" y="1529"/>
                    <a:pt x="548" y="1552"/>
                    <a:pt x="571" y="1552"/>
                  </a:cubicBezTo>
                  <a:cubicBezTo>
                    <a:pt x="594" y="1575"/>
                    <a:pt x="754" y="1621"/>
                    <a:pt x="754" y="1644"/>
                  </a:cubicBezTo>
                  <a:lnTo>
                    <a:pt x="777" y="1644"/>
                  </a:lnTo>
                  <a:cubicBezTo>
                    <a:pt x="777" y="1644"/>
                    <a:pt x="959" y="1666"/>
                    <a:pt x="982" y="1666"/>
                  </a:cubicBezTo>
                  <a:cubicBezTo>
                    <a:pt x="982" y="1666"/>
                    <a:pt x="1187" y="1644"/>
                    <a:pt x="1187" y="1644"/>
                  </a:cubicBezTo>
                  <a:cubicBezTo>
                    <a:pt x="1210" y="1621"/>
                    <a:pt x="1256" y="1621"/>
                    <a:pt x="1279" y="1598"/>
                  </a:cubicBezTo>
                  <a:cubicBezTo>
                    <a:pt x="1302" y="1575"/>
                    <a:pt x="1347" y="1575"/>
                    <a:pt x="1370" y="1552"/>
                  </a:cubicBezTo>
                  <a:cubicBezTo>
                    <a:pt x="1393" y="1552"/>
                    <a:pt x="1530" y="1438"/>
                    <a:pt x="1530" y="1438"/>
                  </a:cubicBezTo>
                  <a:cubicBezTo>
                    <a:pt x="1530" y="1438"/>
                    <a:pt x="1553" y="1415"/>
                    <a:pt x="1553" y="1415"/>
                  </a:cubicBezTo>
                  <a:cubicBezTo>
                    <a:pt x="1553" y="1415"/>
                    <a:pt x="1598" y="1370"/>
                    <a:pt x="1598" y="1347"/>
                  </a:cubicBezTo>
                  <a:cubicBezTo>
                    <a:pt x="1621" y="1324"/>
                    <a:pt x="1644" y="1278"/>
                    <a:pt x="1667" y="1256"/>
                  </a:cubicBezTo>
                  <a:cubicBezTo>
                    <a:pt x="1667" y="1233"/>
                    <a:pt x="1758" y="1073"/>
                    <a:pt x="1758" y="1073"/>
                  </a:cubicBezTo>
                  <a:cubicBezTo>
                    <a:pt x="1758" y="1073"/>
                    <a:pt x="1758" y="1050"/>
                    <a:pt x="1758" y="1050"/>
                  </a:cubicBezTo>
                  <a:cubicBezTo>
                    <a:pt x="1758" y="1027"/>
                    <a:pt x="1758" y="982"/>
                    <a:pt x="1758" y="959"/>
                  </a:cubicBezTo>
                  <a:cubicBezTo>
                    <a:pt x="1781" y="913"/>
                    <a:pt x="1781" y="890"/>
                    <a:pt x="1781" y="845"/>
                  </a:cubicBezTo>
                  <a:cubicBezTo>
                    <a:pt x="1781" y="845"/>
                    <a:pt x="1758" y="639"/>
                    <a:pt x="1758" y="639"/>
                  </a:cubicBezTo>
                  <a:cubicBezTo>
                    <a:pt x="1758" y="639"/>
                    <a:pt x="1690" y="457"/>
                    <a:pt x="1667" y="457"/>
                  </a:cubicBezTo>
                  <a:cubicBezTo>
                    <a:pt x="1667" y="457"/>
                    <a:pt x="1553" y="297"/>
                    <a:pt x="1553" y="297"/>
                  </a:cubicBezTo>
                  <a:cubicBezTo>
                    <a:pt x="1553" y="297"/>
                    <a:pt x="1393" y="183"/>
                    <a:pt x="1393" y="183"/>
                  </a:cubicBezTo>
                  <a:cubicBezTo>
                    <a:pt x="1393" y="183"/>
                    <a:pt x="1210" y="91"/>
                    <a:pt x="1210" y="91"/>
                  </a:cubicBezTo>
                  <a:cubicBezTo>
                    <a:pt x="1187" y="91"/>
                    <a:pt x="1165" y="69"/>
                    <a:pt x="1142" y="69"/>
                  </a:cubicBezTo>
                  <a:cubicBezTo>
                    <a:pt x="1119" y="69"/>
                    <a:pt x="1073" y="46"/>
                    <a:pt x="1051" y="23"/>
                  </a:cubicBezTo>
                  <a:cubicBezTo>
                    <a:pt x="959" y="0"/>
                    <a:pt x="891" y="0"/>
                    <a:pt x="79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79"/>
            <p:cNvSpPr/>
            <p:nvPr/>
          </p:nvSpPr>
          <p:spPr>
            <a:xfrm>
              <a:off x="1173950" y="3534550"/>
              <a:ext cx="41675" cy="46525"/>
            </a:xfrm>
            <a:custGeom>
              <a:rect b="b" l="l" r="r" t="t"/>
              <a:pathLst>
                <a:path extrusionOk="0" h="1861" w="1667">
                  <a:moveTo>
                    <a:pt x="891" y="0"/>
                  </a:moveTo>
                  <a:cubicBezTo>
                    <a:pt x="822" y="23"/>
                    <a:pt x="754" y="23"/>
                    <a:pt x="685" y="46"/>
                  </a:cubicBezTo>
                  <a:cubicBezTo>
                    <a:pt x="571" y="69"/>
                    <a:pt x="457" y="137"/>
                    <a:pt x="366" y="228"/>
                  </a:cubicBezTo>
                  <a:cubicBezTo>
                    <a:pt x="343" y="251"/>
                    <a:pt x="320" y="251"/>
                    <a:pt x="297" y="274"/>
                  </a:cubicBezTo>
                  <a:cubicBezTo>
                    <a:pt x="297" y="274"/>
                    <a:pt x="297" y="297"/>
                    <a:pt x="297" y="297"/>
                  </a:cubicBezTo>
                  <a:cubicBezTo>
                    <a:pt x="206" y="343"/>
                    <a:pt x="137" y="411"/>
                    <a:pt x="92" y="502"/>
                  </a:cubicBezTo>
                  <a:cubicBezTo>
                    <a:pt x="69" y="571"/>
                    <a:pt x="46" y="639"/>
                    <a:pt x="23" y="685"/>
                  </a:cubicBezTo>
                  <a:cubicBezTo>
                    <a:pt x="1" y="776"/>
                    <a:pt x="1" y="845"/>
                    <a:pt x="1" y="936"/>
                  </a:cubicBezTo>
                  <a:cubicBezTo>
                    <a:pt x="1" y="959"/>
                    <a:pt x="1" y="959"/>
                    <a:pt x="1" y="982"/>
                  </a:cubicBezTo>
                  <a:cubicBezTo>
                    <a:pt x="1" y="1164"/>
                    <a:pt x="23" y="1233"/>
                    <a:pt x="115" y="1415"/>
                  </a:cubicBezTo>
                  <a:cubicBezTo>
                    <a:pt x="115" y="1415"/>
                    <a:pt x="115" y="1438"/>
                    <a:pt x="115" y="1438"/>
                  </a:cubicBezTo>
                  <a:cubicBezTo>
                    <a:pt x="160" y="1484"/>
                    <a:pt x="206" y="1552"/>
                    <a:pt x="252" y="1621"/>
                  </a:cubicBezTo>
                  <a:cubicBezTo>
                    <a:pt x="366" y="1712"/>
                    <a:pt x="480" y="1781"/>
                    <a:pt x="640" y="1826"/>
                  </a:cubicBezTo>
                  <a:cubicBezTo>
                    <a:pt x="708" y="1849"/>
                    <a:pt x="788" y="1860"/>
                    <a:pt x="868" y="1860"/>
                  </a:cubicBezTo>
                  <a:cubicBezTo>
                    <a:pt x="948" y="1860"/>
                    <a:pt x="1028" y="1849"/>
                    <a:pt x="1096" y="1826"/>
                  </a:cubicBezTo>
                  <a:lnTo>
                    <a:pt x="1279" y="1758"/>
                  </a:lnTo>
                  <a:cubicBezTo>
                    <a:pt x="1370" y="1712"/>
                    <a:pt x="1438" y="1644"/>
                    <a:pt x="1484" y="1552"/>
                  </a:cubicBezTo>
                  <a:cubicBezTo>
                    <a:pt x="1530" y="1507"/>
                    <a:pt x="1553" y="1461"/>
                    <a:pt x="1575" y="1393"/>
                  </a:cubicBezTo>
                  <a:cubicBezTo>
                    <a:pt x="1621" y="1301"/>
                    <a:pt x="1644" y="1210"/>
                    <a:pt x="1644" y="1096"/>
                  </a:cubicBezTo>
                  <a:cubicBezTo>
                    <a:pt x="1644" y="1050"/>
                    <a:pt x="1644" y="1004"/>
                    <a:pt x="1644" y="959"/>
                  </a:cubicBezTo>
                  <a:cubicBezTo>
                    <a:pt x="1644" y="890"/>
                    <a:pt x="1667" y="845"/>
                    <a:pt x="1667" y="776"/>
                  </a:cubicBezTo>
                  <a:cubicBezTo>
                    <a:pt x="1667" y="662"/>
                    <a:pt x="1644" y="571"/>
                    <a:pt x="1598" y="480"/>
                  </a:cubicBezTo>
                  <a:cubicBezTo>
                    <a:pt x="1553" y="388"/>
                    <a:pt x="1507" y="297"/>
                    <a:pt x="1438" y="228"/>
                  </a:cubicBezTo>
                  <a:cubicBezTo>
                    <a:pt x="1393" y="183"/>
                    <a:pt x="1324" y="160"/>
                    <a:pt x="1279" y="114"/>
                  </a:cubicBezTo>
                  <a:cubicBezTo>
                    <a:pt x="1165" y="46"/>
                    <a:pt x="1028" y="0"/>
                    <a:pt x="89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79"/>
            <p:cNvSpPr/>
            <p:nvPr/>
          </p:nvSpPr>
          <p:spPr>
            <a:xfrm>
              <a:off x="1107175" y="3440400"/>
              <a:ext cx="41700" cy="48175"/>
            </a:xfrm>
            <a:custGeom>
              <a:rect b="b" l="l" r="r" t="t"/>
              <a:pathLst>
                <a:path extrusionOk="0" h="1927" w="1668">
                  <a:moveTo>
                    <a:pt x="891" y="0"/>
                  </a:moveTo>
                  <a:cubicBezTo>
                    <a:pt x="823" y="0"/>
                    <a:pt x="754" y="0"/>
                    <a:pt x="686" y="23"/>
                  </a:cubicBezTo>
                  <a:cubicBezTo>
                    <a:pt x="572" y="46"/>
                    <a:pt x="457" y="114"/>
                    <a:pt x="343" y="205"/>
                  </a:cubicBezTo>
                  <a:cubicBezTo>
                    <a:pt x="298" y="274"/>
                    <a:pt x="252" y="320"/>
                    <a:pt x="229" y="388"/>
                  </a:cubicBezTo>
                  <a:cubicBezTo>
                    <a:pt x="206" y="388"/>
                    <a:pt x="206" y="411"/>
                    <a:pt x="206" y="411"/>
                  </a:cubicBezTo>
                  <a:cubicBezTo>
                    <a:pt x="206" y="411"/>
                    <a:pt x="206" y="434"/>
                    <a:pt x="184" y="434"/>
                  </a:cubicBezTo>
                  <a:cubicBezTo>
                    <a:pt x="161" y="502"/>
                    <a:pt x="138" y="571"/>
                    <a:pt x="115" y="639"/>
                  </a:cubicBezTo>
                  <a:cubicBezTo>
                    <a:pt x="115" y="639"/>
                    <a:pt x="115" y="639"/>
                    <a:pt x="115" y="662"/>
                  </a:cubicBezTo>
                  <a:cubicBezTo>
                    <a:pt x="92" y="685"/>
                    <a:pt x="69" y="708"/>
                    <a:pt x="69" y="730"/>
                  </a:cubicBezTo>
                  <a:cubicBezTo>
                    <a:pt x="24" y="822"/>
                    <a:pt x="1" y="936"/>
                    <a:pt x="1" y="1027"/>
                  </a:cubicBezTo>
                  <a:cubicBezTo>
                    <a:pt x="1" y="1096"/>
                    <a:pt x="24" y="1164"/>
                    <a:pt x="24" y="1233"/>
                  </a:cubicBezTo>
                  <a:cubicBezTo>
                    <a:pt x="69" y="1370"/>
                    <a:pt x="138" y="1484"/>
                    <a:pt x="229" y="1575"/>
                  </a:cubicBezTo>
                  <a:cubicBezTo>
                    <a:pt x="229" y="1575"/>
                    <a:pt x="252" y="1598"/>
                    <a:pt x="252" y="1598"/>
                  </a:cubicBezTo>
                  <a:cubicBezTo>
                    <a:pt x="275" y="1621"/>
                    <a:pt x="320" y="1666"/>
                    <a:pt x="343" y="1689"/>
                  </a:cubicBezTo>
                  <a:cubicBezTo>
                    <a:pt x="412" y="1780"/>
                    <a:pt x="480" y="1826"/>
                    <a:pt x="572" y="1849"/>
                  </a:cubicBezTo>
                  <a:cubicBezTo>
                    <a:pt x="640" y="1895"/>
                    <a:pt x="709" y="1917"/>
                    <a:pt x="777" y="1917"/>
                  </a:cubicBezTo>
                  <a:cubicBezTo>
                    <a:pt x="804" y="1924"/>
                    <a:pt x="832" y="1927"/>
                    <a:pt x="862" y="1927"/>
                  </a:cubicBezTo>
                  <a:cubicBezTo>
                    <a:pt x="933" y="1927"/>
                    <a:pt x="1009" y="1911"/>
                    <a:pt x="1074" y="1895"/>
                  </a:cubicBezTo>
                  <a:cubicBezTo>
                    <a:pt x="1142" y="1872"/>
                    <a:pt x="1188" y="1849"/>
                    <a:pt x="1256" y="1826"/>
                  </a:cubicBezTo>
                  <a:cubicBezTo>
                    <a:pt x="1302" y="1780"/>
                    <a:pt x="1370" y="1735"/>
                    <a:pt x="1416" y="1689"/>
                  </a:cubicBezTo>
                  <a:cubicBezTo>
                    <a:pt x="1485" y="1621"/>
                    <a:pt x="1530" y="1552"/>
                    <a:pt x="1576" y="1461"/>
                  </a:cubicBezTo>
                  <a:cubicBezTo>
                    <a:pt x="1622" y="1370"/>
                    <a:pt x="1644" y="1278"/>
                    <a:pt x="1644" y="1164"/>
                  </a:cubicBezTo>
                  <a:cubicBezTo>
                    <a:pt x="1644" y="1096"/>
                    <a:pt x="1622" y="1027"/>
                    <a:pt x="1622" y="981"/>
                  </a:cubicBezTo>
                  <a:cubicBezTo>
                    <a:pt x="1644" y="913"/>
                    <a:pt x="1644" y="822"/>
                    <a:pt x="1644" y="753"/>
                  </a:cubicBezTo>
                  <a:cubicBezTo>
                    <a:pt x="1667" y="639"/>
                    <a:pt x="1644" y="548"/>
                    <a:pt x="1576" y="457"/>
                  </a:cubicBezTo>
                  <a:cubicBezTo>
                    <a:pt x="1553" y="365"/>
                    <a:pt x="1507" y="274"/>
                    <a:pt x="1439" y="205"/>
                  </a:cubicBezTo>
                  <a:cubicBezTo>
                    <a:pt x="1370" y="183"/>
                    <a:pt x="1325" y="137"/>
                    <a:pt x="1279" y="91"/>
                  </a:cubicBezTo>
                  <a:cubicBezTo>
                    <a:pt x="1165" y="23"/>
                    <a:pt x="1028" y="0"/>
                    <a:pt x="89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79"/>
            <p:cNvSpPr/>
            <p:nvPr/>
          </p:nvSpPr>
          <p:spPr>
            <a:xfrm>
              <a:off x="977650" y="3383475"/>
              <a:ext cx="50825" cy="51225"/>
            </a:xfrm>
            <a:custGeom>
              <a:rect b="b" l="l" r="r" t="t"/>
              <a:pathLst>
                <a:path extrusionOk="0" h="2049" w="2033">
                  <a:moveTo>
                    <a:pt x="962" y="0"/>
                  </a:moveTo>
                  <a:cubicBezTo>
                    <a:pt x="896" y="0"/>
                    <a:pt x="834" y="6"/>
                    <a:pt x="777" y="17"/>
                  </a:cubicBezTo>
                  <a:cubicBezTo>
                    <a:pt x="708" y="40"/>
                    <a:pt x="640" y="63"/>
                    <a:pt x="571" y="109"/>
                  </a:cubicBezTo>
                  <a:lnTo>
                    <a:pt x="548" y="109"/>
                  </a:lnTo>
                  <a:cubicBezTo>
                    <a:pt x="548" y="109"/>
                    <a:pt x="548" y="131"/>
                    <a:pt x="526" y="131"/>
                  </a:cubicBezTo>
                  <a:cubicBezTo>
                    <a:pt x="480" y="154"/>
                    <a:pt x="411" y="200"/>
                    <a:pt x="366" y="246"/>
                  </a:cubicBezTo>
                  <a:cubicBezTo>
                    <a:pt x="297" y="314"/>
                    <a:pt x="229" y="405"/>
                    <a:pt x="183" y="474"/>
                  </a:cubicBezTo>
                  <a:cubicBezTo>
                    <a:pt x="183" y="474"/>
                    <a:pt x="183" y="497"/>
                    <a:pt x="160" y="497"/>
                  </a:cubicBezTo>
                  <a:cubicBezTo>
                    <a:pt x="160" y="497"/>
                    <a:pt x="160" y="519"/>
                    <a:pt x="160" y="519"/>
                  </a:cubicBezTo>
                  <a:cubicBezTo>
                    <a:pt x="115" y="588"/>
                    <a:pt x="92" y="656"/>
                    <a:pt x="69" y="725"/>
                  </a:cubicBezTo>
                  <a:cubicBezTo>
                    <a:pt x="69" y="748"/>
                    <a:pt x="46" y="771"/>
                    <a:pt x="46" y="793"/>
                  </a:cubicBezTo>
                  <a:cubicBezTo>
                    <a:pt x="46" y="885"/>
                    <a:pt x="1" y="999"/>
                    <a:pt x="23" y="1090"/>
                  </a:cubicBezTo>
                  <a:cubicBezTo>
                    <a:pt x="23" y="1136"/>
                    <a:pt x="46" y="1250"/>
                    <a:pt x="46" y="1318"/>
                  </a:cubicBezTo>
                  <a:cubicBezTo>
                    <a:pt x="69" y="1318"/>
                    <a:pt x="69" y="1341"/>
                    <a:pt x="69" y="1341"/>
                  </a:cubicBezTo>
                  <a:cubicBezTo>
                    <a:pt x="92" y="1410"/>
                    <a:pt x="115" y="1478"/>
                    <a:pt x="138" y="1547"/>
                  </a:cubicBezTo>
                  <a:cubicBezTo>
                    <a:pt x="160" y="1547"/>
                    <a:pt x="160" y="1569"/>
                    <a:pt x="160" y="1569"/>
                  </a:cubicBezTo>
                  <a:cubicBezTo>
                    <a:pt x="206" y="1638"/>
                    <a:pt x="252" y="1684"/>
                    <a:pt x="297" y="1729"/>
                  </a:cubicBezTo>
                  <a:cubicBezTo>
                    <a:pt x="297" y="1752"/>
                    <a:pt x="297" y="1752"/>
                    <a:pt x="320" y="1752"/>
                  </a:cubicBezTo>
                  <a:cubicBezTo>
                    <a:pt x="366" y="1798"/>
                    <a:pt x="434" y="1843"/>
                    <a:pt x="480" y="1889"/>
                  </a:cubicBezTo>
                  <a:cubicBezTo>
                    <a:pt x="503" y="1912"/>
                    <a:pt x="503" y="1912"/>
                    <a:pt x="526" y="1912"/>
                  </a:cubicBezTo>
                  <a:cubicBezTo>
                    <a:pt x="594" y="1957"/>
                    <a:pt x="663" y="1980"/>
                    <a:pt x="731" y="2003"/>
                  </a:cubicBezTo>
                  <a:cubicBezTo>
                    <a:pt x="754" y="2003"/>
                    <a:pt x="754" y="2003"/>
                    <a:pt x="777" y="2026"/>
                  </a:cubicBezTo>
                  <a:cubicBezTo>
                    <a:pt x="845" y="2026"/>
                    <a:pt x="914" y="2026"/>
                    <a:pt x="982" y="2049"/>
                  </a:cubicBezTo>
                  <a:lnTo>
                    <a:pt x="1073" y="2049"/>
                  </a:lnTo>
                  <a:cubicBezTo>
                    <a:pt x="1142" y="2049"/>
                    <a:pt x="1210" y="2026"/>
                    <a:pt x="1279" y="2026"/>
                  </a:cubicBezTo>
                  <a:cubicBezTo>
                    <a:pt x="1302" y="2003"/>
                    <a:pt x="1302" y="2003"/>
                    <a:pt x="1324" y="2003"/>
                  </a:cubicBezTo>
                  <a:lnTo>
                    <a:pt x="1347" y="2003"/>
                  </a:lnTo>
                  <a:cubicBezTo>
                    <a:pt x="1416" y="1980"/>
                    <a:pt x="1484" y="1957"/>
                    <a:pt x="1530" y="1912"/>
                  </a:cubicBezTo>
                  <a:cubicBezTo>
                    <a:pt x="1553" y="1912"/>
                    <a:pt x="1553" y="1912"/>
                    <a:pt x="1576" y="1889"/>
                  </a:cubicBezTo>
                  <a:cubicBezTo>
                    <a:pt x="1735" y="1775"/>
                    <a:pt x="1781" y="1752"/>
                    <a:pt x="1895" y="1569"/>
                  </a:cubicBezTo>
                  <a:cubicBezTo>
                    <a:pt x="1895" y="1569"/>
                    <a:pt x="1895" y="1569"/>
                    <a:pt x="1918" y="1547"/>
                  </a:cubicBezTo>
                  <a:cubicBezTo>
                    <a:pt x="1941" y="1478"/>
                    <a:pt x="1964" y="1410"/>
                    <a:pt x="1986" y="1364"/>
                  </a:cubicBezTo>
                  <a:cubicBezTo>
                    <a:pt x="1986" y="1341"/>
                    <a:pt x="2009" y="1341"/>
                    <a:pt x="2009" y="1341"/>
                  </a:cubicBezTo>
                  <a:cubicBezTo>
                    <a:pt x="2032" y="1250"/>
                    <a:pt x="2032" y="1181"/>
                    <a:pt x="2032" y="1090"/>
                  </a:cubicBezTo>
                  <a:cubicBezTo>
                    <a:pt x="2032" y="1090"/>
                    <a:pt x="2032" y="1090"/>
                    <a:pt x="2032" y="1067"/>
                  </a:cubicBezTo>
                  <a:cubicBezTo>
                    <a:pt x="2032" y="999"/>
                    <a:pt x="2009" y="907"/>
                    <a:pt x="2009" y="862"/>
                  </a:cubicBezTo>
                  <a:cubicBezTo>
                    <a:pt x="2009" y="839"/>
                    <a:pt x="2009" y="839"/>
                    <a:pt x="1986" y="816"/>
                  </a:cubicBezTo>
                  <a:cubicBezTo>
                    <a:pt x="1964" y="748"/>
                    <a:pt x="1941" y="679"/>
                    <a:pt x="1918" y="611"/>
                  </a:cubicBezTo>
                  <a:lnTo>
                    <a:pt x="1895" y="611"/>
                  </a:lnTo>
                  <a:cubicBezTo>
                    <a:pt x="1872" y="565"/>
                    <a:pt x="1849" y="519"/>
                    <a:pt x="1827" y="497"/>
                  </a:cubicBezTo>
                  <a:cubicBezTo>
                    <a:pt x="1781" y="451"/>
                    <a:pt x="1758" y="405"/>
                    <a:pt x="1735" y="383"/>
                  </a:cubicBezTo>
                  <a:cubicBezTo>
                    <a:pt x="1667" y="314"/>
                    <a:pt x="1598" y="268"/>
                    <a:pt x="1553" y="223"/>
                  </a:cubicBezTo>
                  <a:lnTo>
                    <a:pt x="1507" y="223"/>
                  </a:lnTo>
                  <a:cubicBezTo>
                    <a:pt x="1461" y="177"/>
                    <a:pt x="1416" y="131"/>
                    <a:pt x="1347" y="86"/>
                  </a:cubicBezTo>
                  <a:cubicBezTo>
                    <a:pt x="1302" y="63"/>
                    <a:pt x="1233" y="40"/>
                    <a:pt x="1165" y="17"/>
                  </a:cubicBezTo>
                  <a:cubicBezTo>
                    <a:pt x="1096" y="6"/>
                    <a:pt x="1028" y="0"/>
                    <a:pt x="96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79"/>
            <p:cNvSpPr/>
            <p:nvPr/>
          </p:nvSpPr>
          <p:spPr>
            <a:xfrm>
              <a:off x="881225" y="3473475"/>
              <a:ext cx="46800" cy="47825"/>
            </a:xfrm>
            <a:custGeom>
              <a:rect b="b" l="l" r="r" t="t"/>
              <a:pathLst>
                <a:path extrusionOk="0" h="1913" w="1872">
                  <a:moveTo>
                    <a:pt x="1073" y="1"/>
                  </a:moveTo>
                  <a:cubicBezTo>
                    <a:pt x="1004" y="1"/>
                    <a:pt x="936" y="1"/>
                    <a:pt x="867" y="24"/>
                  </a:cubicBezTo>
                  <a:cubicBezTo>
                    <a:pt x="753" y="47"/>
                    <a:pt x="662" y="115"/>
                    <a:pt x="571" y="183"/>
                  </a:cubicBezTo>
                  <a:cubicBezTo>
                    <a:pt x="525" y="183"/>
                    <a:pt x="479" y="206"/>
                    <a:pt x="434" y="229"/>
                  </a:cubicBezTo>
                  <a:cubicBezTo>
                    <a:pt x="388" y="275"/>
                    <a:pt x="297" y="343"/>
                    <a:pt x="274" y="366"/>
                  </a:cubicBezTo>
                  <a:cubicBezTo>
                    <a:pt x="251" y="366"/>
                    <a:pt x="251" y="389"/>
                    <a:pt x="228" y="389"/>
                  </a:cubicBezTo>
                  <a:cubicBezTo>
                    <a:pt x="160" y="457"/>
                    <a:pt x="114" y="549"/>
                    <a:pt x="69" y="640"/>
                  </a:cubicBezTo>
                  <a:cubicBezTo>
                    <a:pt x="23" y="731"/>
                    <a:pt x="0" y="823"/>
                    <a:pt x="0" y="937"/>
                  </a:cubicBezTo>
                  <a:cubicBezTo>
                    <a:pt x="0" y="1051"/>
                    <a:pt x="23" y="1142"/>
                    <a:pt x="69" y="1233"/>
                  </a:cubicBezTo>
                  <a:cubicBezTo>
                    <a:pt x="114" y="1325"/>
                    <a:pt x="160" y="1416"/>
                    <a:pt x="228" y="1485"/>
                  </a:cubicBezTo>
                  <a:cubicBezTo>
                    <a:pt x="297" y="1507"/>
                    <a:pt x="343" y="1553"/>
                    <a:pt x="388" y="1599"/>
                  </a:cubicBezTo>
                  <a:cubicBezTo>
                    <a:pt x="434" y="1621"/>
                    <a:pt x="457" y="1621"/>
                    <a:pt x="502" y="1644"/>
                  </a:cubicBezTo>
                  <a:cubicBezTo>
                    <a:pt x="502" y="1644"/>
                    <a:pt x="502" y="1644"/>
                    <a:pt x="525" y="1667"/>
                  </a:cubicBezTo>
                  <a:cubicBezTo>
                    <a:pt x="525" y="1667"/>
                    <a:pt x="548" y="1690"/>
                    <a:pt x="548" y="1690"/>
                  </a:cubicBezTo>
                  <a:cubicBezTo>
                    <a:pt x="639" y="1781"/>
                    <a:pt x="753" y="1850"/>
                    <a:pt x="890" y="1895"/>
                  </a:cubicBezTo>
                  <a:cubicBezTo>
                    <a:pt x="936" y="1907"/>
                    <a:pt x="987" y="1912"/>
                    <a:pt x="1039" y="1912"/>
                  </a:cubicBezTo>
                  <a:cubicBezTo>
                    <a:pt x="1090" y="1912"/>
                    <a:pt x="1141" y="1907"/>
                    <a:pt x="1187" y="1895"/>
                  </a:cubicBezTo>
                  <a:cubicBezTo>
                    <a:pt x="1278" y="1895"/>
                    <a:pt x="1392" y="1873"/>
                    <a:pt x="1461" y="1804"/>
                  </a:cubicBezTo>
                  <a:cubicBezTo>
                    <a:pt x="1575" y="1736"/>
                    <a:pt x="1666" y="1644"/>
                    <a:pt x="1735" y="1530"/>
                  </a:cubicBezTo>
                  <a:cubicBezTo>
                    <a:pt x="1780" y="1462"/>
                    <a:pt x="1803" y="1393"/>
                    <a:pt x="1826" y="1325"/>
                  </a:cubicBezTo>
                  <a:cubicBezTo>
                    <a:pt x="1849" y="1302"/>
                    <a:pt x="1849" y="1302"/>
                    <a:pt x="1849" y="1279"/>
                  </a:cubicBezTo>
                  <a:cubicBezTo>
                    <a:pt x="1849" y="1256"/>
                    <a:pt x="1872" y="1119"/>
                    <a:pt x="1872" y="1051"/>
                  </a:cubicBezTo>
                  <a:cubicBezTo>
                    <a:pt x="1872" y="960"/>
                    <a:pt x="1849" y="891"/>
                    <a:pt x="1849" y="823"/>
                  </a:cubicBezTo>
                  <a:cubicBezTo>
                    <a:pt x="1826" y="800"/>
                    <a:pt x="1826" y="777"/>
                    <a:pt x="1826" y="777"/>
                  </a:cubicBezTo>
                  <a:cubicBezTo>
                    <a:pt x="1826" y="777"/>
                    <a:pt x="1826" y="777"/>
                    <a:pt x="1826" y="754"/>
                  </a:cubicBezTo>
                  <a:cubicBezTo>
                    <a:pt x="1826" y="640"/>
                    <a:pt x="1803" y="549"/>
                    <a:pt x="1758" y="457"/>
                  </a:cubicBezTo>
                  <a:cubicBezTo>
                    <a:pt x="1735" y="366"/>
                    <a:pt x="1666" y="275"/>
                    <a:pt x="1598" y="206"/>
                  </a:cubicBezTo>
                  <a:cubicBezTo>
                    <a:pt x="1552" y="183"/>
                    <a:pt x="1507" y="138"/>
                    <a:pt x="1438" y="92"/>
                  </a:cubicBezTo>
                  <a:cubicBezTo>
                    <a:pt x="1324" y="24"/>
                    <a:pt x="1210" y="1"/>
                    <a:pt x="10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79"/>
            <p:cNvSpPr/>
            <p:nvPr/>
          </p:nvSpPr>
          <p:spPr>
            <a:xfrm>
              <a:off x="819575" y="3607200"/>
              <a:ext cx="45125" cy="49900"/>
            </a:xfrm>
            <a:custGeom>
              <a:rect b="b" l="l" r="r" t="t"/>
              <a:pathLst>
                <a:path extrusionOk="0" h="1996" w="1805">
                  <a:moveTo>
                    <a:pt x="906" y="1"/>
                  </a:moveTo>
                  <a:cubicBezTo>
                    <a:pt x="846" y="1"/>
                    <a:pt x="785" y="12"/>
                    <a:pt x="731" y="39"/>
                  </a:cubicBezTo>
                  <a:cubicBezTo>
                    <a:pt x="617" y="61"/>
                    <a:pt x="549" y="107"/>
                    <a:pt x="457" y="153"/>
                  </a:cubicBezTo>
                  <a:cubicBezTo>
                    <a:pt x="389" y="221"/>
                    <a:pt x="321" y="290"/>
                    <a:pt x="275" y="358"/>
                  </a:cubicBezTo>
                  <a:cubicBezTo>
                    <a:pt x="275" y="358"/>
                    <a:pt x="252" y="381"/>
                    <a:pt x="252" y="381"/>
                  </a:cubicBezTo>
                  <a:cubicBezTo>
                    <a:pt x="161" y="472"/>
                    <a:pt x="92" y="586"/>
                    <a:pt x="47" y="723"/>
                  </a:cubicBezTo>
                  <a:cubicBezTo>
                    <a:pt x="47" y="746"/>
                    <a:pt x="47" y="769"/>
                    <a:pt x="24" y="792"/>
                  </a:cubicBezTo>
                  <a:cubicBezTo>
                    <a:pt x="24" y="860"/>
                    <a:pt x="1" y="952"/>
                    <a:pt x="1" y="1043"/>
                  </a:cubicBezTo>
                  <a:cubicBezTo>
                    <a:pt x="1" y="1134"/>
                    <a:pt x="24" y="1226"/>
                    <a:pt x="47" y="1294"/>
                  </a:cubicBezTo>
                  <a:cubicBezTo>
                    <a:pt x="47" y="1385"/>
                    <a:pt x="92" y="1477"/>
                    <a:pt x="138" y="1545"/>
                  </a:cubicBezTo>
                  <a:cubicBezTo>
                    <a:pt x="138" y="1568"/>
                    <a:pt x="161" y="1568"/>
                    <a:pt x="161" y="1591"/>
                  </a:cubicBezTo>
                  <a:cubicBezTo>
                    <a:pt x="206" y="1636"/>
                    <a:pt x="252" y="1705"/>
                    <a:pt x="275" y="1751"/>
                  </a:cubicBezTo>
                  <a:cubicBezTo>
                    <a:pt x="298" y="1751"/>
                    <a:pt x="298" y="1751"/>
                    <a:pt x="298" y="1773"/>
                  </a:cubicBezTo>
                  <a:cubicBezTo>
                    <a:pt x="343" y="1819"/>
                    <a:pt x="412" y="1865"/>
                    <a:pt x="457" y="1887"/>
                  </a:cubicBezTo>
                  <a:cubicBezTo>
                    <a:pt x="549" y="1956"/>
                    <a:pt x="640" y="1979"/>
                    <a:pt x="754" y="1979"/>
                  </a:cubicBezTo>
                  <a:cubicBezTo>
                    <a:pt x="811" y="1990"/>
                    <a:pt x="851" y="1996"/>
                    <a:pt x="894" y="1996"/>
                  </a:cubicBezTo>
                  <a:cubicBezTo>
                    <a:pt x="937" y="1996"/>
                    <a:pt x="982" y="1990"/>
                    <a:pt x="1051" y="1979"/>
                  </a:cubicBezTo>
                  <a:lnTo>
                    <a:pt x="1074" y="1979"/>
                  </a:lnTo>
                  <a:cubicBezTo>
                    <a:pt x="1074" y="1956"/>
                    <a:pt x="1074" y="1956"/>
                    <a:pt x="1074" y="1956"/>
                  </a:cubicBezTo>
                  <a:cubicBezTo>
                    <a:pt x="1119" y="1956"/>
                    <a:pt x="1234" y="1910"/>
                    <a:pt x="1302" y="1865"/>
                  </a:cubicBezTo>
                  <a:cubicBezTo>
                    <a:pt x="1462" y="1751"/>
                    <a:pt x="1507" y="1705"/>
                    <a:pt x="1622" y="1545"/>
                  </a:cubicBezTo>
                  <a:cubicBezTo>
                    <a:pt x="1644" y="1522"/>
                    <a:pt x="1644" y="1522"/>
                    <a:pt x="1644" y="1499"/>
                  </a:cubicBezTo>
                  <a:cubicBezTo>
                    <a:pt x="1690" y="1431"/>
                    <a:pt x="1713" y="1363"/>
                    <a:pt x="1759" y="1271"/>
                  </a:cubicBezTo>
                  <a:cubicBezTo>
                    <a:pt x="1759" y="1271"/>
                    <a:pt x="1759" y="1248"/>
                    <a:pt x="1759" y="1248"/>
                  </a:cubicBezTo>
                  <a:cubicBezTo>
                    <a:pt x="1759" y="1226"/>
                    <a:pt x="1759" y="1226"/>
                    <a:pt x="1759" y="1226"/>
                  </a:cubicBezTo>
                  <a:cubicBezTo>
                    <a:pt x="1781" y="1134"/>
                    <a:pt x="1781" y="1066"/>
                    <a:pt x="1781" y="997"/>
                  </a:cubicBezTo>
                  <a:cubicBezTo>
                    <a:pt x="1804" y="974"/>
                    <a:pt x="1804" y="974"/>
                    <a:pt x="1781" y="952"/>
                  </a:cubicBezTo>
                  <a:cubicBezTo>
                    <a:pt x="1781" y="952"/>
                    <a:pt x="1781" y="929"/>
                    <a:pt x="1781" y="929"/>
                  </a:cubicBezTo>
                  <a:cubicBezTo>
                    <a:pt x="1781" y="860"/>
                    <a:pt x="1781" y="792"/>
                    <a:pt x="1759" y="701"/>
                  </a:cubicBezTo>
                  <a:cubicBezTo>
                    <a:pt x="1759" y="701"/>
                    <a:pt x="1759" y="678"/>
                    <a:pt x="1736" y="655"/>
                  </a:cubicBezTo>
                  <a:cubicBezTo>
                    <a:pt x="1736" y="632"/>
                    <a:pt x="1690" y="495"/>
                    <a:pt x="1644" y="449"/>
                  </a:cubicBezTo>
                  <a:cubicBezTo>
                    <a:pt x="1644" y="449"/>
                    <a:pt x="1644" y="427"/>
                    <a:pt x="1644" y="427"/>
                  </a:cubicBezTo>
                  <a:cubicBezTo>
                    <a:pt x="1599" y="381"/>
                    <a:pt x="1553" y="313"/>
                    <a:pt x="1507" y="267"/>
                  </a:cubicBezTo>
                  <a:cubicBezTo>
                    <a:pt x="1507" y="267"/>
                    <a:pt x="1507" y="267"/>
                    <a:pt x="1507" y="244"/>
                  </a:cubicBezTo>
                  <a:cubicBezTo>
                    <a:pt x="1462" y="221"/>
                    <a:pt x="1439" y="198"/>
                    <a:pt x="1416" y="176"/>
                  </a:cubicBezTo>
                  <a:cubicBezTo>
                    <a:pt x="1371" y="153"/>
                    <a:pt x="1348" y="130"/>
                    <a:pt x="1302" y="107"/>
                  </a:cubicBezTo>
                  <a:cubicBezTo>
                    <a:pt x="1234" y="39"/>
                    <a:pt x="1119" y="16"/>
                    <a:pt x="1028" y="16"/>
                  </a:cubicBezTo>
                  <a:cubicBezTo>
                    <a:pt x="990" y="6"/>
                    <a:pt x="949" y="1"/>
                    <a:pt x="90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79"/>
            <p:cNvSpPr/>
            <p:nvPr/>
          </p:nvSpPr>
          <p:spPr>
            <a:xfrm>
              <a:off x="855525" y="3754800"/>
              <a:ext cx="41700" cy="49675"/>
            </a:xfrm>
            <a:custGeom>
              <a:rect b="b" l="l" r="r" t="t"/>
              <a:pathLst>
                <a:path extrusionOk="0" h="1987" w="1668">
                  <a:moveTo>
                    <a:pt x="777" y="1"/>
                  </a:moveTo>
                  <a:cubicBezTo>
                    <a:pt x="640" y="1"/>
                    <a:pt x="503" y="46"/>
                    <a:pt x="389" y="115"/>
                  </a:cubicBezTo>
                  <a:cubicBezTo>
                    <a:pt x="343" y="138"/>
                    <a:pt x="298" y="183"/>
                    <a:pt x="229" y="229"/>
                  </a:cubicBezTo>
                  <a:cubicBezTo>
                    <a:pt x="138" y="320"/>
                    <a:pt x="69" y="434"/>
                    <a:pt x="47" y="571"/>
                  </a:cubicBezTo>
                  <a:cubicBezTo>
                    <a:pt x="24" y="663"/>
                    <a:pt x="1" y="777"/>
                    <a:pt x="1" y="868"/>
                  </a:cubicBezTo>
                  <a:cubicBezTo>
                    <a:pt x="1" y="914"/>
                    <a:pt x="1" y="959"/>
                    <a:pt x="1" y="1005"/>
                  </a:cubicBezTo>
                  <a:cubicBezTo>
                    <a:pt x="24" y="1096"/>
                    <a:pt x="24" y="1210"/>
                    <a:pt x="47" y="1325"/>
                  </a:cubicBezTo>
                  <a:cubicBezTo>
                    <a:pt x="92" y="1416"/>
                    <a:pt x="138" y="1507"/>
                    <a:pt x="161" y="1598"/>
                  </a:cubicBezTo>
                  <a:cubicBezTo>
                    <a:pt x="206" y="1690"/>
                    <a:pt x="275" y="1758"/>
                    <a:pt x="366" y="1827"/>
                  </a:cubicBezTo>
                  <a:cubicBezTo>
                    <a:pt x="435" y="1895"/>
                    <a:pt x="526" y="1941"/>
                    <a:pt x="617" y="1964"/>
                  </a:cubicBezTo>
                  <a:lnTo>
                    <a:pt x="823" y="1987"/>
                  </a:lnTo>
                  <a:cubicBezTo>
                    <a:pt x="960" y="1987"/>
                    <a:pt x="1097" y="1941"/>
                    <a:pt x="1211" y="1872"/>
                  </a:cubicBezTo>
                  <a:cubicBezTo>
                    <a:pt x="1234" y="1850"/>
                    <a:pt x="1279" y="1827"/>
                    <a:pt x="1302" y="1804"/>
                  </a:cubicBezTo>
                  <a:cubicBezTo>
                    <a:pt x="1302" y="1804"/>
                    <a:pt x="1348" y="1781"/>
                    <a:pt x="1371" y="1758"/>
                  </a:cubicBezTo>
                  <a:cubicBezTo>
                    <a:pt x="1393" y="1735"/>
                    <a:pt x="1393" y="1735"/>
                    <a:pt x="1393" y="1735"/>
                  </a:cubicBezTo>
                  <a:cubicBezTo>
                    <a:pt x="1416" y="1713"/>
                    <a:pt x="1439" y="1667"/>
                    <a:pt x="1462" y="1644"/>
                  </a:cubicBezTo>
                  <a:cubicBezTo>
                    <a:pt x="1485" y="1621"/>
                    <a:pt x="1507" y="1598"/>
                    <a:pt x="1530" y="1553"/>
                  </a:cubicBezTo>
                  <a:cubicBezTo>
                    <a:pt x="1530" y="1553"/>
                    <a:pt x="1530" y="1553"/>
                    <a:pt x="1530" y="1530"/>
                  </a:cubicBezTo>
                  <a:cubicBezTo>
                    <a:pt x="1576" y="1462"/>
                    <a:pt x="1622" y="1393"/>
                    <a:pt x="1622" y="1325"/>
                  </a:cubicBezTo>
                  <a:cubicBezTo>
                    <a:pt x="1644" y="1302"/>
                    <a:pt x="1644" y="1302"/>
                    <a:pt x="1644" y="1302"/>
                  </a:cubicBezTo>
                  <a:cubicBezTo>
                    <a:pt x="1644" y="1233"/>
                    <a:pt x="1644" y="1165"/>
                    <a:pt x="1667" y="1096"/>
                  </a:cubicBezTo>
                  <a:cubicBezTo>
                    <a:pt x="1667" y="1096"/>
                    <a:pt x="1667" y="1074"/>
                    <a:pt x="1667" y="1074"/>
                  </a:cubicBezTo>
                  <a:cubicBezTo>
                    <a:pt x="1667" y="1051"/>
                    <a:pt x="1667" y="1051"/>
                    <a:pt x="1667" y="1051"/>
                  </a:cubicBezTo>
                  <a:cubicBezTo>
                    <a:pt x="1667" y="1005"/>
                    <a:pt x="1644" y="959"/>
                    <a:pt x="1644" y="937"/>
                  </a:cubicBezTo>
                  <a:cubicBezTo>
                    <a:pt x="1644" y="891"/>
                    <a:pt x="1644" y="868"/>
                    <a:pt x="1644" y="822"/>
                  </a:cubicBezTo>
                  <a:cubicBezTo>
                    <a:pt x="1622" y="822"/>
                    <a:pt x="1622" y="800"/>
                    <a:pt x="1622" y="800"/>
                  </a:cubicBezTo>
                  <a:cubicBezTo>
                    <a:pt x="1622" y="800"/>
                    <a:pt x="1622" y="800"/>
                    <a:pt x="1622" y="777"/>
                  </a:cubicBezTo>
                  <a:cubicBezTo>
                    <a:pt x="1599" y="731"/>
                    <a:pt x="1576" y="663"/>
                    <a:pt x="1553" y="594"/>
                  </a:cubicBezTo>
                  <a:cubicBezTo>
                    <a:pt x="1530" y="571"/>
                    <a:pt x="1507" y="549"/>
                    <a:pt x="1507" y="526"/>
                  </a:cubicBezTo>
                  <a:cubicBezTo>
                    <a:pt x="1485" y="480"/>
                    <a:pt x="1462" y="434"/>
                    <a:pt x="1439" y="389"/>
                  </a:cubicBezTo>
                  <a:cubicBezTo>
                    <a:pt x="1393" y="297"/>
                    <a:pt x="1325" y="229"/>
                    <a:pt x="1234" y="161"/>
                  </a:cubicBezTo>
                  <a:cubicBezTo>
                    <a:pt x="1165" y="92"/>
                    <a:pt x="1074" y="46"/>
                    <a:pt x="982" y="24"/>
                  </a:cubicBezTo>
                  <a:cubicBezTo>
                    <a:pt x="914" y="24"/>
                    <a:pt x="846" y="24"/>
                    <a:pt x="7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79"/>
            <p:cNvSpPr/>
            <p:nvPr/>
          </p:nvSpPr>
          <p:spPr>
            <a:xfrm>
              <a:off x="1003900" y="3859000"/>
              <a:ext cx="49100" cy="46850"/>
            </a:xfrm>
            <a:custGeom>
              <a:rect b="b" l="l" r="r" t="t"/>
              <a:pathLst>
                <a:path extrusionOk="0" h="1874" w="1964">
                  <a:moveTo>
                    <a:pt x="1207" y="0"/>
                  </a:moveTo>
                  <a:cubicBezTo>
                    <a:pt x="1134" y="0"/>
                    <a:pt x="1069" y="16"/>
                    <a:pt x="1005" y="33"/>
                  </a:cubicBezTo>
                  <a:cubicBezTo>
                    <a:pt x="959" y="55"/>
                    <a:pt x="914" y="78"/>
                    <a:pt x="868" y="78"/>
                  </a:cubicBezTo>
                  <a:cubicBezTo>
                    <a:pt x="777" y="78"/>
                    <a:pt x="662" y="78"/>
                    <a:pt x="571" y="101"/>
                  </a:cubicBezTo>
                  <a:lnTo>
                    <a:pt x="389" y="170"/>
                  </a:lnTo>
                  <a:cubicBezTo>
                    <a:pt x="274" y="238"/>
                    <a:pt x="183" y="329"/>
                    <a:pt x="115" y="443"/>
                  </a:cubicBezTo>
                  <a:lnTo>
                    <a:pt x="46" y="626"/>
                  </a:lnTo>
                  <a:cubicBezTo>
                    <a:pt x="1" y="763"/>
                    <a:pt x="1" y="900"/>
                    <a:pt x="46" y="1037"/>
                  </a:cubicBezTo>
                  <a:cubicBezTo>
                    <a:pt x="46" y="1060"/>
                    <a:pt x="46" y="1105"/>
                    <a:pt x="69" y="1128"/>
                  </a:cubicBezTo>
                  <a:cubicBezTo>
                    <a:pt x="92" y="1197"/>
                    <a:pt x="115" y="1265"/>
                    <a:pt x="138" y="1311"/>
                  </a:cubicBezTo>
                  <a:cubicBezTo>
                    <a:pt x="138" y="1334"/>
                    <a:pt x="160" y="1334"/>
                    <a:pt x="160" y="1334"/>
                  </a:cubicBezTo>
                  <a:cubicBezTo>
                    <a:pt x="160" y="1356"/>
                    <a:pt x="160" y="1356"/>
                    <a:pt x="183" y="1379"/>
                  </a:cubicBezTo>
                  <a:cubicBezTo>
                    <a:pt x="229" y="1425"/>
                    <a:pt x="274" y="1493"/>
                    <a:pt x="297" y="1539"/>
                  </a:cubicBezTo>
                  <a:cubicBezTo>
                    <a:pt x="320" y="1539"/>
                    <a:pt x="320" y="1562"/>
                    <a:pt x="320" y="1562"/>
                  </a:cubicBezTo>
                  <a:cubicBezTo>
                    <a:pt x="320" y="1562"/>
                    <a:pt x="343" y="1585"/>
                    <a:pt x="343" y="1585"/>
                  </a:cubicBezTo>
                  <a:cubicBezTo>
                    <a:pt x="366" y="1585"/>
                    <a:pt x="366" y="1608"/>
                    <a:pt x="366" y="1608"/>
                  </a:cubicBezTo>
                  <a:cubicBezTo>
                    <a:pt x="411" y="1653"/>
                    <a:pt x="480" y="1699"/>
                    <a:pt x="526" y="1722"/>
                  </a:cubicBezTo>
                  <a:cubicBezTo>
                    <a:pt x="548" y="1744"/>
                    <a:pt x="571" y="1744"/>
                    <a:pt x="571" y="1744"/>
                  </a:cubicBezTo>
                  <a:cubicBezTo>
                    <a:pt x="571" y="1767"/>
                    <a:pt x="594" y="1767"/>
                    <a:pt x="594" y="1767"/>
                  </a:cubicBezTo>
                  <a:cubicBezTo>
                    <a:pt x="662" y="1790"/>
                    <a:pt x="731" y="1813"/>
                    <a:pt x="777" y="1836"/>
                  </a:cubicBezTo>
                  <a:cubicBezTo>
                    <a:pt x="857" y="1863"/>
                    <a:pt x="914" y="1874"/>
                    <a:pt x="970" y="1874"/>
                  </a:cubicBezTo>
                  <a:cubicBezTo>
                    <a:pt x="1009" y="1874"/>
                    <a:pt x="1049" y="1868"/>
                    <a:pt x="1096" y="1859"/>
                  </a:cubicBezTo>
                  <a:cubicBezTo>
                    <a:pt x="1142" y="1859"/>
                    <a:pt x="1165" y="1859"/>
                    <a:pt x="1210" y="1836"/>
                  </a:cubicBezTo>
                  <a:cubicBezTo>
                    <a:pt x="1256" y="1813"/>
                    <a:pt x="1324" y="1790"/>
                    <a:pt x="1393" y="1767"/>
                  </a:cubicBezTo>
                  <a:cubicBezTo>
                    <a:pt x="1416" y="1744"/>
                    <a:pt x="1416" y="1744"/>
                    <a:pt x="1439" y="1744"/>
                  </a:cubicBezTo>
                  <a:cubicBezTo>
                    <a:pt x="1439" y="1744"/>
                    <a:pt x="1439" y="1744"/>
                    <a:pt x="1439" y="1722"/>
                  </a:cubicBezTo>
                  <a:cubicBezTo>
                    <a:pt x="1507" y="1699"/>
                    <a:pt x="1553" y="1653"/>
                    <a:pt x="1621" y="1608"/>
                  </a:cubicBezTo>
                  <a:cubicBezTo>
                    <a:pt x="1621" y="1585"/>
                    <a:pt x="1644" y="1585"/>
                    <a:pt x="1644" y="1585"/>
                  </a:cubicBezTo>
                  <a:cubicBezTo>
                    <a:pt x="1644" y="1562"/>
                    <a:pt x="1644" y="1562"/>
                    <a:pt x="1667" y="1562"/>
                  </a:cubicBezTo>
                  <a:cubicBezTo>
                    <a:pt x="1712" y="1516"/>
                    <a:pt x="1758" y="1448"/>
                    <a:pt x="1781" y="1402"/>
                  </a:cubicBezTo>
                  <a:cubicBezTo>
                    <a:pt x="1804" y="1379"/>
                    <a:pt x="1827" y="1356"/>
                    <a:pt x="1827" y="1311"/>
                  </a:cubicBezTo>
                  <a:cubicBezTo>
                    <a:pt x="1849" y="1265"/>
                    <a:pt x="1895" y="1174"/>
                    <a:pt x="1918" y="1105"/>
                  </a:cubicBezTo>
                  <a:cubicBezTo>
                    <a:pt x="1941" y="1060"/>
                    <a:pt x="1941" y="991"/>
                    <a:pt x="1941" y="946"/>
                  </a:cubicBezTo>
                  <a:cubicBezTo>
                    <a:pt x="1941" y="900"/>
                    <a:pt x="1964" y="854"/>
                    <a:pt x="1964" y="809"/>
                  </a:cubicBezTo>
                  <a:cubicBezTo>
                    <a:pt x="1964" y="809"/>
                    <a:pt x="1964" y="786"/>
                    <a:pt x="1964" y="786"/>
                  </a:cubicBezTo>
                  <a:cubicBezTo>
                    <a:pt x="1964" y="717"/>
                    <a:pt x="1941" y="649"/>
                    <a:pt x="1941" y="558"/>
                  </a:cubicBezTo>
                  <a:cubicBezTo>
                    <a:pt x="1918" y="466"/>
                    <a:pt x="1872" y="375"/>
                    <a:pt x="1804" y="306"/>
                  </a:cubicBezTo>
                  <a:cubicBezTo>
                    <a:pt x="1735" y="215"/>
                    <a:pt x="1667" y="147"/>
                    <a:pt x="1576" y="101"/>
                  </a:cubicBezTo>
                  <a:cubicBezTo>
                    <a:pt x="1484" y="55"/>
                    <a:pt x="1393" y="33"/>
                    <a:pt x="1302" y="10"/>
                  </a:cubicBezTo>
                  <a:cubicBezTo>
                    <a:pt x="1268" y="3"/>
                    <a:pt x="1237" y="0"/>
                    <a:pt x="12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79"/>
            <p:cNvSpPr/>
            <p:nvPr/>
          </p:nvSpPr>
          <p:spPr>
            <a:xfrm>
              <a:off x="1181375" y="3800650"/>
              <a:ext cx="47375" cy="53000"/>
            </a:xfrm>
            <a:custGeom>
              <a:rect b="b" l="l" r="r" t="t"/>
              <a:pathLst>
                <a:path extrusionOk="0" h="2120" w="1895">
                  <a:moveTo>
                    <a:pt x="1035" y="1"/>
                  </a:moveTo>
                  <a:cubicBezTo>
                    <a:pt x="993" y="1"/>
                    <a:pt x="951" y="6"/>
                    <a:pt x="913" y="16"/>
                  </a:cubicBezTo>
                  <a:cubicBezTo>
                    <a:pt x="799" y="16"/>
                    <a:pt x="708" y="61"/>
                    <a:pt x="639" y="107"/>
                  </a:cubicBezTo>
                  <a:cubicBezTo>
                    <a:pt x="571" y="153"/>
                    <a:pt x="525" y="198"/>
                    <a:pt x="480" y="221"/>
                  </a:cubicBezTo>
                  <a:cubicBezTo>
                    <a:pt x="388" y="312"/>
                    <a:pt x="320" y="426"/>
                    <a:pt x="274" y="563"/>
                  </a:cubicBezTo>
                  <a:cubicBezTo>
                    <a:pt x="274" y="563"/>
                    <a:pt x="251" y="563"/>
                    <a:pt x="251" y="586"/>
                  </a:cubicBezTo>
                  <a:lnTo>
                    <a:pt x="228" y="586"/>
                  </a:lnTo>
                  <a:cubicBezTo>
                    <a:pt x="228" y="609"/>
                    <a:pt x="137" y="723"/>
                    <a:pt x="114" y="746"/>
                  </a:cubicBezTo>
                  <a:cubicBezTo>
                    <a:pt x="114" y="746"/>
                    <a:pt x="114" y="769"/>
                    <a:pt x="114" y="769"/>
                  </a:cubicBezTo>
                  <a:cubicBezTo>
                    <a:pt x="69" y="837"/>
                    <a:pt x="46" y="883"/>
                    <a:pt x="23" y="951"/>
                  </a:cubicBezTo>
                  <a:cubicBezTo>
                    <a:pt x="23" y="974"/>
                    <a:pt x="23" y="974"/>
                    <a:pt x="23" y="974"/>
                  </a:cubicBezTo>
                  <a:cubicBezTo>
                    <a:pt x="23" y="1020"/>
                    <a:pt x="0" y="1134"/>
                    <a:pt x="0" y="1180"/>
                  </a:cubicBezTo>
                  <a:cubicBezTo>
                    <a:pt x="0" y="1180"/>
                    <a:pt x="0" y="1202"/>
                    <a:pt x="0" y="1202"/>
                  </a:cubicBezTo>
                  <a:cubicBezTo>
                    <a:pt x="0" y="1202"/>
                    <a:pt x="0" y="1202"/>
                    <a:pt x="0" y="1225"/>
                  </a:cubicBezTo>
                  <a:cubicBezTo>
                    <a:pt x="0" y="1248"/>
                    <a:pt x="23" y="1385"/>
                    <a:pt x="23" y="1431"/>
                  </a:cubicBezTo>
                  <a:cubicBezTo>
                    <a:pt x="23" y="1431"/>
                    <a:pt x="23" y="1431"/>
                    <a:pt x="23" y="1454"/>
                  </a:cubicBezTo>
                  <a:cubicBezTo>
                    <a:pt x="46" y="1522"/>
                    <a:pt x="92" y="1591"/>
                    <a:pt x="114" y="1636"/>
                  </a:cubicBezTo>
                  <a:cubicBezTo>
                    <a:pt x="114" y="1659"/>
                    <a:pt x="137" y="1682"/>
                    <a:pt x="137" y="1682"/>
                  </a:cubicBezTo>
                  <a:cubicBezTo>
                    <a:pt x="183" y="1727"/>
                    <a:pt x="228" y="1819"/>
                    <a:pt x="297" y="1864"/>
                  </a:cubicBezTo>
                  <a:cubicBezTo>
                    <a:pt x="320" y="1910"/>
                    <a:pt x="411" y="1979"/>
                    <a:pt x="457" y="2001"/>
                  </a:cubicBezTo>
                  <a:lnTo>
                    <a:pt x="480" y="2001"/>
                  </a:lnTo>
                  <a:cubicBezTo>
                    <a:pt x="639" y="2093"/>
                    <a:pt x="708" y="2115"/>
                    <a:pt x="890" y="2115"/>
                  </a:cubicBezTo>
                  <a:cubicBezTo>
                    <a:pt x="915" y="2119"/>
                    <a:pt x="939" y="2120"/>
                    <a:pt x="963" y="2120"/>
                  </a:cubicBezTo>
                  <a:cubicBezTo>
                    <a:pt x="1115" y="2120"/>
                    <a:pt x="1251" y="2061"/>
                    <a:pt x="1370" y="2001"/>
                  </a:cubicBezTo>
                  <a:lnTo>
                    <a:pt x="1393" y="2001"/>
                  </a:lnTo>
                  <a:cubicBezTo>
                    <a:pt x="1461" y="1956"/>
                    <a:pt x="1507" y="1910"/>
                    <a:pt x="1575" y="1864"/>
                  </a:cubicBezTo>
                  <a:cubicBezTo>
                    <a:pt x="1598" y="1819"/>
                    <a:pt x="1644" y="1796"/>
                    <a:pt x="1666" y="1750"/>
                  </a:cubicBezTo>
                  <a:cubicBezTo>
                    <a:pt x="1689" y="1705"/>
                    <a:pt x="1735" y="1659"/>
                    <a:pt x="1758" y="1613"/>
                  </a:cubicBezTo>
                  <a:cubicBezTo>
                    <a:pt x="1803" y="1545"/>
                    <a:pt x="1826" y="1476"/>
                    <a:pt x="1849" y="1385"/>
                  </a:cubicBezTo>
                  <a:cubicBezTo>
                    <a:pt x="1849" y="1385"/>
                    <a:pt x="1849" y="1362"/>
                    <a:pt x="1849" y="1362"/>
                  </a:cubicBezTo>
                  <a:cubicBezTo>
                    <a:pt x="1872" y="1294"/>
                    <a:pt x="1872" y="1202"/>
                    <a:pt x="1895" y="1134"/>
                  </a:cubicBezTo>
                  <a:cubicBezTo>
                    <a:pt x="1895" y="1111"/>
                    <a:pt x="1895" y="1088"/>
                    <a:pt x="1895" y="1066"/>
                  </a:cubicBezTo>
                  <a:cubicBezTo>
                    <a:pt x="1872" y="951"/>
                    <a:pt x="1872" y="837"/>
                    <a:pt x="1826" y="723"/>
                  </a:cubicBezTo>
                  <a:cubicBezTo>
                    <a:pt x="1781" y="609"/>
                    <a:pt x="1735" y="495"/>
                    <a:pt x="1666" y="381"/>
                  </a:cubicBezTo>
                  <a:cubicBezTo>
                    <a:pt x="1621" y="289"/>
                    <a:pt x="1552" y="221"/>
                    <a:pt x="1484" y="175"/>
                  </a:cubicBezTo>
                  <a:cubicBezTo>
                    <a:pt x="1393" y="107"/>
                    <a:pt x="1324" y="61"/>
                    <a:pt x="1210" y="38"/>
                  </a:cubicBezTo>
                  <a:cubicBezTo>
                    <a:pt x="1156" y="12"/>
                    <a:pt x="1095" y="1"/>
                    <a:pt x="103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79"/>
            <p:cNvSpPr/>
            <p:nvPr/>
          </p:nvSpPr>
          <p:spPr>
            <a:xfrm>
              <a:off x="1273250" y="3659075"/>
              <a:ext cx="48525" cy="51250"/>
            </a:xfrm>
            <a:custGeom>
              <a:rect b="b" l="l" r="r" t="t"/>
              <a:pathLst>
                <a:path extrusionOk="0" h="2050" w="1941">
                  <a:moveTo>
                    <a:pt x="1144" y="1"/>
                  </a:moveTo>
                  <a:cubicBezTo>
                    <a:pt x="1096" y="1"/>
                    <a:pt x="1050" y="6"/>
                    <a:pt x="1004" y="18"/>
                  </a:cubicBezTo>
                  <a:cubicBezTo>
                    <a:pt x="890" y="18"/>
                    <a:pt x="799" y="41"/>
                    <a:pt x="708" y="86"/>
                  </a:cubicBezTo>
                  <a:cubicBezTo>
                    <a:pt x="662" y="132"/>
                    <a:pt x="616" y="178"/>
                    <a:pt x="548" y="223"/>
                  </a:cubicBezTo>
                  <a:cubicBezTo>
                    <a:pt x="457" y="315"/>
                    <a:pt x="411" y="406"/>
                    <a:pt x="365" y="520"/>
                  </a:cubicBezTo>
                  <a:cubicBezTo>
                    <a:pt x="274" y="589"/>
                    <a:pt x="183" y="680"/>
                    <a:pt x="114" y="794"/>
                  </a:cubicBezTo>
                  <a:cubicBezTo>
                    <a:pt x="91" y="840"/>
                    <a:pt x="69" y="908"/>
                    <a:pt x="46" y="977"/>
                  </a:cubicBezTo>
                  <a:cubicBezTo>
                    <a:pt x="0" y="1114"/>
                    <a:pt x="0" y="1250"/>
                    <a:pt x="46" y="1365"/>
                  </a:cubicBezTo>
                  <a:cubicBezTo>
                    <a:pt x="46" y="1387"/>
                    <a:pt x="46" y="1387"/>
                    <a:pt x="46" y="1387"/>
                  </a:cubicBezTo>
                  <a:cubicBezTo>
                    <a:pt x="46" y="1433"/>
                    <a:pt x="91" y="1479"/>
                    <a:pt x="91" y="1502"/>
                  </a:cubicBezTo>
                  <a:cubicBezTo>
                    <a:pt x="91" y="1502"/>
                    <a:pt x="114" y="1570"/>
                    <a:pt x="137" y="1593"/>
                  </a:cubicBezTo>
                  <a:cubicBezTo>
                    <a:pt x="160" y="1661"/>
                    <a:pt x="206" y="1707"/>
                    <a:pt x="274" y="1775"/>
                  </a:cubicBezTo>
                  <a:cubicBezTo>
                    <a:pt x="274" y="1798"/>
                    <a:pt x="274" y="1798"/>
                    <a:pt x="274" y="1798"/>
                  </a:cubicBezTo>
                  <a:cubicBezTo>
                    <a:pt x="320" y="1821"/>
                    <a:pt x="411" y="1890"/>
                    <a:pt x="434" y="1912"/>
                  </a:cubicBezTo>
                  <a:cubicBezTo>
                    <a:pt x="457" y="1912"/>
                    <a:pt x="457" y="1935"/>
                    <a:pt x="479" y="1935"/>
                  </a:cubicBezTo>
                  <a:cubicBezTo>
                    <a:pt x="525" y="1958"/>
                    <a:pt x="616" y="2004"/>
                    <a:pt x="685" y="2027"/>
                  </a:cubicBezTo>
                  <a:lnTo>
                    <a:pt x="708" y="2027"/>
                  </a:lnTo>
                  <a:cubicBezTo>
                    <a:pt x="776" y="2027"/>
                    <a:pt x="845" y="2049"/>
                    <a:pt x="913" y="2049"/>
                  </a:cubicBezTo>
                  <a:lnTo>
                    <a:pt x="959" y="2049"/>
                  </a:lnTo>
                  <a:cubicBezTo>
                    <a:pt x="1050" y="2049"/>
                    <a:pt x="1119" y="2049"/>
                    <a:pt x="1210" y="2027"/>
                  </a:cubicBezTo>
                  <a:cubicBezTo>
                    <a:pt x="1233" y="2027"/>
                    <a:pt x="1233" y="2004"/>
                    <a:pt x="1255" y="2004"/>
                  </a:cubicBezTo>
                  <a:cubicBezTo>
                    <a:pt x="1301" y="1981"/>
                    <a:pt x="1370" y="1958"/>
                    <a:pt x="1438" y="1935"/>
                  </a:cubicBezTo>
                  <a:cubicBezTo>
                    <a:pt x="1438" y="1912"/>
                    <a:pt x="1461" y="1912"/>
                    <a:pt x="1461" y="1912"/>
                  </a:cubicBezTo>
                  <a:cubicBezTo>
                    <a:pt x="1621" y="1821"/>
                    <a:pt x="1689" y="1730"/>
                    <a:pt x="1780" y="1593"/>
                  </a:cubicBezTo>
                  <a:cubicBezTo>
                    <a:pt x="1803" y="1570"/>
                    <a:pt x="1803" y="1570"/>
                    <a:pt x="1826" y="1547"/>
                  </a:cubicBezTo>
                  <a:cubicBezTo>
                    <a:pt x="1849" y="1479"/>
                    <a:pt x="1872" y="1410"/>
                    <a:pt x="1895" y="1342"/>
                  </a:cubicBezTo>
                  <a:cubicBezTo>
                    <a:pt x="1895" y="1342"/>
                    <a:pt x="1917" y="1319"/>
                    <a:pt x="1917" y="1319"/>
                  </a:cubicBezTo>
                  <a:cubicBezTo>
                    <a:pt x="1917" y="1296"/>
                    <a:pt x="1917" y="1296"/>
                    <a:pt x="1917" y="1296"/>
                  </a:cubicBezTo>
                  <a:cubicBezTo>
                    <a:pt x="1940" y="1205"/>
                    <a:pt x="1940" y="1136"/>
                    <a:pt x="1940" y="1068"/>
                  </a:cubicBezTo>
                  <a:cubicBezTo>
                    <a:pt x="1940" y="1045"/>
                    <a:pt x="1940" y="1022"/>
                    <a:pt x="1940" y="999"/>
                  </a:cubicBezTo>
                  <a:cubicBezTo>
                    <a:pt x="1940" y="931"/>
                    <a:pt x="1917" y="840"/>
                    <a:pt x="1917" y="771"/>
                  </a:cubicBezTo>
                  <a:cubicBezTo>
                    <a:pt x="1917" y="771"/>
                    <a:pt x="1917" y="748"/>
                    <a:pt x="1917" y="748"/>
                  </a:cubicBezTo>
                  <a:cubicBezTo>
                    <a:pt x="1895" y="725"/>
                    <a:pt x="1895" y="703"/>
                    <a:pt x="1895" y="680"/>
                  </a:cubicBezTo>
                  <a:cubicBezTo>
                    <a:pt x="1849" y="566"/>
                    <a:pt x="1803" y="452"/>
                    <a:pt x="1758" y="360"/>
                  </a:cubicBezTo>
                  <a:cubicBezTo>
                    <a:pt x="1712" y="292"/>
                    <a:pt x="1644" y="201"/>
                    <a:pt x="1552" y="155"/>
                  </a:cubicBezTo>
                  <a:cubicBezTo>
                    <a:pt x="1484" y="86"/>
                    <a:pt x="1392" y="41"/>
                    <a:pt x="1301" y="18"/>
                  </a:cubicBezTo>
                  <a:cubicBezTo>
                    <a:pt x="1244" y="6"/>
                    <a:pt x="1193" y="1"/>
                    <a:pt x="114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79"/>
            <p:cNvSpPr/>
            <p:nvPr/>
          </p:nvSpPr>
          <p:spPr>
            <a:xfrm>
              <a:off x="1284650" y="3505575"/>
              <a:ext cx="45100" cy="53250"/>
            </a:xfrm>
            <a:custGeom>
              <a:rect b="b" l="l" r="r" t="t"/>
              <a:pathLst>
                <a:path extrusionOk="0" h="2130" w="1804">
                  <a:moveTo>
                    <a:pt x="720" y="1"/>
                  </a:moveTo>
                  <a:cubicBezTo>
                    <a:pt x="668" y="1"/>
                    <a:pt x="617" y="7"/>
                    <a:pt x="571" y="18"/>
                  </a:cubicBezTo>
                  <a:cubicBezTo>
                    <a:pt x="457" y="41"/>
                    <a:pt x="389" y="86"/>
                    <a:pt x="297" y="155"/>
                  </a:cubicBezTo>
                  <a:cubicBezTo>
                    <a:pt x="229" y="201"/>
                    <a:pt x="160" y="292"/>
                    <a:pt x="115" y="360"/>
                  </a:cubicBezTo>
                  <a:lnTo>
                    <a:pt x="23" y="543"/>
                  </a:lnTo>
                  <a:cubicBezTo>
                    <a:pt x="1" y="680"/>
                    <a:pt x="1" y="817"/>
                    <a:pt x="23" y="954"/>
                  </a:cubicBezTo>
                  <a:lnTo>
                    <a:pt x="115" y="1136"/>
                  </a:lnTo>
                  <a:cubicBezTo>
                    <a:pt x="138" y="1182"/>
                    <a:pt x="183" y="1228"/>
                    <a:pt x="206" y="1273"/>
                  </a:cubicBezTo>
                  <a:cubicBezTo>
                    <a:pt x="229" y="1319"/>
                    <a:pt x="229" y="1387"/>
                    <a:pt x="229" y="1433"/>
                  </a:cubicBezTo>
                  <a:cubicBezTo>
                    <a:pt x="229" y="1456"/>
                    <a:pt x="252" y="1456"/>
                    <a:pt x="252" y="1479"/>
                  </a:cubicBezTo>
                  <a:cubicBezTo>
                    <a:pt x="252" y="1479"/>
                    <a:pt x="252" y="1479"/>
                    <a:pt x="252" y="1502"/>
                  </a:cubicBezTo>
                  <a:cubicBezTo>
                    <a:pt x="275" y="1547"/>
                    <a:pt x="297" y="1616"/>
                    <a:pt x="343" y="1684"/>
                  </a:cubicBezTo>
                  <a:cubicBezTo>
                    <a:pt x="343" y="1684"/>
                    <a:pt x="343" y="1707"/>
                    <a:pt x="343" y="1707"/>
                  </a:cubicBezTo>
                  <a:cubicBezTo>
                    <a:pt x="366" y="1753"/>
                    <a:pt x="411" y="1775"/>
                    <a:pt x="411" y="1798"/>
                  </a:cubicBezTo>
                  <a:cubicBezTo>
                    <a:pt x="457" y="1844"/>
                    <a:pt x="480" y="1867"/>
                    <a:pt x="503" y="1890"/>
                  </a:cubicBezTo>
                  <a:cubicBezTo>
                    <a:pt x="594" y="2004"/>
                    <a:pt x="708" y="2049"/>
                    <a:pt x="822" y="2095"/>
                  </a:cubicBezTo>
                  <a:cubicBezTo>
                    <a:pt x="891" y="2118"/>
                    <a:pt x="959" y="2129"/>
                    <a:pt x="1028" y="2129"/>
                  </a:cubicBezTo>
                  <a:cubicBezTo>
                    <a:pt x="1096" y="2129"/>
                    <a:pt x="1165" y="2118"/>
                    <a:pt x="1233" y="2095"/>
                  </a:cubicBezTo>
                  <a:cubicBezTo>
                    <a:pt x="1370" y="2049"/>
                    <a:pt x="1484" y="2004"/>
                    <a:pt x="1576" y="1890"/>
                  </a:cubicBezTo>
                  <a:cubicBezTo>
                    <a:pt x="1667" y="1798"/>
                    <a:pt x="1735" y="1684"/>
                    <a:pt x="1758" y="1570"/>
                  </a:cubicBezTo>
                  <a:cubicBezTo>
                    <a:pt x="1781" y="1433"/>
                    <a:pt x="1804" y="1319"/>
                    <a:pt x="1804" y="1182"/>
                  </a:cubicBezTo>
                  <a:cubicBezTo>
                    <a:pt x="1781" y="1091"/>
                    <a:pt x="1781" y="999"/>
                    <a:pt x="1758" y="908"/>
                  </a:cubicBezTo>
                  <a:cubicBezTo>
                    <a:pt x="1735" y="817"/>
                    <a:pt x="1690" y="725"/>
                    <a:pt x="1644" y="634"/>
                  </a:cubicBezTo>
                  <a:cubicBezTo>
                    <a:pt x="1644" y="611"/>
                    <a:pt x="1621" y="589"/>
                    <a:pt x="1598" y="566"/>
                  </a:cubicBezTo>
                  <a:cubicBezTo>
                    <a:pt x="1553" y="474"/>
                    <a:pt x="1507" y="406"/>
                    <a:pt x="1439" y="337"/>
                  </a:cubicBezTo>
                  <a:cubicBezTo>
                    <a:pt x="1416" y="315"/>
                    <a:pt x="1393" y="292"/>
                    <a:pt x="1370" y="269"/>
                  </a:cubicBezTo>
                  <a:cubicBezTo>
                    <a:pt x="1302" y="201"/>
                    <a:pt x="1233" y="155"/>
                    <a:pt x="1142" y="86"/>
                  </a:cubicBezTo>
                  <a:cubicBezTo>
                    <a:pt x="1073" y="41"/>
                    <a:pt x="959" y="18"/>
                    <a:pt x="868" y="18"/>
                  </a:cubicBezTo>
                  <a:cubicBezTo>
                    <a:pt x="822" y="7"/>
                    <a:pt x="771" y="1"/>
                    <a:pt x="72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79"/>
            <p:cNvSpPr/>
            <p:nvPr/>
          </p:nvSpPr>
          <p:spPr>
            <a:xfrm>
              <a:off x="1249850" y="3394925"/>
              <a:ext cx="600" cy="975"/>
            </a:xfrm>
            <a:custGeom>
              <a:rect b="b" l="l" r="r" t="t"/>
              <a:pathLst>
                <a:path extrusionOk="0" h="39" w="24">
                  <a:moveTo>
                    <a:pt x="2" y="1"/>
                  </a:moveTo>
                  <a:cubicBezTo>
                    <a:pt x="0" y="1"/>
                    <a:pt x="0" y="6"/>
                    <a:pt x="0" y="16"/>
                  </a:cubicBezTo>
                  <a:cubicBezTo>
                    <a:pt x="0" y="16"/>
                    <a:pt x="0" y="16"/>
                    <a:pt x="23" y="39"/>
                  </a:cubicBezTo>
                  <a:cubicBezTo>
                    <a:pt x="10" y="12"/>
                    <a:pt x="4" y="1"/>
                    <a:pt x="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79"/>
            <p:cNvSpPr/>
            <p:nvPr/>
          </p:nvSpPr>
          <p:spPr>
            <a:xfrm>
              <a:off x="1203050" y="3383325"/>
              <a:ext cx="49675" cy="42825"/>
            </a:xfrm>
            <a:custGeom>
              <a:rect b="b" l="l" r="r" t="t"/>
              <a:pathLst>
                <a:path extrusionOk="0" h="1713" w="1987">
                  <a:moveTo>
                    <a:pt x="754" y="0"/>
                  </a:moveTo>
                  <a:cubicBezTo>
                    <a:pt x="640" y="0"/>
                    <a:pt x="548" y="23"/>
                    <a:pt x="457" y="69"/>
                  </a:cubicBezTo>
                  <a:cubicBezTo>
                    <a:pt x="366" y="92"/>
                    <a:pt x="274" y="137"/>
                    <a:pt x="206" y="229"/>
                  </a:cubicBezTo>
                  <a:cubicBezTo>
                    <a:pt x="138" y="297"/>
                    <a:pt x="92" y="366"/>
                    <a:pt x="69" y="457"/>
                  </a:cubicBezTo>
                  <a:cubicBezTo>
                    <a:pt x="23" y="548"/>
                    <a:pt x="1" y="662"/>
                    <a:pt x="1" y="754"/>
                  </a:cubicBezTo>
                  <a:cubicBezTo>
                    <a:pt x="1" y="822"/>
                    <a:pt x="23" y="891"/>
                    <a:pt x="23" y="959"/>
                  </a:cubicBezTo>
                  <a:cubicBezTo>
                    <a:pt x="46" y="1096"/>
                    <a:pt x="115" y="1210"/>
                    <a:pt x="206" y="1302"/>
                  </a:cubicBezTo>
                  <a:cubicBezTo>
                    <a:pt x="274" y="1324"/>
                    <a:pt x="320" y="1370"/>
                    <a:pt x="366" y="1416"/>
                  </a:cubicBezTo>
                  <a:cubicBezTo>
                    <a:pt x="434" y="1438"/>
                    <a:pt x="503" y="1484"/>
                    <a:pt x="571" y="1484"/>
                  </a:cubicBezTo>
                  <a:cubicBezTo>
                    <a:pt x="594" y="1507"/>
                    <a:pt x="617" y="1507"/>
                    <a:pt x="640" y="1507"/>
                  </a:cubicBezTo>
                  <a:cubicBezTo>
                    <a:pt x="663" y="1530"/>
                    <a:pt x="708" y="1575"/>
                    <a:pt x="731" y="1598"/>
                  </a:cubicBezTo>
                  <a:cubicBezTo>
                    <a:pt x="777" y="1621"/>
                    <a:pt x="799" y="1621"/>
                    <a:pt x="845" y="1644"/>
                  </a:cubicBezTo>
                  <a:cubicBezTo>
                    <a:pt x="982" y="1690"/>
                    <a:pt x="982" y="1690"/>
                    <a:pt x="1165" y="1712"/>
                  </a:cubicBezTo>
                  <a:cubicBezTo>
                    <a:pt x="1233" y="1712"/>
                    <a:pt x="1302" y="1690"/>
                    <a:pt x="1370" y="1690"/>
                  </a:cubicBezTo>
                  <a:cubicBezTo>
                    <a:pt x="1461" y="1667"/>
                    <a:pt x="1530" y="1644"/>
                    <a:pt x="1576" y="1598"/>
                  </a:cubicBezTo>
                  <a:lnTo>
                    <a:pt x="1598" y="1598"/>
                  </a:lnTo>
                  <a:cubicBezTo>
                    <a:pt x="1644" y="1553"/>
                    <a:pt x="1690" y="1507"/>
                    <a:pt x="1758" y="1484"/>
                  </a:cubicBezTo>
                  <a:cubicBezTo>
                    <a:pt x="1758" y="1461"/>
                    <a:pt x="1758" y="1461"/>
                    <a:pt x="1758" y="1461"/>
                  </a:cubicBezTo>
                  <a:cubicBezTo>
                    <a:pt x="1804" y="1416"/>
                    <a:pt x="1849" y="1370"/>
                    <a:pt x="1895" y="1302"/>
                  </a:cubicBezTo>
                  <a:cubicBezTo>
                    <a:pt x="1918" y="1233"/>
                    <a:pt x="1941" y="1165"/>
                    <a:pt x="1964" y="1119"/>
                  </a:cubicBezTo>
                  <a:cubicBezTo>
                    <a:pt x="1964" y="1119"/>
                    <a:pt x="1964" y="1119"/>
                    <a:pt x="1964" y="1096"/>
                  </a:cubicBezTo>
                  <a:cubicBezTo>
                    <a:pt x="1986" y="1028"/>
                    <a:pt x="1986" y="982"/>
                    <a:pt x="1986" y="913"/>
                  </a:cubicBezTo>
                  <a:cubicBezTo>
                    <a:pt x="1986" y="891"/>
                    <a:pt x="1986" y="891"/>
                    <a:pt x="1986" y="891"/>
                  </a:cubicBezTo>
                  <a:cubicBezTo>
                    <a:pt x="1986" y="868"/>
                    <a:pt x="1986" y="822"/>
                    <a:pt x="1986" y="799"/>
                  </a:cubicBezTo>
                  <a:cubicBezTo>
                    <a:pt x="1986" y="754"/>
                    <a:pt x="1964" y="708"/>
                    <a:pt x="1964" y="685"/>
                  </a:cubicBezTo>
                  <a:cubicBezTo>
                    <a:pt x="1964" y="640"/>
                    <a:pt x="1895" y="503"/>
                    <a:pt x="1872" y="480"/>
                  </a:cubicBezTo>
                  <a:cubicBezTo>
                    <a:pt x="1849" y="411"/>
                    <a:pt x="1804" y="366"/>
                    <a:pt x="1758" y="320"/>
                  </a:cubicBezTo>
                  <a:cubicBezTo>
                    <a:pt x="1667" y="229"/>
                    <a:pt x="1507" y="137"/>
                    <a:pt x="1370" y="115"/>
                  </a:cubicBezTo>
                  <a:cubicBezTo>
                    <a:pt x="1302" y="92"/>
                    <a:pt x="1233" y="69"/>
                    <a:pt x="1165" y="69"/>
                  </a:cubicBezTo>
                  <a:cubicBezTo>
                    <a:pt x="1119" y="69"/>
                    <a:pt x="1096" y="46"/>
                    <a:pt x="1051" y="46"/>
                  </a:cubicBezTo>
                  <a:cubicBezTo>
                    <a:pt x="959" y="23"/>
                    <a:pt x="845" y="0"/>
                    <a:pt x="7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79"/>
            <p:cNvSpPr/>
            <p:nvPr/>
          </p:nvSpPr>
          <p:spPr>
            <a:xfrm>
              <a:off x="1083225" y="3300150"/>
              <a:ext cx="43950" cy="42550"/>
            </a:xfrm>
            <a:custGeom>
              <a:rect b="b" l="l" r="r" t="t"/>
              <a:pathLst>
                <a:path extrusionOk="0" h="1702" w="1758">
                  <a:moveTo>
                    <a:pt x="811" y="1"/>
                  </a:moveTo>
                  <a:cubicBezTo>
                    <a:pt x="759" y="1"/>
                    <a:pt x="708" y="6"/>
                    <a:pt x="662" y="18"/>
                  </a:cubicBezTo>
                  <a:cubicBezTo>
                    <a:pt x="548" y="18"/>
                    <a:pt x="457" y="41"/>
                    <a:pt x="365" y="109"/>
                  </a:cubicBezTo>
                  <a:cubicBezTo>
                    <a:pt x="274" y="155"/>
                    <a:pt x="206" y="223"/>
                    <a:pt x="160" y="292"/>
                  </a:cubicBezTo>
                  <a:cubicBezTo>
                    <a:pt x="92" y="360"/>
                    <a:pt x="46" y="452"/>
                    <a:pt x="23" y="566"/>
                  </a:cubicBezTo>
                  <a:cubicBezTo>
                    <a:pt x="23" y="611"/>
                    <a:pt x="0" y="680"/>
                    <a:pt x="0" y="748"/>
                  </a:cubicBezTo>
                  <a:cubicBezTo>
                    <a:pt x="0" y="885"/>
                    <a:pt x="23" y="1022"/>
                    <a:pt x="92" y="1136"/>
                  </a:cubicBezTo>
                  <a:cubicBezTo>
                    <a:pt x="137" y="1182"/>
                    <a:pt x="183" y="1250"/>
                    <a:pt x="229" y="1296"/>
                  </a:cubicBezTo>
                  <a:cubicBezTo>
                    <a:pt x="274" y="1342"/>
                    <a:pt x="343" y="1387"/>
                    <a:pt x="411" y="1433"/>
                  </a:cubicBezTo>
                  <a:cubicBezTo>
                    <a:pt x="457" y="1479"/>
                    <a:pt x="480" y="1501"/>
                    <a:pt x="548" y="1547"/>
                  </a:cubicBezTo>
                  <a:cubicBezTo>
                    <a:pt x="617" y="1616"/>
                    <a:pt x="708" y="1661"/>
                    <a:pt x="799" y="1684"/>
                  </a:cubicBezTo>
                  <a:cubicBezTo>
                    <a:pt x="845" y="1695"/>
                    <a:pt x="896" y="1701"/>
                    <a:pt x="948" y="1701"/>
                  </a:cubicBezTo>
                  <a:cubicBezTo>
                    <a:pt x="999" y="1701"/>
                    <a:pt x="1050" y="1695"/>
                    <a:pt x="1096" y="1684"/>
                  </a:cubicBezTo>
                  <a:cubicBezTo>
                    <a:pt x="1210" y="1684"/>
                    <a:pt x="1301" y="1661"/>
                    <a:pt x="1393" y="1593"/>
                  </a:cubicBezTo>
                  <a:cubicBezTo>
                    <a:pt x="1438" y="1570"/>
                    <a:pt x="1484" y="1524"/>
                    <a:pt x="1530" y="1479"/>
                  </a:cubicBezTo>
                  <a:cubicBezTo>
                    <a:pt x="1621" y="1387"/>
                    <a:pt x="1689" y="1273"/>
                    <a:pt x="1735" y="1136"/>
                  </a:cubicBezTo>
                  <a:cubicBezTo>
                    <a:pt x="1735" y="1091"/>
                    <a:pt x="1758" y="1022"/>
                    <a:pt x="1758" y="954"/>
                  </a:cubicBezTo>
                  <a:cubicBezTo>
                    <a:pt x="1758" y="817"/>
                    <a:pt x="1735" y="680"/>
                    <a:pt x="1667" y="566"/>
                  </a:cubicBezTo>
                  <a:cubicBezTo>
                    <a:pt x="1644" y="543"/>
                    <a:pt x="1644" y="543"/>
                    <a:pt x="1644" y="520"/>
                  </a:cubicBezTo>
                  <a:cubicBezTo>
                    <a:pt x="1598" y="452"/>
                    <a:pt x="1552" y="406"/>
                    <a:pt x="1484" y="337"/>
                  </a:cubicBezTo>
                  <a:cubicBezTo>
                    <a:pt x="1484" y="315"/>
                    <a:pt x="1461" y="292"/>
                    <a:pt x="1438" y="292"/>
                  </a:cubicBezTo>
                  <a:cubicBezTo>
                    <a:pt x="1393" y="246"/>
                    <a:pt x="1324" y="200"/>
                    <a:pt x="1278" y="155"/>
                  </a:cubicBezTo>
                  <a:lnTo>
                    <a:pt x="1256" y="155"/>
                  </a:lnTo>
                  <a:cubicBezTo>
                    <a:pt x="1233" y="132"/>
                    <a:pt x="1233" y="132"/>
                    <a:pt x="1210" y="132"/>
                  </a:cubicBezTo>
                  <a:cubicBezTo>
                    <a:pt x="1142" y="86"/>
                    <a:pt x="1073" y="63"/>
                    <a:pt x="1005" y="41"/>
                  </a:cubicBezTo>
                  <a:cubicBezTo>
                    <a:pt x="982" y="41"/>
                    <a:pt x="982" y="18"/>
                    <a:pt x="959" y="18"/>
                  </a:cubicBezTo>
                  <a:cubicBezTo>
                    <a:pt x="913" y="6"/>
                    <a:pt x="862" y="1"/>
                    <a:pt x="81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79"/>
            <p:cNvSpPr/>
            <p:nvPr/>
          </p:nvSpPr>
          <p:spPr>
            <a:xfrm>
              <a:off x="882925" y="3315425"/>
              <a:ext cx="46825" cy="48525"/>
            </a:xfrm>
            <a:custGeom>
              <a:rect b="b" l="l" r="r" t="t"/>
              <a:pathLst>
                <a:path extrusionOk="0" h="1941" w="1873">
                  <a:moveTo>
                    <a:pt x="914" y="0"/>
                  </a:moveTo>
                  <a:cubicBezTo>
                    <a:pt x="845" y="0"/>
                    <a:pt x="777" y="23"/>
                    <a:pt x="708" y="23"/>
                  </a:cubicBezTo>
                  <a:cubicBezTo>
                    <a:pt x="571" y="69"/>
                    <a:pt x="457" y="137"/>
                    <a:pt x="366" y="229"/>
                  </a:cubicBezTo>
                  <a:cubicBezTo>
                    <a:pt x="320" y="274"/>
                    <a:pt x="297" y="320"/>
                    <a:pt x="252" y="388"/>
                  </a:cubicBezTo>
                  <a:cubicBezTo>
                    <a:pt x="206" y="434"/>
                    <a:pt x="183" y="502"/>
                    <a:pt x="160" y="571"/>
                  </a:cubicBezTo>
                  <a:cubicBezTo>
                    <a:pt x="138" y="617"/>
                    <a:pt x="92" y="685"/>
                    <a:pt x="69" y="754"/>
                  </a:cubicBezTo>
                  <a:cubicBezTo>
                    <a:pt x="23" y="845"/>
                    <a:pt x="1" y="936"/>
                    <a:pt x="1" y="1027"/>
                  </a:cubicBezTo>
                  <a:cubicBezTo>
                    <a:pt x="1" y="1142"/>
                    <a:pt x="23" y="1233"/>
                    <a:pt x="69" y="1324"/>
                  </a:cubicBezTo>
                  <a:cubicBezTo>
                    <a:pt x="115" y="1415"/>
                    <a:pt x="160" y="1507"/>
                    <a:pt x="229" y="1575"/>
                  </a:cubicBezTo>
                  <a:cubicBezTo>
                    <a:pt x="252" y="1598"/>
                    <a:pt x="297" y="1621"/>
                    <a:pt x="320" y="1644"/>
                  </a:cubicBezTo>
                  <a:cubicBezTo>
                    <a:pt x="366" y="1712"/>
                    <a:pt x="389" y="1735"/>
                    <a:pt x="457" y="1781"/>
                  </a:cubicBezTo>
                  <a:cubicBezTo>
                    <a:pt x="526" y="1849"/>
                    <a:pt x="617" y="1895"/>
                    <a:pt x="708" y="1918"/>
                  </a:cubicBezTo>
                  <a:lnTo>
                    <a:pt x="731" y="1918"/>
                  </a:lnTo>
                  <a:cubicBezTo>
                    <a:pt x="799" y="1940"/>
                    <a:pt x="868" y="1940"/>
                    <a:pt x="936" y="1940"/>
                  </a:cubicBezTo>
                  <a:lnTo>
                    <a:pt x="959" y="1940"/>
                  </a:lnTo>
                  <a:cubicBezTo>
                    <a:pt x="1028" y="1940"/>
                    <a:pt x="1096" y="1940"/>
                    <a:pt x="1165" y="1918"/>
                  </a:cubicBezTo>
                  <a:lnTo>
                    <a:pt x="1188" y="1918"/>
                  </a:lnTo>
                  <a:lnTo>
                    <a:pt x="1370" y="1849"/>
                  </a:lnTo>
                  <a:cubicBezTo>
                    <a:pt x="1370" y="1826"/>
                    <a:pt x="1393" y="1826"/>
                    <a:pt x="1393" y="1826"/>
                  </a:cubicBezTo>
                  <a:cubicBezTo>
                    <a:pt x="1439" y="1781"/>
                    <a:pt x="1507" y="1735"/>
                    <a:pt x="1553" y="1712"/>
                  </a:cubicBezTo>
                  <a:cubicBezTo>
                    <a:pt x="1553" y="1712"/>
                    <a:pt x="1553" y="1712"/>
                    <a:pt x="1553" y="1689"/>
                  </a:cubicBezTo>
                  <a:lnTo>
                    <a:pt x="1576" y="1689"/>
                  </a:lnTo>
                  <a:cubicBezTo>
                    <a:pt x="1598" y="1667"/>
                    <a:pt x="1621" y="1621"/>
                    <a:pt x="1644" y="1598"/>
                  </a:cubicBezTo>
                  <a:cubicBezTo>
                    <a:pt x="1644" y="1575"/>
                    <a:pt x="1690" y="1552"/>
                    <a:pt x="1712" y="1507"/>
                  </a:cubicBezTo>
                  <a:cubicBezTo>
                    <a:pt x="1712" y="1507"/>
                    <a:pt x="1712" y="1484"/>
                    <a:pt x="1735" y="1484"/>
                  </a:cubicBezTo>
                  <a:cubicBezTo>
                    <a:pt x="1758" y="1393"/>
                    <a:pt x="1804" y="1324"/>
                    <a:pt x="1827" y="1256"/>
                  </a:cubicBezTo>
                  <a:cubicBezTo>
                    <a:pt x="1827" y="1233"/>
                    <a:pt x="1827" y="1210"/>
                    <a:pt x="1827" y="1210"/>
                  </a:cubicBezTo>
                  <a:cubicBezTo>
                    <a:pt x="1827" y="1187"/>
                    <a:pt x="1827" y="1187"/>
                    <a:pt x="1827" y="1164"/>
                  </a:cubicBezTo>
                  <a:cubicBezTo>
                    <a:pt x="1849" y="1096"/>
                    <a:pt x="1849" y="1027"/>
                    <a:pt x="1872" y="959"/>
                  </a:cubicBezTo>
                  <a:cubicBezTo>
                    <a:pt x="1849" y="890"/>
                    <a:pt x="1849" y="822"/>
                    <a:pt x="1849" y="754"/>
                  </a:cubicBezTo>
                  <a:cubicBezTo>
                    <a:pt x="1827" y="639"/>
                    <a:pt x="1781" y="571"/>
                    <a:pt x="1712" y="480"/>
                  </a:cubicBezTo>
                  <a:cubicBezTo>
                    <a:pt x="1667" y="434"/>
                    <a:pt x="1621" y="388"/>
                    <a:pt x="1576" y="343"/>
                  </a:cubicBezTo>
                  <a:cubicBezTo>
                    <a:pt x="1553" y="343"/>
                    <a:pt x="1530" y="343"/>
                    <a:pt x="1530" y="320"/>
                  </a:cubicBezTo>
                  <a:cubicBezTo>
                    <a:pt x="1507" y="297"/>
                    <a:pt x="1484" y="251"/>
                    <a:pt x="1439" y="229"/>
                  </a:cubicBezTo>
                  <a:cubicBezTo>
                    <a:pt x="1370" y="160"/>
                    <a:pt x="1302" y="92"/>
                    <a:pt x="1188" y="69"/>
                  </a:cubicBezTo>
                  <a:cubicBezTo>
                    <a:pt x="1119" y="23"/>
                    <a:pt x="1005" y="0"/>
                    <a:pt x="91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79"/>
            <p:cNvSpPr/>
            <p:nvPr/>
          </p:nvSpPr>
          <p:spPr>
            <a:xfrm>
              <a:off x="778500" y="3442100"/>
              <a:ext cx="41675" cy="44750"/>
            </a:xfrm>
            <a:custGeom>
              <a:rect b="b" l="l" r="r" t="t"/>
              <a:pathLst>
                <a:path extrusionOk="0" h="1790" w="1667">
                  <a:moveTo>
                    <a:pt x="845" y="0"/>
                  </a:moveTo>
                  <a:cubicBezTo>
                    <a:pt x="708" y="0"/>
                    <a:pt x="594" y="23"/>
                    <a:pt x="457" y="92"/>
                  </a:cubicBezTo>
                  <a:cubicBezTo>
                    <a:pt x="411" y="137"/>
                    <a:pt x="366" y="183"/>
                    <a:pt x="320" y="229"/>
                  </a:cubicBezTo>
                  <a:cubicBezTo>
                    <a:pt x="252" y="297"/>
                    <a:pt x="183" y="366"/>
                    <a:pt x="160" y="457"/>
                  </a:cubicBezTo>
                  <a:cubicBezTo>
                    <a:pt x="115" y="503"/>
                    <a:pt x="92" y="548"/>
                    <a:pt x="92" y="617"/>
                  </a:cubicBezTo>
                  <a:cubicBezTo>
                    <a:pt x="23" y="708"/>
                    <a:pt x="1" y="799"/>
                    <a:pt x="23" y="913"/>
                  </a:cubicBezTo>
                  <a:lnTo>
                    <a:pt x="46" y="1096"/>
                  </a:lnTo>
                  <a:cubicBezTo>
                    <a:pt x="69" y="1233"/>
                    <a:pt x="138" y="1347"/>
                    <a:pt x="229" y="1438"/>
                  </a:cubicBezTo>
                  <a:cubicBezTo>
                    <a:pt x="252" y="1461"/>
                    <a:pt x="274" y="1484"/>
                    <a:pt x="297" y="1484"/>
                  </a:cubicBezTo>
                  <a:cubicBezTo>
                    <a:pt x="320" y="1507"/>
                    <a:pt x="343" y="1530"/>
                    <a:pt x="343" y="1553"/>
                  </a:cubicBezTo>
                  <a:cubicBezTo>
                    <a:pt x="343" y="1553"/>
                    <a:pt x="366" y="1575"/>
                    <a:pt x="366" y="1575"/>
                  </a:cubicBezTo>
                  <a:cubicBezTo>
                    <a:pt x="411" y="1598"/>
                    <a:pt x="457" y="1644"/>
                    <a:pt x="503" y="1690"/>
                  </a:cubicBezTo>
                  <a:cubicBezTo>
                    <a:pt x="571" y="1712"/>
                    <a:pt x="640" y="1735"/>
                    <a:pt x="685" y="1758"/>
                  </a:cubicBezTo>
                  <a:cubicBezTo>
                    <a:pt x="754" y="1781"/>
                    <a:pt x="822" y="1781"/>
                    <a:pt x="891" y="1781"/>
                  </a:cubicBezTo>
                  <a:cubicBezTo>
                    <a:pt x="921" y="1787"/>
                    <a:pt x="950" y="1790"/>
                    <a:pt x="978" y="1790"/>
                  </a:cubicBezTo>
                  <a:cubicBezTo>
                    <a:pt x="1054" y="1790"/>
                    <a:pt x="1121" y="1769"/>
                    <a:pt x="1187" y="1735"/>
                  </a:cubicBezTo>
                  <a:cubicBezTo>
                    <a:pt x="1256" y="1712"/>
                    <a:pt x="1302" y="1667"/>
                    <a:pt x="1347" y="1621"/>
                  </a:cubicBezTo>
                  <a:cubicBezTo>
                    <a:pt x="1416" y="1598"/>
                    <a:pt x="1461" y="1553"/>
                    <a:pt x="1484" y="1484"/>
                  </a:cubicBezTo>
                  <a:cubicBezTo>
                    <a:pt x="1553" y="1438"/>
                    <a:pt x="1576" y="1393"/>
                    <a:pt x="1598" y="1324"/>
                  </a:cubicBezTo>
                  <a:cubicBezTo>
                    <a:pt x="1644" y="1233"/>
                    <a:pt x="1667" y="1142"/>
                    <a:pt x="1667" y="1028"/>
                  </a:cubicBezTo>
                  <a:cubicBezTo>
                    <a:pt x="1667" y="982"/>
                    <a:pt x="1644" y="936"/>
                    <a:pt x="1644" y="913"/>
                  </a:cubicBezTo>
                  <a:cubicBezTo>
                    <a:pt x="1644" y="868"/>
                    <a:pt x="1644" y="822"/>
                    <a:pt x="1621" y="777"/>
                  </a:cubicBezTo>
                  <a:cubicBezTo>
                    <a:pt x="1621" y="781"/>
                    <a:pt x="1621" y="783"/>
                    <a:pt x="1621" y="783"/>
                  </a:cubicBezTo>
                  <a:cubicBezTo>
                    <a:pt x="1620" y="783"/>
                    <a:pt x="1617" y="749"/>
                    <a:pt x="1598" y="731"/>
                  </a:cubicBezTo>
                  <a:cubicBezTo>
                    <a:pt x="1598" y="708"/>
                    <a:pt x="1598" y="685"/>
                    <a:pt x="1598" y="662"/>
                  </a:cubicBezTo>
                  <a:cubicBezTo>
                    <a:pt x="1598" y="548"/>
                    <a:pt x="1553" y="457"/>
                    <a:pt x="1507" y="366"/>
                  </a:cubicBezTo>
                  <a:cubicBezTo>
                    <a:pt x="1461" y="297"/>
                    <a:pt x="1393" y="206"/>
                    <a:pt x="1302" y="160"/>
                  </a:cubicBezTo>
                  <a:cubicBezTo>
                    <a:pt x="1233" y="92"/>
                    <a:pt x="1142" y="46"/>
                    <a:pt x="1051" y="23"/>
                  </a:cubicBezTo>
                  <a:cubicBezTo>
                    <a:pt x="982" y="23"/>
                    <a:pt x="914" y="0"/>
                    <a:pt x="8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79"/>
            <p:cNvSpPr/>
            <p:nvPr/>
          </p:nvSpPr>
          <p:spPr>
            <a:xfrm>
              <a:off x="703175" y="3628400"/>
              <a:ext cx="42825" cy="40825"/>
            </a:xfrm>
            <a:custGeom>
              <a:rect b="b" l="l" r="r" t="t"/>
              <a:pathLst>
                <a:path extrusionOk="0" h="1633" w="1713">
                  <a:moveTo>
                    <a:pt x="777" y="1"/>
                  </a:moveTo>
                  <a:cubicBezTo>
                    <a:pt x="708" y="1"/>
                    <a:pt x="640" y="12"/>
                    <a:pt x="571" y="35"/>
                  </a:cubicBezTo>
                  <a:cubicBezTo>
                    <a:pt x="526" y="58"/>
                    <a:pt x="457" y="81"/>
                    <a:pt x="411" y="104"/>
                  </a:cubicBezTo>
                  <a:cubicBezTo>
                    <a:pt x="297" y="172"/>
                    <a:pt x="206" y="263"/>
                    <a:pt x="138" y="378"/>
                  </a:cubicBezTo>
                  <a:cubicBezTo>
                    <a:pt x="115" y="378"/>
                    <a:pt x="115" y="378"/>
                    <a:pt x="115" y="400"/>
                  </a:cubicBezTo>
                  <a:cubicBezTo>
                    <a:pt x="92" y="446"/>
                    <a:pt x="69" y="515"/>
                    <a:pt x="46" y="583"/>
                  </a:cubicBezTo>
                  <a:cubicBezTo>
                    <a:pt x="1" y="743"/>
                    <a:pt x="1" y="857"/>
                    <a:pt x="46" y="1017"/>
                  </a:cubicBezTo>
                  <a:cubicBezTo>
                    <a:pt x="69" y="1085"/>
                    <a:pt x="92" y="1131"/>
                    <a:pt x="115" y="1199"/>
                  </a:cubicBezTo>
                  <a:cubicBezTo>
                    <a:pt x="115" y="1199"/>
                    <a:pt x="115" y="1222"/>
                    <a:pt x="138" y="1222"/>
                  </a:cubicBezTo>
                  <a:cubicBezTo>
                    <a:pt x="160" y="1268"/>
                    <a:pt x="206" y="1336"/>
                    <a:pt x="252" y="1382"/>
                  </a:cubicBezTo>
                  <a:lnTo>
                    <a:pt x="275" y="1382"/>
                  </a:lnTo>
                  <a:cubicBezTo>
                    <a:pt x="320" y="1428"/>
                    <a:pt x="366" y="1473"/>
                    <a:pt x="434" y="1519"/>
                  </a:cubicBezTo>
                  <a:cubicBezTo>
                    <a:pt x="503" y="1542"/>
                    <a:pt x="571" y="1587"/>
                    <a:pt x="640" y="1610"/>
                  </a:cubicBezTo>
                  <a:cubicBezTo>
                    <a:pt x="731" y="1633"/>
                    <a:pt x="800" y="1633"/>
                    <a:pt x="868" y="1633"/>
                  </a:cubicBezTo>
                  <a:cubicBezTo>
                    <a:pt x="959" y="1633"/>
                    <a:pt x="1028" y="1610"/>
                    <a:pt x="1096" y="1610"/>
                  </a:cubicBezTo>
                  <a:cubicBezTo>
                    <a:pt x="1165" y="1587"/>
                    <a:pt x="1233" y="1564"/>
                    <a:pt x="1302" y="1519"/>
                  </a:cubicBezTo>
                  <a:cubicBezTo>
                    <a:pt x="1347" y="1496"/>
                    <a:pt x="1416" y="1450"/>
                    <a:pt x="1461" y="1405"/>
                  </a:cubicBezTo>
                  <a:cubicBezTo>
                    <a:pt x="1481" y="1386"/>
                    <a:pt x="1532" y="1303"/>
                    <a:pt x="1534" y="1303"/>
                  </a:cubicBezTo>
                  <a:cubicBezTo>
                    <a:pt x="1535" y="1303"/>
                    <a:pt x="1534" y="1306"/>
                    <a:pt x="1530" y="1313"/>
                  </a:cubicBezTo>
                  <a:cubicBezTo>
                    <a:pt x="1530" y="1313"/>
                    <a:pt x="1553" y="1268"/>
                    <a:pt x="1576" y="1245"/>
                  </a:cubicBezTo>
                  <a:cubicBezTo>
                    <a:pt x="1576" y="1245"/>
                    <a:pt x="1576" y="1222"/>
                    <a:pt x="1576" y="1222"/>
                  </a:cubicBezTo>
                  <a:cubicBezTo>
                    <a:pt x="1621" y="1176"/>
                    <a:pt x="1644" y="1108"/>
                    <a:pt x="1667" y="1039"/>
                  </a:cubicBezTo>
                  <a:cubicBezTo>
                    <a:pt x="1690" y="925"/>
                    <a:pt x="1713" y="834"/>
                    <a:pt x="1690" y="720"/>
                  </a:cubicBezTo>
                  <a:cubicBezTo>
                    <a:pt x="1667" y="629"/>
                    <a:pt x="1644" y="537"/>
                    <a:pt x="1598" y="446"/>
                  </a:cubicBezTo>
                  <a:cubicBezTo>
                    <a:pt x="1553" y="355"/>
                    <a:pt x="1484" y="286"/>
                    <a:pt x="1393" y="241"/>
                  </a:cubicBezTo>
                  <a:cubicBezTo>
                    <a:pt x="1324" y="172"/>
                    <a:pt x="1256" y="149"/>
                    <a:pt x="1188" y="104"/>
                  </a:cubicBezTo>
                  <a:lnTo>
                    <a:pt x="1165" y="104"/>
                  </a:lnTo>
                  <a:cubicBezTo>
                    <a:pt x="1119" y="81"/>
                    <a:pt x="1051" y="58"/>
                    <a:pt x="982" y="35"/>
                  </a:cubicBezTo>
                  <a:cubicBezTo>
                    <a:pt x="914" y="12"/>
                    <a:pt x="845" y="1"/>
                    <a:pt x="7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79"/>
            <p:cNvSpPr/>
            <p:nvPr/>
          </p:nvSpPr>
          <p:spPr>
            <a:xfrm>
              <a:off x="749400" y="3799875"/>
              <a:ext cx="45675" cy="45125"/>
            </a:xfrm>
            <a:custGeom>
              <a:rect b="b" l="l" r="r" t="t"/>
              <a:pathLst>
                <a:path extrusionOk="0" h="1805" w="1827">
                  <a:moveTo>
                    <a:pt x="799" y="1"/>
                  </a:moveTo>
                  <a:cubicBezTo>
                    <a:pt x="731" y="1"/>
                    <a:pt x="662" y="1"/>
                    <a:pt x="594" y="24"/>
                  </a:cubicBezTo>
                  <a:cubicBezTo>
                    <a:pt x="457" y="47"/>
                    <a:pt x="343" y="115"/>
                    <a:pt x="252" y="206"/>
                  </a:cubicBezTo>
                  <a:lnTo>
                    <a:pt x="252" y="229"/>
                  </a:lnTo>
                  <a:cubicBezTo>
                    <a:pt x="206" y="275"/>
                    <a:pt x="160" y="343"/>
                    <a:pt x="137" y="366"/>
                  </a:cubicBezTo>
                  <a:cubicBezTo>
                    <a:pt x="115" y="389"/>
                    <a:pt x="115" y="389"/>
                    <a:pt x="115" y="389"/>
                  </a:cubicBezTo>
                  <a:cubicBezTo>
                    <a:pt x="92" y="457"/>
                    <a:pt x="46" y="526"/>
                    <a:pt x="23" y="594"/>
                  </a:cubicBezTo>
                  <a:cubicBezTo>
                    <a:pt x="23" y="594"/>
                    <a:pt x="23" y="617"/>
                    <a:pt x="23" y="617"/>
                  </a:cubicBezTo>
                  <a:cubicBezTo>
                    <a:pt x="23" y="640"/>
                    <a:pt x="23" y="709"/>
                    <a:pt x="0" y="731"/>
                  </a:cubicBezTo>
                  <a:cubicBezTo>
                    <a:pt x="0" y="731"/>
                    <a:pt x="0" y="800"/>
                    <a:pt x="0" y="823"/>
                  </a:cubicBezTo>
                  <a:cubicBezTo>
                    <a:pt x="0" y="823"/>
                    <a:pt x="0" y="845"/>
                    <a:pt x="0" y="845"/>
                  </a:cubicBezTo>
                  <a:cubicBezTo>
                    <a:pt x="0" y="914"/>
                    <a:pt x="23" y="1005"/>
                    <a:pt x="23" y="1074"/>
                  </a:cubicBezTo>
                  <a:cubicBezTo>
                    <a:pt x="23" y="1074"/>
                    <a:pt x="23" y="1097"/>
                    <a:pt x="23" y="1097"/>
                  </a:cubicBezTo>
                  <a:cubicBezTo>
                    <a:pt x="46" y="1165"/>
                    <a:pt x="92" y="1233"/>
                    <a:pt x="115" y="1302"/>
                  </a:cubicBezTo>
                  <a:cubicBezTo>
                    <a:pt x="115" y="1302"/>
                    <a:pt x="115" y="1325"/>
                    <a:pt x="137" y="1325"/>
                  </a:cubicBezTo>
                  <a:cubicBezTo>
                    <a:pt x="183" y="1393"/>
                    <a:pt x="229" y="1462"/>
                    <a:pt x="274" y="1507"/>
                  </a:cubicBezTo>
                  <a:cubicBezTo>
                    <a:pt x="297" y="1530"/>
                    <a:pt x="297" y="1530"/>
                    <a:pt x="297" y="1530"/>
                  </a:cubicBezTo>
                  <a:cubicBezTo>
                    <a:pt x="366" y="1576"/>
                    <a:pt x="411" y="1622"/>
                    <a:pt x="480" y="1667"/>
                  </a:cubicBezTo>
                  <a:cubicBezTo>
                    <a:pt x="480" y="1667"/>
                    <a:pt x="480" y="1690"/>
                    <a:pt x="503" y="1690"/>
                  </a:cubicBezTo>
                  <a:cubicBezTo>
                    <a:pt x="571" y="1713"/>
                    <a:pt x="640" y="1758"/>
                    <a:pt x="708" y="1781"/>
                  </a:cubicBezTo>
                  <a:lnTo>
                    <a:pt x="731" y="1781"/>
                  </a:lnTo>
                  <a:cubicBezTo>
                    <a:pt x="799" y="1804"/>
                    <a:pt x="891" y="1804"/>
                    <a:pt x="959" y="1804"/>
                  </a:cubicBezTo>
                  <a:lnTo>
                    <a:pt x="982" y="1804"/>
                  </a:lnTo>
                  <a:cubicBezTo>
                    <a:pt x="1050" y="1804"/>
                    <a:pt x="1142" y="1804"/>
                    <a:pt x="1210" y="1781"/>
                  </a:cubicBezTo>
                  <a:cubicBezTo>
                    <a:pt x="1393" y="1736"/>
                    <a:pt x="1461" y="1667"/>
                    <a:pt x="1598" y="1553"/>
                  </a:cubicBezTo>
                  <a:cubicBezTo>
                    <a:pt x="1667" y="1485"/>
                    <a:pt x="1712" y="1416"/>
                    <a:pt x="1758" y="1325"/>
                  </a:cubicBezTo>
                  <a:cubicBezTo>
                    <a:pt x="1804" y="1233"/>
                    <a:pt x="1826" y="1119"/>
                    <a:pt x="1826" y="1028"/>
                  </a:cubicBezTo>
                  <a:cubicBezTo>
                    <a:pt x="1826" y="914"/>
                    <a:pt x="1804" y="823"/>
                    <a:pt x="1758" y="731"/>
                  </a:cubicBezTo>
                  <a:cubicBezTo>
                    <a:pt x="1712" y="640"/>
                    <a:pt x="1667" y="549"/>
                    <a:pt x="1598" y="480"/>
                  </a:cubicBezTo>
                  <a:cubicBezTo>
                    <a:pt x="1553" y="435"/>
                    <a:pt x="1484" y="412"/>
                    <a:pt x="1438" y="366"/>
                  </a:cubicBezTo>
                  <a:cubicBezTo>
                    <a:pt x="1416" y="320"/>
                    <a:pt x="1370" y="252"/>
                    <a:pt x="1324" y="206"/>
                  </a:cubicBezTo>
                  <a:lnTo>
                    <a:pt x="1165" y="92"/>
                  </a:lnTo>
                  <a:cubicBezTo>
                    <a:pt x="1050" y="24"/>
                    <a:pt x="936" y="1"/>
                    <a:pt x="79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79"/>
            <p:cNvSpPr/>
            <p:nvPr/>
          </p:nvSpPr>
          <p:spPr>
            <a:xfrm>
              <a:off x="888075" y="3920575"/>
              <a:ext cx="43375" cy="44475"/>
            </a:xfrm>
            <a:custGeom>
              <a:rect b="b" l="l" r="r" t="t"/>
              <a:pathLst>
                <a:path extrusionOk="0" h="1779" w="1735">
                  <a:moveTo>
                    <a:pt x="979" y="0"/>
                  </a:moveTo>
                  <a:cubicBezTo>
                    <a:pt x="913" y="0"/>
                    <a:pt x="845" y="12"/>
                    <a:pt x="776" y="35"/>
                  </a:cubicBezTo>
                  <a:lnTo>
                    <a:pt x="639" y="103"/>
                  </a:lnTo>
                  <a:cubicBezTo>
                    <a:pt x="548" y="103"/>
                    <a:pt x="457" y="126"/>
                    <a:pt x="388" y="172"/>
                  </a:cubicBezTo>
                  <a:cubicBezTo>
                    <a:pt x="342" y="217"/>
                    <a:pt x="274" y="263"/>
                    <a:pt x="228" y="286"/>
                  </a:cubicBezTo>
                  <a:cubicBezTo>
                    <a:pt x="137" y="400"/>
                    <a:pt x="69" y="514"/>
                    <a:pt x="46" y="628"/>
                  </a:cubicBezTo>
                  <a:cubicBezTo>
                    <a:pt x="23" y="697"/>
                    <a:pt x="0" y="788"/>
                    <a:pt x="0" y="856"/>
                  </a:cubicBezTo>
                  <a:cubicBezTo>
                    <a:pt x="0" y="879"/>
                    <a:pt x="0" y="879"/>
                    <a:pt x="0" y="879"/>
                  </a:cubicBezTo>
                  <a:cubicBezTo>
                    <a:pt x="0" y="971"/>
                    <a:pt x="23" y="1039"/>
                    <a:pt x="46" y="1107"/>
                  </a:cubicBezTo>
                  <a:cubicBezTo>
                    <a:pt x="46" y="1130"/>
                    <a:pt x="46" y="1130"/>
                    <a:pt x="46" y="1130"/>
                  </a:cubicBezTo>
                  <a:cubicBezTo>
                    <a:pt x="69" y="1199"/>
                    <a:pt x="91" y="1267"/>
                    <a:pt x="137" y="1336"/>
                  </a:cubicBezTo>
                  <a:cubicBezTo>
                    <a:pt x="137" y="1359"/>
                    <a:pt x="137" y="1359"/>
                    <a:pt x="137" y="1359"/>
                  </a:cubicBezTo>
                  <a:cubicBezTo>
                    <a:pt x="183" y="1404"/>
                    <a:pt x="228" y="1473"/>
                    <a:pt x="274" y="1541"/>
                  </a:cubicBezTo>
                  <a:cubicBezTo>
                    <a:pt x="342" y="1587"/>
                    <a:pt x="388" y="1632"/>
                    <a:pt x="457" y="1678"/>
                  </a:cubicBezTo>
                  <a:cubicBezTo>
                    <a:pt x="548" y="1724"/>
                    <a:pt x="639" y="1747"/>
                    <a:pt x="730" y="1769"/>
                  </a:cubicBezTo>
                  <a:cubicBezTo>
                    <a:pt x="764" y="1776"/>
                    <a:pt x="795" y="1779"/>
                    <a:pt x="826" y="1779"/>
                  </a:cubicBezTo>
                  <a:cubicBezTo>
                    <a:pt x="900" y="1779"/>
                    <a:pt x="969" y="1763"/>
                    <a:pt x="1050" y="1747"/>
                  </a:cubicBezTo>
                  <a:cubicBezTo>
                    <a:pt x="1096" y="1724"/>
                    <a:pt x="1164" y="1701"/>
                    <a:pt x="1210" y="1678"/>
                  </a:cubicBezTo>
                  <a:cubicBezTo>
                    <a:pt x="1324" y="1610"/>
                    <a:pt x="1415" y="1518"/>
                    <a:pt x="1484" y="1404"/>
                  </a:cubicBezTo>
                  <a:cubicBezTo>
                    <a:pt x="1529" y="1313"/>
                    <a:pt x="1575" y="1222"/>
                    <a:pt x="1621" y="1153"/>
                  </a:cubicBezTo>
                  <a:cubicBezTo>
                    <a:pt x="1689" y="1062"/>
                    <a:pt x="1712" y="971"/>
                    <a:pt x="1712" y="856"/>
                  </a:cubicBezTo>
                  <a:cubicBezTo>
                    <a:pt x="1735" y="765"/>
                    <a:pt x="1735" y="674"/>
                    <a:pt x="1712" y="560"/>
                  </a:cubicBezTo>
                  <a:cubicBezTo>
                    <a:pt x="1689" y="468"/>
                    <a:pt x="1643" y="377"/>
                    <a:pt x="1575" y="309"/>
                  </a:cubicBezTo>
                  <a:cubicBezTo>
                    <a:pt x="1506" y="217"/>
                    <a:pt x="1438" y="149"/>
                    <a:pt x="1347" y="103"/>
                  </a:cubicBezTo>
                  <a:lnTo>
                    <a:pt x="1164" y="35"/>
                  </a:lnTo>
                  <a:cubicBezTo>
                    <a:pt x="1107" y="12"/>
                    <a:pt x="1044" y="0"/>
                    <a:pt x="9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79"/>
            <p:cNvSpPr/>
            <p:nvPr/>
          </p:nvSpPr>
          <p:spPr>
            <a:xfrm>
              <a:off x="1070675" y="3952375"/>
              <a:ext cx="43375" cy="43250"/>
            </a:xfrm>
            <a:custGeom>
              <a:rect b="b" l="l" r="r" t="t"/>
              <a:pathLst>
                <a:path extrusionOk="0" h="1730" w="1735">
                  <a:moveTo>
                    <a:pt x="959" y="1"/>
                  </a:moveTo>
                  <a:cubicBezTo>
                    <a:pt x="907" y="1"/>
                    <a:pt x="856" y="7"/>
                    <a:pt x="799" y="18"/>
                  </a:cubicBezTo>
                  <a:cubicBezTo>
                    <a:pt x="708" y="18"/>
                    <a:pt x="616" y="41"/>
                    <a:pt x="525" y="87"/>
                  </a:cubicBezTo>
                  <a:cubicBezTo>
                    <a:pt x="479" y="132"/>
                    <a:pt x="434" y="155"/>
                    <a:pt x="388" y="201"/>
                  </a:cubicBezTo>
                  <a:cubicBezTo>
                    <a:pt x="320" y="246"/>
                    <a:pt x="274" y="269"/>
                    <a:pt x="228" y="315"/>
                  </a:cubicBezTo>
                  <a:cubicBezTo>
                    <a:pt x="183" y="383"/>
                    <a:pt x="160" y="429"/>
                    <a:pt x="114" y="475"/>
                  </a:cubicBezTo>
                  <a:cubicBezTo>
                    <a:pt x="46" y="589"/>
                    <a:pt x="0" y="726"/>
                    <a:pt x="0" y="863"/>
                  </a:cubicBezTo>
                  <a:cubicBezTo>
                    <a:pt x="0" y="931"/>
                    <a:pt x="23" y="1000"/>
                    <a:pt x="23" y="1068"/>
                  </a:cubicBezTo>
                  <a:cubicBezTo>
                    <a:pt x="46" y="1068"/>
                    <a:pt x="46" y="1091"/>
                    <a:pt x="46" y="1091"/>
                  </a:cubicBezTo>
                  <a:cubicBezTo>
                    <a:pt x="69" y="1159"/>
                    <a:pt x="91" y="1228"/>
                    <a:pt x="114" y="1296"/>
                  </a:cubicBezTo>
                  <a:cubicBezTo>
                    <a:pt x="137" y="1319"/>
                    <a:pt x="183" y="1365"/>
                    <a:pt x="183" y="1365"/>
                  </a:cubicBezTo>
                  <a:cubicBezTo>
                    <a:pt x="206" y="1388"/>
                    <a:pt x="228" y="1433"/>
                    <a:pt x="251" y="1456"/>
                  </a:cubicBezTo>
                  <a:lnTo>
                    <a:pt x="274" y="1456"/>
                  </a:lnTo>
                  <a:cubicBezTo>
                    <a:pt x="320" y="1502"/>
                    <a:pt x="365" y="1547"/>
                    <a:pt x="434" y="1593"/>
                  </a:cubicBezTo>
                  <a:cubicBezTo>
                    <a:pt x="434" y="1593"/>
                    <a:pt x="434" y="1593"/>
                    <a:pt x="457" y="1616"/>
                  </a:cubicBezTo>
                  <a:cubicBezTo>
                    <a:pt x="502" y="1639"/>
                    <a:pt x="571" y="1662"/>
                    <a:pt x="639" y="1684"/>
                  </a:cubicBezTo>
                  <a:cubicBezTo>
                    <a:pt x="731" y="1707"/>
                    <a:pt x="799" y="1707"/>
                    <a:pt x="867" y="1730"/>
                  </a:cubicBezTo>
                  <a:lnTo>
                    <a:pt x="890" y="1730"/>
                  </a:lnTo>
                  <a:cubicBezTo>
                    <a:pt x="959" y="1707"/>
                    <a:pt x="1096" y="1684"/>
                    <a:pt x="1096" y="1684"/>
                  </a:cubicBezTo>
                  <a:lnTo>
                    <a:pt x="1119" y="1684"/>
                  </a:lnTo>
                  <a:cubicBezTo>
                    <a:pt x="1187" y="1662"/>
                    <a:pt x="1256" y="1639"/>
                    <a:pt x="1301" y="1616"/>
                  </a:cubicBezTo>
                  <a:cubicBezTo>
                    <a:pt x="1322" y="1595"/>
                    <a:pt x="1324" y="1593"/>
                    <a:pt x="1324" y="1593"/>
                  </a:cubicBezTo>
                  <a:lnTo>
                    <a:pt x="1324" y="1593"/>
                  </a:lnTo>
                  <a:cubicBezTo>
                    <a:pt x="1322" y="1595"/>
                    <a:pt x="1321" y="1597"/>
                    <a:pt x="1323" y="1597"/>
                  </a:cubicBezTo>
                  <a:cubicBezTo>
                    <a:pt x="1334" y="1597"/>
                    <a:pt x="1463" y="1517"/>
                    <a:pt x="1484" y="1456"/>
                  </a:cubicBezTo>
                  <a:cubicBezTo>
                    <a:pt x="1529" y="1410"/>
                    <a:pt x="1575" y="1365"/>
                    <a:pt x="1621" y="1296"/>
                  </a:cubicBezTo>
                  <a:cubicBezTo>
                    <a:pt x="1644" y="1228"/>
                    <a:pt x="1689" y="1159"/>
                    <a:pt x="1712" y="1091"/>
                  </a:cubicBezTo>
                  <a:cubicBezTo>
                    <a:pt x="1712" y="1091"/>
                    <a:pt x="1712" y="1091"/>
                    <a:pt x="1712" y="1068"/>
                  </a:cubicBezTo>
                  <a:cubicBezTo>
                    <a:pt x="1712" y="1022"/>
                    <a:pt x="1735" y="954"/>
                    <a:pt x="1735" y="885"/>
                  </a:cubicBezTo>
                  <a:cubicBezTo>
                    <a:pt x="1735" y="885"/>
                    <a:pt x="1735" y="863"/>
                    <a:pt x="1735" y="863"/>
                  </a:cubicBezTo>
                  <a:cubicBezTo>
                    <a:pt x="1735" y="863"/>
                    <a:pt x="1735" y="863"/>
                    <a:pt x="1735" y="840"/>
                  </a:cubicBezTo>
                  <a:cubicBezTo>
                    <a:pt x="1735" y="771"/>
                    <a:pt x="1712" y="703"/>
                    <a:pt x="1712" y="634"/>
                  </a:cubicBezTo>
                  <a:cubicBezTo>
                    <a:pt x="1712" y="634"/>
                    <a:pt x="1712" y="634"/>
                    <a:pt x="1712" y="612"/>
                  </a:cubicBezTo>
                  <a:cubicBezTo>
                    <a:pt x="1644" y="452"/>
                    <a:pt x="1598" y="383"/>
                    <a:pt x="1484" y="246"/>
                  </a:cubicBezTo>
                  <a:cubicBezTo>
                    <a:pt x="1484" y="246"/>
                    <a:pt x="1484" y="246"/>
                    <a:pt x="1484" y="224"/>
                  </a:cubicBezTo>
                  <a:cubicBezTo>
                    <a:pt x="1415" y="178"/>
                    <a:pt x="1370" y="155"/>
                    <a:pt x="1324" y="109"/>
                  </a:cubicBezTo>
                  <a:lnTo>
                    <a:pt x="1301" y="109"/>
                  </a:lnTo>
                  <a:cubicBezTo>
                    <a:pt x="1233" y="64"/>
                    <a:pt x="1187" y="41"/>
                    <a:pt x="1119" y="18"/>
                  </a:cubicBezTo>
                  <a:cubicBezTo>
                    <a:pt x="1061" y="7"/>
                    <a:pt x="1010" y="1"/>
                    <a:pt x="95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79"/>
            <p:cNvSpPr/>
            <p:nvPr/>
          </p:nvSpPr>
          <p:spPr>
            <a:xfrm>
              <a:off x="1262400" y="3871225"/>
              <a:ext cx="41100" cy="47800"/>
            </a:xfrm>
            <a:custGeom>
              <a:rect b="b" l="l" r="r" t="t"/>
              <a:pathLst>
                <a:path extrusionOk="0" h="1912" w="1644">
                  <a:moveTo>
                    <a:pt x="891" y="0"/>
                  </a:moveTo>
                  <a:cubicBezTo>
                    <a:pt x="822" y="0"/>
                    <a:pt x="754" y="0"/>
                    <a:pt x="685" y="23"/>
                  </a:cubicBezTo>
                  <a:cubicBezTo>
                    <a:pt x="548" y="46"/>
                    <a:pt x="434" y="114"/>
                    <a:pt x="343" y="206"/>
                  </a:cubicBezTo>
                  <a:cubicBezTo>
                    <a:pt x="343" y="228"/>
                    <a:pt x="343" y="228"/>
                    <a:pt x="343" y="228"/>
                  </a:cubicBezTo>
                  <a:cubicBezTo>
                    <a:pt x="274" y="297"/>
                    <a:pt x="206" y="342"/>
                    <a:pt x="160" y="434"/>
                  </a:cubicBezTo>
                  <a:cubicBezTo>
                    <a:pt x="115" y="502"/>
                    <a:pt x="92" y="594"/>
                    <a:pt x="46" y="685"/>
                  </a:cubicBezTo>
                  <a:cubicBezTo>
                    <a:pt x="46" y="708"/>
                    <a:pt x="46" y="753"/>
                    <a:pt x="23" y="776"/>
                  </a:cubicBezTo>
                  <a:cubicBezTo>
                    <a:pt x="23" y="867"/>
                    <a:pt x="0" y="959"/>
                    <a:pt x="0" y="1050"/>
                  </a:cubicBezTo>
                  <a:cubicBezTo>
                    <a:pt x="0" y="1164"/>
                    <a:pt x="23" y="1255"/>
                    <a:pt x="46" y="1347"/>
                  </a:cubicBezTo>
                  <a:cubicBezTo>
                    <a:pt x="69" y="1415"/>
                    <a:pt x="92" y="1461"/>
                    <a:pt x="115" y="1529"/>
                  </a:cubicBezTo>
                  <a:cubicBezTo>
                    <a:pt x="160" y="1575"/>
                    <a:pt x="183" y="1621"/>
                    <a:pt x="229" y="1689"/>
                  </a:cubicBezTo>
                  <a:cubicBezTo>
                    <a:pt x="274" y="1712"/>
                    <a:pt x="343" y="1758"/>
                    <a:pt x="388" y="1803"/>
                  </a:cubicBezTo>
                  <a:cubicBezTo>
                    <a:pt x="480" y="1849"/>
                    <a:pt x="571" y="1895"/>
                    <a:pt x="662" y="1895"/>
                  </a:cubicBezTo>
                  <a:cubicBezTo>
                    <a:pt x="697" y="1906"/>
                    <a:pt x="731" y="1912"/>
                    <a:pt x="765" y="1912"/>
                  </a:cubicBezTo>
                  <a:cubicBezTo>
                    <a:pt x="799" y="1912"/>
                    <a:pt x="834" y="1906"/>
                    <a:pt x="868" y="1895"/>
                  </a:cubicBezTo>
                  <a:cubicBezTo>
                    <a:pt x="936" y="1895"/>
                    <a:pt x="1005" y="1872"/>
                    <a:pt x="1050" y="1849"/>
                  </a:cubicBezTo>
                  <a:cubicBezTo>
                    <a:pt x="1119" y="1826"/>
                    <a:pt x="1187" y="1780"/>
                    <a:pt x="1233" y="1735"/>
                  </a:cubicBezTo>
                  <a:cubicBezTo>
                    <a:pt x="1301" y="1689"/>
                    <a:pt x="1370" y="1621"/>
                    <a:pt x="1416" y="1529"/>
                  </a:cubicBezTo>
                  <a:cubicBezTo>
                    <a:pt x="1438" y="1507"/>
                    <a:pt x="1461" y="1461"/>
                    <a:pt x="1484" y="1438"/>
                  </a:cubicBezTo>
                  <a:cubicBezTo>
                    <a:pt x="1530" y="1347"/>
                    <a:pt x="1575" y="1255"/>
                    <a:pt x="1598" y="1164"/>
                  </a:cubicBezTo>
                  <a:cubicBezTo>
                    <a:pt x="1598" y="1119"/>
                    <a:pt x="1621" y="1096"/>
                    <a:pt x="1621" y="1050"/>
                  </a:cubicBezTo>
                  <a:cubicBezTo>
                    <a:pt x="1621" y="959"/>
                    <a:pt x="1644" y="845"/>
                    <a:pt x="1644" y="753"/>
                  </a:cubicBezTo>
                  <a:cubicBezTo>
                    <a:pt x="1644" y="639"/>
                    <a:pt x="1621" y="548"/>
                    <a:pt x="1575" y="457"/>
                  </a:cubicBezTo>
                  <a:cubicBezTo>
                    <a:pt x="1553" y="365"/>
                    <a:pt x="1507" y="274"/>
                    <a:pt x="1416" y="206"/>
                  </a:cubicBezTo>
                  <a:cubicBezTo>
                    <a:pt x="1347" y="137"/>
                    <a:pt x="1279" y="91"/>
                    <a:pt x="1187" y="69"/>
                  </a:cubicBezTo>
                  <a:cubicBezTo>
                    <a:pt x="1096" y="0"/>
                    <a:pt x="982" y="0"/>
                    <a:pt x="89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79"/>
            <p:cNvSpPr/>
            <p:nvPr/>
          </p:nvSpPr>
          <p:spPr>
            <a:xfrm>
              <a:off x="1322325" y="3765075"/>
              <a:ext cx="41675" cy="46525"/>
            </a:xfrm>
            <a:custGeom>
              <a:rect b="b" l="l" r="r" t="t"/>
              <a:pathLst>
                <a:path extrusionOk="0" h="1861" w="1667">
                  <a:moveTo>
                    <a:pt x="776" y="1"/>
                  </a:moveTo>
                  <a:cubicBezTo>
                    <a:pt x="708" y="1"/>
                    <a:pt x="639" y="23"/>
                    <a:pt x="571" y="23"/>
                  </a:cubicBezTo>
                  <a:cubicBezTo>
                    <a:pt x="434" y="69"/>
                    <a:pt x="320" y="138"/>
                    <a:pt x="228" y="229"/>
                  </a:cubicBezTo>
                  <a:cubicBezTo>
                    <a:pt x="183" y="274"/>
                    <a:pt x="160" y="320"/>
                    <a:pt x="114" y="389"/>
                  </a:cubicBezTo>
                  <a:cubicBezTo>
                    <a:pt x="46" y="503"/>
                    <a:pt x="0" y="617"/>
                    <a:pt x="0" y="754"/>
                  </a:cubicBezTo>
                  <a:lnTo>
                    <a:pt x="23" y="1096"/>
                  </a:lnTo>
                  <a:cubicBezTo>
                    <a:pt x="23" y="1233"/>
                    <a:pt x="46" y="1370"/>
                    <a:pt x="114" y="1484"/>
                  </a:cubicBezTo>
                  <a:cubicBezTo>
                    <a:pt x="183" y="1576"/>
                    <a:pt x="228" y="1644"/>
                    <a:pt x="320" y="1690"/>
                  </a:cubicBezTo>
                  <a:cubicBezTo>
                    <a:pt x="388" y="1758"/>
                    <a:pt x="479" y="1804"/>
                    <a:pt x="571" y="1827"/>
                  </a:cubicBezTo>
                  <a:cubicBezTo>
                    <a:pt x="639" y="1849"/>
                    <a:pt x="708" y="1861"/>
                    <a:pt x="776" y="1861"/>
                  </a:cubicBezTo>
                  <a:cubicBezTo>
                    <a:pt x="845" y="1861"/>
                    <a:pt x="913" y="1849"/>
                    <a:pt x="982" y="1827"/>
                  </a:cubicBezTo>
                  <a:lnTo>
                    <a:pt x="1004" y="1827"/>
                  </a:lnTo>
                  <a:cubicBezTo>
                    <a:pt x="1073" y="1804"/>
                    <a:pt x="1141" y="1781"/>
                    <a:pt x="1210" y="1735"/>
                  </a:cubicBezTo>
                  <a:cubicBezTo>
                    <a:pt x="1278" y="1712"/>
                    <a:pt x="1324" y="1644"/>
                    <a:pt x="1370" y="1598"/>
                  </a:cubicBezTo>
                  <a:lnTo>
                    <a:pt x="1392" y="1598"/>
                  </a:lnTo>
                  <a:cubicBezTo>
                    <a:pt x="1438" y="1530"/>
                    <a:pt x="1484" y="1484"/>
                    <a:pt x="1529" y="1416"/>
                  </a:cubicBezTo>
                  <a:cubicBezTo>
                    <a:pt x="1529" y="1416"/>
                    <a:pt x="1529" y="1416"/>
                    <a:pt x="1529" y="1393"/>
                  </a:cubicBezTo>
                  <a:cubicBezTo>
                    <a:pt x="1575" y="1347"/>
                    <a:pt x="1598" y="1279"/>
                    <a:pt x="1621" y="1210"/>
                  </a:cubicBezTo>
                  <a:cubicBezTo>
                    <a:pt x="1621" y="1187"/>
                    <a:pt x="1621" y="1187"/>
                    <a:pt x="1621" y="1187"/>
                  </a:cubicBezTo>
                  <a:cubicBezTo>
                    <a:pt x="1644" y="1096"/>
                    <a:pt x="1666" y="1005"/>
                    <a:pt x="1666" y="936"/>
                  </a:cubicBezTo>
                  <a:cubicBezTo>
                    <a:pt x="1666" y="868"/>
                    <a:pt x="1644" y="777"/>
                    <a:pt x="1621" y="708"/>
                  </a:cubicBezTo>
                  <a:cubicBezTo>
                    <a:pt x="1621" y="708"/>
                    <a:pt x="1621" y="708"/>
                    <a:pt x="1621" y="685"/>
                  </a:cubicBezTo>
                  <a:cubicBezTo>
                    <a:pt x="1598" y="617"/>
                    <a:pt x="1575" y="548"/>
                    <a:pt x="1552" y="503"/>
                  </a:cubicBezTo>
                  <a:cubicBezTo>
                    <a:pt x="1552" y="503"/>
                    <a:pt x="1552" y="480"/>
                    <a:pt x="1529" y="480"/>
                  </a:cubicBezTo>
                  <a:cubicBezTo>
                    <a:pt x="1438" y="343"/>
                    <a:pt x="1392" y="297"/>
                    <a:pt x="1301" y="229"/>
                  </a:cubicBezTo>
                  <a:cubicBezTo>
                    <a:pt x="1233" y="160"/>
                    <a:pt x="1164" y="92"/>
                    <a:pt x="1073" y="69"/>
                  </a:cubicBezTo>
                  <a:cubicBezTo>
                    <a:pt x="982" y="23"/>
                    <a:pt x="867" y="1"/>
                    <a:pt x="7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79"/>
            <p:cNvSpPr/>
            <p:nvPr/>
          </p:nvSpPr>
          <p:spPr>
            <a:xfrm>
              <a:off x="1382800" y="3611000"/>
              <a:ext cx="46250" cy="51950"/>
            </a:xfrm>
            <a:custGeom>
              <a:rect b="b" l="l" r="r" t="t"/>
              <a:pathLst>
                <a:path extrusionOk="0" h="2078" w="1850">
                  <a:moveTo>
                    <a:pt x="822" y="1"/>
                  </a:moveTo>
                  <a:cubicBezTo>
                    <a:pt x="754" y="1"/>
                    <a:pt x="662" y="1"/>
                    <a:pt x="594" y="46"/>
                  </a:cubicBezTo>
                  <a:cubicBezTo>
                    <a:pt x="526" y="69"/>
                    <a:pt x="434" y="92"/>
                    <a:pt x="366" y="138"/>
                  </a:cubicBezTo>
                  <a:cubicBezTo>
                    <a:pt x="297" y="183"/>
                    <a:pt x="206" y="252"/>
                    <a:pt x="160" y="320"/>
                  </a:cubicBezTo>
                  <a:cubicBezTo>
                    <a:pt x="92" y="412"/>
                    <a:pt x="46" y="480"/>
                    <a:pt x="23" y="594"/>
                  </a:cubicBezTo>
                  <a:cubicBezTo>
                    <a:pt x="1" y="686"/>
                    <a:pt x="1" y="800"/>
                    <a:pt x="23" y="891"/>
                  </a:cubicBezTo>
                  <a:cubicBezTo>
                    <a:pt x="23" y="982"/>
                    <a:pt x="46" y="1096"/>
                    <a:pt x="92" y="1165"/>
                  </a:cubicBezTo>
                  <a:cubicBezTo>
                    <a:pt x="115" y="1188"/>
                    <a:pt x="115" y="1188"/>
                    <a:pt x="115" y="1211"/>
                  </a:cubicBezTo>
                  <a:cubicBezTo>
                    <a:pt x="138" y="1370"/>
                    <a:pt x="160" y="1507"/>
                    <a:pt x="252" y="1644"/>
                  </a:cubicBezTo>
                  <a:cubicBezTo>
                    <a:pt x="366" y="1781"/>
                    <a:pt x="366" y="1804"/>
                    <a:pt x="480" y="1895"/>
                  </a:cubicBezTo>
                  <a:cubicBezTo>
                    <a:pt x="503" y="1918"/>
                    <a:pt x="548" y="1941"/>
                    <a:pt x="594" y="1964"/>
                  </a:cubicBezTo>
                  <a:cubicBezTo>
                    <a:pt x="662" y="2009"/>
                    <a:pt x="731" y="2032"/>
                    <a:pt x="799" y="2055"/>
                  </a:cubicBezTo>
                  <a:lnTo>
                    <a:pt x="982" y="2078"/>
                  </a:lnTo>
                  <a:cubicBezTo>
                    <a:pt x="1096" y="2078"/>
                    <a:pt x="1187" y="2055"/>
                    <a:pt x="1279" y="2009"/>
                  </a:cubicBezTo>
                  <a:cubicBezTo>
                    <a:pt x="1347" y="1987"/>
                    <a:pt x="1416" y="1964"/>
                    <a:pt x="1461" y="1918"/>
                  </a:cubicBezTo>
                  <a:cubicBezTo>
                    <a:pt x="1530" y="1850"/>
                    <a:pt x="1598" y="1781"/>
                    <a:pt x="1644" y="1690"/>
                  </a:cubicBezTo>
                  <a:cubicBezTo>
                    <a:pt x="1690" y="1599"/>
                    <a:pt x="1735" y="1507"/>
                    <a:pt x="1781" y="1393"/>
                  </a:cubicBezTo>
                  <a:cubicBezTo>
                    <a:pt x="1827" y="1302"/>
                    <a:pt x="1827" y="1188"/>
                    <a:pt x="1827" y="1074"/>
                  </a:cubicBezTo>
                  <a:cubicBezTo>
                    <a:pt x="1849" y="982"/>
                    <a:pt x="1827" y="868"/>
                    <a:pt x="1804" y="754"/>
                  </a:cubicBezTo>
                  <a:cubicBezTo>
                    <a:pt x="1804" y="731"/>
                    <a:pt x="1804" y="731"/>
                    <a:pt x="1804" y="708"/>
                  </a:cubicBezTo>
                  <a:cubicBezTo>
                    <a:pt x="1781" y="663"/>
                    <a:pt x="1735" y="549"/>
                    <a:pt x="1690" y="480"/>
                  </a:cubicBezTo>
                  <a:cubicBezTo>
                    <a:pt x="1667" y="457"/>
                    <a:pt x="1644" y="412"/>
                    <a:pt x="1621" y="389"/>
                  </a:cubicBezTo>
                  <a:cubicBezTo>
                    <a:pt x="1598" y="366"/>
                    <a:pt x="1576" y="320"/>
                    <a:pt x="1553" y="297"/>
                  </a:cubicBezTo>
                  <a:cubicBezTo>
                    <a:pt x="1553" y="297"/>
                    <a:pt x="1530" y="275"/>
                    <a:pt x="1530" y="275"/>
                  </a:cubicBezTo>
                  <a:cubicBezTo>
                    <a:pt x="1370" y="138"/>
                    <a:pt x="1302" y="115"/>
                    <a:pt x="1119" y="46"/>
                  </a:cubicBezTo>
                  <a:cubicBezTo>
                    <a:pt x="1051" y="24"/>
                    <a:pt x="914" y="1"/>
                    <a:pt x="86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79"/>
            <p:cNvSpPr/>
            <p:nvPr/>
          </p:nvSpPr>
          <p:spPr>
            <a:xfrm>
              <a:off x="1351425" y="3407600"/>
              <a:ext cx="43375" cy="47650"/>
            </a:xfrm>
            <a:custGeom>
              <a:rect b="b" l="l" r="r" t="t"/>
              <a:pathLst>
                <a:path extrusionOk="0" h="1906" w="1735">
                  <a:moveTo>
                    <a:pt x="845" y="1"/>
                  </a:moveTo>
                  <a:cubicBezTo>
                    <a:pt x="829" y="1"/>
                    <a:pt x="814" y="3"/>
                    <a:pt x="799" y="11"/>
                  </a:cubicBezTo>
                  <a:cubicBezTo>
                    <a:pt x="731" y="11"/>
                    <a:pt x="639" y="11"/>
                    <a:pt x="571" y="34"/>
                  </a:cubicBezTo>
                  <a:cubicBezTo>
                    <a:pt x="457" y="57"/>
                    <a:pt x="388" y="102"/>
                    <a:pt x="297" y="171"/>
                  </a:cubicBezTo>
                  <a:cubicBezTo>
                    <a:pt x="228" y="216"/>
                    <a:pt x="160" y="308"/>
                    <a:pt x="114" y="376"/>
                  </a:cubicBezTo>
                  <a:cubicBezTo>
                    <a:pt x="46" y="467"/>
                    <a:pt x="23" y="559"/>
                    <a:pt x="23" y="673"/>
                  </a:cubicBezTo>
                  <a:cubicBezTo>
                    <a:pt x="0" y="764"/>
                    <a:pt x="0" y="856"/>
                    <a:pt x="23" y="947"/>
                  </a:cubicBezTo>
                  <a:cubicBezTo>
                    <a:pt x="23" y="1015"/>
                    <a:pt x="0" y="1084"/>
                    <a:pt x="0" y="1152"/>
                  </a:cubicBezTo>
                  <a:cubicBezTo>
                    <a:pt x="0" y="1221"/>
                    <a:pt x="23" y="1289"/>
                    <a:pt x="23" y="1358"/>
                  </a:cubicBezTo>
                  <a:cubicBezTo>
                    <a:pt x="46" y="1403"/>
                    <a:pt x="69" y="1472"/>
                    <a:pt x="91" y="1540"/>
                  </a:cubicBezTo>
                  <a:cubicBezTo>
                    <a:pt x="137" y="1632"/>
                    <a:pt x="206" y="1700"/>
                    <a:pt x="297" y="1746"/>
                  </a:cubicBezTo>
                  <a:cubicBezTo>
                    <a:pt x="343" y="1791"/>
                    <a:pt x="411" y="1837"/>
                    <a:pt x="457" y="1837"/>
                  </a:cubicBezTo>
                  <a:cubicBezTo>
                    <a:pt x="525" y="1883"/>
                    <a:pt x="594" y="1905"/>
                    <a:pt x="662" y="1905"/>
                  </a:cubicBezTo>
                  <a:lnTo>
                    <a:pt x="868" y="1905"/>
                  </a:lnTo>
                  <a:cubicBezTo>
                    <a:pt x="959" y="1883"/>
                    <a:pt x="1050" y="1860"/>
                    <a:pt x="1141" y="1814"/>
                  </a:cubicBezTo>
                  <a:cubicBezTo>
                    <a:pt x="1210" y="1769"/>
                    <a:pt x="1301" y="1700"/>
                    <a:pt x="1370" y="1654"/>
                  </a:cubicBezTo>
                  <a:cubicBezTo>
                    <a:pt x="1393" y="1632"/>
                    <a:pt x="1393" y="1609"/>
                    <a:pt x="1415" y="1586"/>
                  </a:cubicBezTo>
                  <a:cubicBezTo>
                    <a:pt x="1461" y="1517"/>
                    <a:pt x="1529" y="1449"/>
                    <a:pt x="1575" y="1358"/>
                  </a:cubicBezTo>
                  <a:cubicBezTo>
                    <a:pt x="1621" y="1289"/>
                    <a:pt x="1644" y="1221"/>
                    <a:pt x="1666" y="1152"/>
                  </a:cubicBezTo>
                  <a:cubicBezTo>
                    <a:pt x="1666" y="1129"/>
                    <a:pt x="1689" y="1107"/>
                    <a:pt x="1689" y="1107"/>
                  </a:cubicBezTo>
                  <a:cubicBezTo>
                    <a:pt x="1689" y="1084"/>
                    <a:pt x="1689" y="1084"/>
                    <a:pt x="1689" y="1061"/>
                  </a:cubicBezTo>
                  <a:cubicBezTo>
                    <a:pt x="1712" y="992"/>
                    <a:pt x="1712" y="924"/>
                    <a:pt x="1735" y="833"/>
                  </a:cubicBezTo>
                  <a:cubicBezTo>
                    <a:pt x="1735" y="719"/>
                    <a:pt x="1712" y="627"/>
                    <a:pt x="1666" y="536"/>
                  </a:cubicBezTo>
                  <a:cubicBezTo>
                    <a:pt x="1621" y="445"/>
                    <a:pt x="1575" y="353"/>
                    <a:pt x="1507" y="285"/>
                  </a:cubicBezTo>
                  <a:cubicBezTo>
                    <a:pt x="1484" y="285"/>
                    <a:pt x="1484" y="285"/>
                    <a:pt x="1484" y="262"/>
                  </a:cubicBezTo>
                  <a:cubicBezTo>
                    <a:pt x="1415" y="216"/>
                    <a:pt x="1370" y="171"/>
                    <a:pt x="1301" y="125"/>
                  </a:cubicBezTo>
                  <a:cubicBezTo>
                    <a:pt x="1233" y="102"/>
                    <a:pt x="1164" y="57"/>
                    <a:pt x="1073" y="34"/>
                  </a:cubicBezTo>
                  <a:cubicBezTo>
                    <a:pt x="1050" y="34"/>
                    <a:pt x="982" y="11"/>
                    <a:pt x="936" y="11"/>
                  </a:cubicBezTo>
                  <a:cubicBezTo>
                    <a:pt x="906" y="11"/>
                    <a:pt x="875" y="1"/>
                    <a:pt x="84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79"/>
            <p:cNvSpPr/>
            <p:nvPr/>
          </p:nvSpPr>
          <p:spPr>
            <a:xfrm>
              <a:off x="1240150" y="3286325"/>
              <a:ext cx="45100" cy="44375"/>
            </a:xfrm>
            <a:custGeom>
              <a:rect b="b" l="l" r="r" t="t"/>
              <a:pathLst>
                <a:path extrusionOk="0" h="1775" w="1804">
                  <a:moveTo>
                    <a:pt x="913" y="0"/>
                  </a:moveTo>
                  <a:cubicBezTo>
                    <a:pt x="868" y="0"/>
                    <a:pt x="753" y="23"/>
                    <a:pt x="708" y="23"/>
                  </a:cubicBezTo>
                  <a:lnTo>
                    <a:pt x="708" y="46"/>
                  </a:lnTo>
                  <a:lnTo>
                    <a:pt x="685" y="46"/>
                  </a:lnTo>
                  <a:cubicBezTo>
                    <a:pt x="639" y="46"/>
                    <a:pt x="594" y="69"/>
                    <a:pt x="571" y="91"/>
                  </a:cubicBezTo>
                  <a:cubicBezTo>
                    <a:pt x="548" y="91"/>
                    <a:pt x="502" y="114"/>
                    <a:pt x="480" y="137"/>
                  </a:cubicBezTo>
                  <a:lnTo>
                    <a:pt x="457" y="137"/>
                  </a:lnTo>
                  <a:cubicBezTo>
                    <a:pt x="411" y="160"/>
                    <a:pt x="320" y="228"/>
                    <a:pt x="297" y="274"/>
                  </a:cubicBezTo>
                  <a:lnTo>
                    <a:pt x="274" y="274"/>
                  </a:lnTo>
                  <a:cubicBezTo>
                    <a:pt x="251" y="297"/>
                    <a:pt x="228" y="343"/>
                    <a:pt x="206" y="365"/>
                  </a:cubicBezTo>
                  <a:cubicBezTo>
                    <a:pt x="183" y="388"/>
                    <a:pt x="160" y="434"/>
                    <a:pt x="137" y="457"/>
                  </a:cubicBezTo>
                  <a:cubicBezTo>
                    <a:pt x="114" y="502"/>
                    <a:pt x="92" y="548"/>
                    <a:pt x="92" y="571"/>
                  </a:cubicBezTo>
                  <a:cubicBezTo>
                    <a:pt x="92" y="594"/>
                    <a:pt x="69" y="639"/>
                    <a:pt x="46" y="662"/>
                  </a:cubicBezTo>
                  <a:cubicBezTo>
                    <a:pt x="46" y="685"/>
                    <a:pt x="46" y="685"/>
                    <a:pt x="46" y="685"/>
                  </a:cubicBezTo>
                  <a:cubicBezTo>
                    <a:pt x="46" y="731"/>
                    <a:pt x="23" y="753"/>
                    <a:pt x="23" y="799"/>
                  </a:cubicBezTo>
                  <a:cubicBezTo>
                    <a:pt x="23" y="822"/>
                    <a:pt x="23" y="868"/>
                    <a:pt x="23" y="890"/>
                  </a:cubicBezTo>
                  <a:cubicBezTo>
                    <a:pt x="0" y="1005"/>
                    <a:pt x="23" y="1096"/>
                    <a:pt x="92" y="1187"/>
                  </a:cubicBezTo>
                  <a:cubicBezTo>
                    <a:pt x="114" y="1278"/>
                    <a:pt x="160" y="1370"/>
                    <a:pt x="228" y="1438"/>
                  </a:cubicBezTo>
                  <a:cubicBezTo>
                    <a:pt x="297" y="1507"/>
                    <a:pt x="388" y="1575"/>
                    <a:pt x="480" y="1598"/>
                  </a:cubicBezTo>
                  <a:lnTo>
                    <a:pt x="502" y="1598"/>
                  </a:lnTo>
                  <a:cubicBezTo>
                    <a:pt x="548" y="1621"/>
                    <a:pt x="571" y="1644"/>
                    <a:pt x="594" y="1666"/>
                  </a:cubicBezTo>
                  <a:cubicBezTo>
                    <a:pt x="685" y="1735"/>
                    <a:pt x="776" y="1758"/>
                    <a:pt x="868" y="1758"/>
                  </a:cubicBezTo>
                  <a:cubicBezTo>
                    <a:pt x="902" y="1769"/>
                    <a:pt x="936" y="1775"/>
                    <a:pt x="970" y="1775"/>
                  </a:cubicBezTo>
                  <a:cubicBezTo>
                    <a:pt x="1005" y="1775"/>
                    <a:pt x="1039" y="1769"/>
                    <a:pt x="1073" y="1758"/>
                  </a:cubicBezTo>
                  <a:cubicBezTo>
                    <a:pt x="1142" y="1758"/>
                    <a:pt x="1210" y="1735"/>
                    <a:pt x="1278" y="1712"/>
                  </a:cubicBezTo>
                  <a:cubicBezTo>
                    <a:pt x="1324" y="1689"/>
                    <a:pt x="1393" y="1666"/>
                    <a:pt x="1438" y="1598"/>
                  </a:cubicBezTo>
                  <a:cubicBezTo>
                    <a:pt x="1530" y="1552"/>
                    <a:pt x="1575" y="1484"/>
                    <a:pt x="1621" y="1393"/>
                  </a:cubicBezTo>
                  <a:lnTo>
                    <a:pt x="1644" y="1393"/>
                  </a:lnTo>
                  <a:cubicBezTo>
                    <a:pt x="1666" y="1324"/>
                    <a:pt x="1689" y="1256"/>
                    <a:pt x="1712" y="1187"/>
                  </a:cubicBezTo>
                  <a:cubicBezTo>
                    <a:pt x="1712" y="1187"/>
                    <a:pt x="1735" y="1164"/>
                    <a:pt x="1735" y="1164"/>
                  </a:cubicBezTo>
                  <a:cubicBezTo>
                    <a:pt x="1735" y="1164"/>
                    <a:pt x="1735" y="1141"/>
                    <a:pt x="1735" y="1141"/>
                  </a:cubicBezTo>
                  <a:cubicBezTo>
                    <a:pt x="1735" y="1119"/>
                    <a:pt x="1735" y="1073"/>
                    <a:pt x="1758" y="1027"/>
                  </a:cubicBezTo>
                  <a:cubicBezTo>
                    <a:pt x="1781" y="959"/>
                    <a:pt x="1803" y="868"/>
                    <a:pt x="1803" y="753"/>
                  </a:cubicBezTo>
                  <a:cubicBezTo>
                    <a:pt x="1803" y="662"/>
                    <a:pt x="1781" y="548"/>
                    <a:pt x="1735" y="480"/>
                  </a:cubicBezTo>
                  <a:cubicBezTo>
                    <a:pt x="1712" y="365"/>
                    <a:pt x="1666" y="297"/>
                    <a:pt x="1575" y="228"/>
                  </a:cubicBezTo>
                  <a:cubicBezTo>
                    <a:pt x="1530" y="183"/>
                    <a:pt x="1484" y="137"/>
                    <a:pt x="1438" y="114"/>
                  </a:cubicBezTo>
                  <a:cubicBezTo>
                    <a:pt x="1301" y="46"/>
                    <a:pt x="1187" y="0"/>
                    <a:pt x="10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3" name="Google Shape;973;p79"/>
          <p:cNvGrpSpPr/>
          <p:nvPr/>
        </p:nvGrpSpPr>
        <p:grpSpPr>
          <a:xfrm>
            <a:off x="-456106" y="902930"/>
            <a:ext cx="679575" cy="655229"/>
            <a:chOff x="493750" y="169525"/>
            <a:chExt cx="1067675" cy="1029425"/>
          </a:xfrm>
        </p:grpSpPr>
        <p:sp>
          <p:nvSpPr>
            <p:cNvPr id="974" name="Google Shape;974;p79"/>
            <p:cNvSpPr/>
            <p:nvPr/>
          </p:nvSpPr>
          <p:spPr>
            <a:xfrm>
              <a:off x="493750" y="169525"/>
              <a:ext cx="1067675" cy="1029425"/>
            </a:xfrm>
            <a:custGeom>
              <a:rect b="b" l="l" r="r" t="t"/>
              <a:pathLst>
                <a:path extrusionOk="0" h="41177" w="42707">
                  <a:moveTo>
                    <a:pt x="18282" y="767"/>
                  </a:moveTo>
                  <a:cubicBezTo>
                    <a:pt x="21189" y="767"/>
                    <a:pt x="24106" y="1361"/>
                    <a:pt x="26843" y="2283"/>
                  </a:cubicBezTo>
                  <a:cubicBezTo>
                    <a:pt x="30952" y="3698"/>
                    <a:pt x="35083" y="5821"/>
                    <a:pt x="37594" y="9496"/>
                  </a:cubicBezTo>
                  <a:cubicBezTo>
                    <a:pt x="38827" y="11322"/>
                    <a:pt x="39694" y="13376"/>
                    <a:pt x="40356" y="15476"/>
                  </a:cubicBezTo>
                  <a:cubicBezTo>
                    <a:pt x="40995" y="17553"/>
                    <a:pt x="41429" y="19699"/>
                    <a:pt x="41520" y="21890"/>
                  </a:cubicBezTo>
                  <a:cubicBezTo>
                    <a:pt x="41703" y="26113"/>
                    <a:pt x="40538" y="30267"/>
                    <a:pt x="37708" y="33462"/>
                  </a:cubicBezTo>
                  <a:cubicBezTo>
                    <a:pt x="35038" y="36475"/>
                    <a:pt x="31363" y="38484"/>
                    <a:pt x="27528" y="39580"/>
                  </a:cubicBezTo>
                  <a:cubicBezTo>
                    <a:pt x="25636" y="40113"/>
                    <a:pt x="23699" y="40394"/>
                    <a:pt x="21768" y="40394"/>
                  </a:cubicBezTo>
                  <a:cubicBezTo>
                    <a:pt x="19322" y="40394"/>
                    <a:pt x="16885" y="39943"/>
                    <a:pt x="14563" y="38986"/>
                  </a:cubicBezTo>
                  <a:cubicBezTo>
                    <a:pt x="10706" y="37388"/>
                    <a:pt x="7419" y="34558"/>
                    <a:pt x="5182" y="31043"/>
                  </a:cubicBezTo>
                  <a:cubicBezTo>
                    <a:pt x="822" y="24150"/>
                    <a:pt x="229" y="14700"/>
                    <a:pt x="4611" y="7693"/>
                  </a:cubicBezTo>
                  <a:cubicBezTo>
                    <a:pt x="5159" y="6825"/>
                    <a:pt x="5776" y="6004"/>
                    <a:pt x="6460" y="5250"/>
                  </a:cubicBezTo>
                  <a:cubicBezTo>
                    <a:pt x="6483" y="5228"/>
                    <a:pt x="6483" y="5228"/>
                    <a:pt x="6506" y="5205"/>
                  </a:cubicBezTo>
                  <a:cubicBezTo>
                    <a:pt x="8423" y="3356"/>
                    <a:pt x="10866" y="2078"/>
                    <a:pt x="13445" y="1370"/>
                  </a:cubicBezTo>
                  <a:cubicBezTo>
                    <a:pt x="15033" y="953"/>
                    <a:pt x="16656" y="767"/>
                    <a:pt x="18282" y="767"/>
                  </a:cubicBezTo>
                  <a:close/>
                  <a:moveTo>
                    <a:pt x="18302" y="1"/>
                  </a:moveTo>
                  <a:cubicBezTo>
                    <a:pt x="17565" y="1"/>
                    <a:pt x="16828" y="38"/>
                    <a:pt x="16093" y="115"/>
                  </a:cubicBezTo>
                  <a:cubicBezTo>
                    <a:pt x="12075" y="548"/>
                    <a:pt x="8149" y="2260"/>
                    <a:pt x="5388" y="5250"/>
                  </a:cubicBezTo>
                  <a:cubicBezTo>
                    <a:pt x="4703" y="5958"/>
                    <a:pt x="4132" y="6757"/>
                    <a:pt x="3630" y="7601"/>
                  </a:cubicBezTo>
                  <a:cubicBezTo>
                    <a:pt x="3561" y="7716"/>
                    <a:pt x="3561" y="7830"/>
                    <a:pt x="3607" y="7921"/>
                  </a:cubicBezTo>
                  <a:cubicBezTo>
                    <a:pt x="1" y="14198"/>
                    <a:pt x="69" y="22301"/>
                    <a:pt x="3105" y="28829"/>
                  </a:cubicBezTo>
                  <a:cubicBezTo>
                    <a:pt x="4931" y="32732"/>
                    <a:pt x="7830" y="36087"/>
                    <a:pt x="11528" y="38301"/>
                  </a:cubicBezTo>
                  <a:cubicBezTo>
                    <a:pt x="14666" y="40177"/>
                    <a:pt x="18228" y="41176"/>
                    <a:pt x="21844" y="41176"/>
                  </a:cubicBezTo>
                  <a:cubicBezTo>
                    <a:pt x="22672" y="41176"/>
                    <a:pt x="23503" y="41124"/>
                    <a:pt x="24333" y="41018"/>
                  </a:cubicBezTo>
                  <a:cubicBezTo>
                    <a:pt x="28646" y="40447"/>
                    <a:pt x="32915" y="38689"/>
                    <a:pt x="36270" y="35905"/>
                  </a:cubicBezTo>
                  <a:cubicBezTo>
                    <a:pt x="39580" y="33166"/>
                    <a:pt x="41657" y="29400"/>
                    <a:pt x="42159" y="25131"/>
                  </a:cubicBezTo>
                  <a:cubicBezTo>
                    <a:pt x="42707" y="20635"/>
                    <a:pt x="41657" y="15910"/>
                    <a:pt x="39762" y="11824"/>
                  </a:cubicBezTo>
                  <a:cubicBezTo>
                    <a:pt x="38804" y="9747"/>
                    <a:pt x="37526" y="7853"/>
                    <a:pt x="35814" y="6323"/>
                  </a:cubicBezTo>
                  <a:cubicBezTo>
                    <a:pt x="34147" y="4817"/>
                    <a:pt x="32162" y="3675"/>
                    <a:pt x="30130" y="2762"/>
                  </a:cubicBezTo>
                  <a:cubicBezTo>
                    <a:pt x="26420" y="1120"/>
                    <a:pt x="22366" y="1"/>
                    <a:pt x="1830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79"/>
            <p:cNvSpPr/>
            <p:nvPr/>
          </p:nvSpPr>
          <p:spPr>
            <a:xfrm>
              <a:off x="574225" y="244725"/>
              <a:ext cx="900475" cy="847975"/>
            </a:xfrm>
            <a:custGeom>
              <a:rect b="b" l="l" r="r" t="t"/>
              <a:pathLst>
                <a:path extrusionOk="0" h="33919" w="36019">
                  <a:moveTo>
                    <a:pt x="15710" y="733"/>
                  </a:moveTo>
                  <a:cubicBezTo>
                    <a:pt x="18293" y="733"/>
                    <a:pt x="20906" y="1153"/>
                    <a:pt x="23328" y="1923"/>
                  </a:cubicBezTo>
                  <a:cubicBezTo>
                    <a:pt x="26546" y="2927"/>
                    <a:pt x="29536" y="4708"/>
                    <a:pt x="31659" y="7355"/>
                  </a:cubicBezTo>
                  <a:cubicBezTo>
                    <a:pt x="33873" y="10140"/>
                    <a:pt x="34991" y="13746"/>
                    <a:pt x="34946" y="17284"/>
                  </a:cubicBezTo>
                  <a:cubicBezTo>
                    <a:pt x="34832" y="23926"/>
                    <a:pt x="30677" y="30158"/>
                    <a:pt x="24309" y="32280"/>
                  </a:cubicBezTo>
                  <a:cubicBezTo>
                    <a:pt x="22588" y="32870"/>
                    <a:pt x="20779" y="33162"/>
                    <a:pt x="18967" y="33162"/>
                  </a:cubicBezTo>
                  <a:cubicBezTo>
                    <a:pt x="17343" y="33162"/>
                    <a:pt x="15717" y="32927"/>
                    <a:pt x="14152" y="32463"/>
                  </a:cubicBezTo>
                  <a:cubicBezTo>
                    <a:pt x="11048" y="31527"/>
                    <a:pt x="8263" y="29610"/>
                    <a:pt x="6140" y="27168"/>
                  </a:cubicBezTo>
                  <a:cubicBezTo>
                    <a:pt x="1461" y="21758"/>
                    <a:pt x="502" y="14066"/>
                    <a:pt x="3127" y="7492"/>
                  </a:cubicBezTo>
                  <a:cubicBezTo>
                    <a:pt x="3401" y="6807"/>
                    <a:pt x="3721" y="6146"/>
                    <a:pt x="4063" y="5506"/>
                  </a:cubicBezTo>
                  <a:cubicBezTo>
                    <a:pt x="6072" y="2882"/>
                    <a:pt x="9244" y="1444"/>
                    <a:pt x="12463" y="964"/>
                  </a:cubicBezTo>
                  <a:cubicBezTo>
                    <a:pt x="13529" y="808"/>
                    <a:pt x="14617" y="733"/>
                    <a:pt x="15710" y="733"/>
                  </a:cubicBezTo>
                  <a:close/>
                  <a:moveTo>
                    <a:pt x="15635" y="0"/>
                  </a:moveTo>
                  <a:cubicBezTo>
                    <a:pt x="15453" y="0"/>
                    <a:pt x="15270" y="2"/>
                    <a:pt x="15088" y="6"/>
                  </a:cubicBezTo>
                  <a:cubicBezTo>
                    <a:pt x="11276" y="74"/>
                    <a:pt x="7373" y="1101"/>
                    <a:pt x="4565" y="3795"/>
                  </a:cubicBezTo>
                  <a:cubicBezTo>
                    <a:pt x="4360" y="4000"/>
                    <a:pt x="4154" y="4205"/>
                    <a:pt x="3972" y="4411"/>
                  </a:cubicBezTo>
                  <a:cubicBezTo>
                    <a:pt x="3858" y="4434"/>
                    <a:pt x="3766" y="4479"/>
                    <a:pt x="3698" y="4593"/>
                  </a:cubicBezTo>
                  <a:cubicBezTo>
                    <a:pt x="3607" y="4753"/>
                    <a:pt x="3515" y="4913"/>
                    <a:pt x="3424" y="5073"/>
                  </a:cubicBezTo>
                  <a:cubicBezTo>
                    <a:pt x="3241" y="5324"/>
                    <a:pt x="3082" y="5552"/>
                    <a:pt x="2922" y="5803"/>
                  </a:cubicBezTo>
                  <a:cubicBezTo>
                    <a:pt x="2853" y="5917"/>
                    <a:pt x="2853" y="6054"/>
                    <a:pt x="2899" y="6146"/>
                  </a:cubicBezTo>
                  <a:cubicBezTo>
                    <a:pt x="0" y="12422"/>
                    <a:pt x="228" y="20023"/>
                    <a:pt x="4154" y="25821"/>
                  </a:cubicBezTo>
                  <a:cubicBezTo>
                    <a:pt x="6049" y="28628"/>
                    <a:pt x="8674" y="30957"/>
                    <a:pt x="11755" y="32372"/>
                  </a:cubicBezTo>
                  <a:cubicBezTo>
                    <a:pt x="14029" y="33405"/>
                    <a:pt x="16491" y="33918"/>
                    <a:pt x="18964" y="33918"/>
                  </a:cubicBezTo>
                  <a:cubicBezTo>
                    <a:pt x="20041" y="33918"/>
                    <a:pt x="21120" y="33821"/>
                    <a:pt x="22186" y="33627"/>
                  </a:cubicBezTo>
                  <a:cubicBezTo>
                    <a:pt x="25656" y="32988"/>
                    <a:pt x="28920" y="31253"/>
                    <a:pt x="31271" y="28628"/>
                  </a:cubicBezTo>
                  <a:cubicBezTo>
                    <a:pt x="33553" y="26095"/>
                    <a:pt x="35037" y="22854"/>
                    <a:pt x="35516" y="19498"/>
                  </a:cubicBezTo>
                  <a:cubicBezTo>
                    <a:pt x="36018" y="15960"/>
                    <a:pt x="35425" y="12331"/>
                    <a:pt x="33736" y="9158"/>
                  </a:cubicBezTo>
                  <a:cubicBezTo>
                    <a:pt x="32024" y="5940"/>
                    <a:pt x="29171" y="3521"/>
                    <a:pt x="25838" y="2060"/>
                  </a:cubicBezTo>
                  <a:cubicBezTo>
                    <a:pt x="22650" y="628"/>
                    <a:pt x="19131" y="0"/>
                    <a:pt x="1563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79"/>
            <p:cNvSpPr/>
            <p:nvPr/>
          </p:nvSpPr>
          <p:spPr>
            <a:xfrm>
              <a:off x="732850" y="343575"/>
              <a:ext cx="575225" cy="578625"/>
            </a:xfrm>
            <a:custGeom>
              <a:rect b="b" l="l" r="r" t="t"/>
              <a:pathLst>
                <a:path extrusionOk="0" h="23145" w="23009">
                  <a:moveTo>
                    <a:pt x="8298" y="783"/>
                  </a:moveTo>
                  <a:cubicBezTo>
                    <a:pt x="9182" y="783"/>
                    <a:pt x="10067" y="880"/>
                    <a:pt x="10888" y="1005"/>
                  </a:cubicBezTo>
                  <a:cubicBezTo>
                    <a:pt x="15453" y="1735"/>
                    <a:pt x="19813" y="4406"/>
                    <a:pt x="21388" y="8925"/>
                  </a:cubicBezTo>
                  <a:cubicBezTo>
                    <a:pt x="22141" y="11025"/>
                    <a:pt x="22164" y="13307"/>
                    <a:pt x="21365" y="15385"/>
                  </a:cubicBezTo>
                  <a:cubicBezTo>
                    <a:pt x="20475" y="17621"/>
                    <a:pt x="18763" y="19539"/>
                    <a:pt x="16731" y="20794"/>
                  </a:cubicBezTo>
                  <a:cubicBezTo>
                    <a:pt x="15082" y="21813"/>
                    <a:pt x="13192" y="22396"/>
                    <a:pt x="11281" y="22396"/>
                  </a:cubicBezTo>
                  <a:cubicBezTo>
                    <a:pt x="10838" y="22396"/>
                    <a:pt x="10395" y="22365"/>
                    <a:pt x="9952" y="22301"/>
                  </a:cubicBezTo>
                  <a:cubicBezTo>
                    <a:pt x="7601" y="21958"/>
                    <a:pt x="5570" y="20726"/>
                    <a:pt x="4109" y="18900"/>
                  </a:cubicBezTo>
                  <a:cubicBezTo>
                    <a:pt x="2534" y="16891"/>
                    <a:pt x="1598" y="14335"/>
                    <a:pt x="1279" y="11824"/>
                  </a:cubicBezTo>
                  <a:cubicBezTo>
                    <a:pt x="936" y="9130"/>
                    <a:pt x="1302" y="6346"/>
                    <a:pt x="2603" y="3926"/>
                  </a:cubicBezTo>
                  <a:cubicBezTo>
                    <a:pt x="2648" y="3835"/>
                    <a:pt x="2648" y="3721"/>
                    <a:pt x="2625" y="3630"/>
                  </a:cubicBezTo>
                  <a:cubicBezTo>
                    <a:pt x="2991" y="3036"/>
                    <a:pt x="3447" y="2488"/>
                    <a:pt x="3995" y="2055"/>
                  </a:cubicBezTo>
                  <a:cubicBezTo>
                    <a:pt x="5201" y="1081"/>
                    <a:pt x="6749" y="783"/>
                    <a:pt x="8298" y="783"/>
                  </a:cubicBezTo>
                  <a:close/>
                  <a:moveTo>
                    <a:pt x="8338" y="0"/>
                  </a:moveTo>
                  <a:cubicBezTo>
                    <a:pt x="6771" y="0"/>
                    <a:pt x="5228" y="296"/>
                    <a:pt x="3972" y="1142"/>
                  </a:cubicBezTo>
                  <a:cubicBezTo>
                    <a:pt x="1849" y="2557"/>
                    <a:pt x="845" y="5090"/>
                    <a:pt x="548" y="7533"/>
                  </a:cubicBezTo>
                  <a:cubicBezTo>
                    <a:pt x="548" y="7601"/>
                    <a:pt x="548" y="7647"/>
                    <a:pt x="571" y="7692"/>
                  </a:cubicBezTo>
                  <a:cubicBezTo>
                    <a:pt x="1" y="11322"/>
                    <a:pt x="822" y="15225"/>
                    <a:pt x="2762" y="18283"/>
                  </a:cubicBezTo>
                  <a:cubicBezTo>
                    <a:pt x="4041" y="20315"/>
                    <a:pt x="5889" y="21935"/>
                    <a:pt x="8195" y="22666"/>
                  </a:cubicBezTo>
                  <a:cubicBezTo>
                    <a:pt x="9203" y="22990"/>
                    <a:pt x="10245" y="23145"/>
                    <a:pt x="11285" y="23145"/>
                  </a:cubicBezTo>
                  <a:cubicBezTo>
                    <a:pt x="12810" y="23145"/>
                    <a:pt x="14329" y="22811"/>
                    <a:pt x="15727" y="22186"/>
                  </a:cubicBezTo>
                  <a:cubicBezTo>
                    <a:pt x="18078" y="21137"/>
                    <a:pt x="20087" y="19310"/>
                    <a:pt x="21365" y="17096"/>
                  </a:cubicBezTo>
                  <a:cubicBezTo>
                    <a:pt x="22598" y="14974"/>
                    <a:pt x="23008" y="12531"/>
                    <a:pt x="22506" y="10135"/>
                  </a:cubicBezTo>
                  <a:cubicBezTo>
                    <a:pt x="21502" y="5113"/>
                    <a:pt x="17188" y="1689"/>
                    <a:pt x="12395" y="525"/>
                  </a:cubicBezTo>
                  <a:cubicBezTo>
                    <a:pt x="11148" y="235"/>
                    <a:pt x="9733" y="0"/>
                    <a:pt x="83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79"/>
            <p:cNvSpPr/>
            <p:nvPr/>
          </p:nvSpPr>
          <p:spPr>
            <a:xfrm>
              <a:off x="880650" y="510075"/>
              <a:ext cx="292175" cy="273000"/>
            </a:xfrm>
            <a:custGeom>
              <a:rect b="b" l="l" r="r" t="t"/>
              <a:pathLst>
                <a:path extrusionOk="0" h="10920" w="11687">
                  <a:moveTo>
                    <a:pt x="4317" y="761"/>
                  </a:moveTo>
                  <a:cubicBezTo>
                    <a:pt x="4961" y="761"/>
                    <a:pt x="5585" y="846"/>
                    <a:pt x="6072" y="964"/>
                  </a:cubicBezTo>
                  <a:cubicBezTo>
                    <a:pt x="8035" y="1443"/>
                    <a:pt x="10021" y="2767"/>
                    <a:pt x="10546" y="4821"/>
                  </a:cubicBezTo>
                  <a:cubicBezTo>
                    <a:pt x="11071" y="6876"/>
                    <a:pt x="9450" y="8588"/>
                    <a:pt x="7784" y="9478"/>
                  </a:cubicBezTo>
                  <a:cubicBezTo>
                    <a:pt x="6975" y="9918"/>
                    <a:pt x="6084" y="10170"/>
                    <a:pt x="5215" y="10170"/>
                  </a:cubicBezTo>
                  <a:cubicBezTo>
                    <a:pt x="4146" y="10170"/>
                    <a:pt x="3111" y="9788"/>
                    <a:pt x="2306" y="8907"/>
                  </a:cubicBezTo>
                  <a:cubicBezTo>
                    <a:pt x="617" y="7035"/>
                    <a:pt x="776" y="4365"/>
                    <a:pt x="1256" y="2060"/>
                  </a:cubicBezTo>
                  <a:cubicBezTo>
                    <a:pt x="1795" y="1071"/>
                    <a:pt x="3090" y="761"/>
                    <a:pt x="4317" y="761"/>
                  </a:cubicBezTo>
                  <a:close/>
                  <a:moveTo>
                    <a:pt x="4342" y="0"/>
                  </a:moveTo>
                  <a:cubicBezTo>
                    <a:pt x="3023" y="0"/>
                    <a:pt x="1677" y="327"/>
                    <a:pt x="890" y="1238"/>
                  </a:cubicBezTo>
                  <a:cubicBezTo>
                    <a:pt x="754" y="1238"/>
                    <a:pt x="617" y="1329"/>
                    <a:pt x="594" y="1512"/>
                  </a:cubicBezTo>
                  <a:cubicBezTo>
                    <a:pt x="571" y="1603"/>
                    <a:pt x="548" y="1694"/>
                    <a:pt x="525" y="1786"/>
                  </a:cubicBezTo>
                  <a:cubicBezTo>
                    <a:pt x="457" y="1945"/>
                    <a:pt x="388" y="2105"/>
                    <a:pt x="343" y="2288"/>
                  </a:cubicBezTo>
                  <a:cubicBezTo>
                    <a:pt x="297" y="2402"/>
                    <a:pt x="320" y="2516"/>
                    <a:pt x="388" y="2585"/>
                  </a:cubicBezTo>
                  <a:cubicBezTo>
                    <a:pt x="0" y="4821"/>
                    <a:pt x="46" y="7195"/>
                    <a:pt x="1484" y="9090"/>
                  </a:cubicBezTo>
                  <a:cubicBezTo>
                    <a:pt x="2442" y="10342"/>
                    <a:pt x="3818" y="10919"/>
                    <a:pt x="5257" y="10919"/>
                  </a:cubicBezTo>
                  <a:cubicBezTo>
                    <a:pt x="6047" y="10919"/>
                    <a:pt x="6855" y="10745"/>
                    <a:pt x="7624" y="10414"/>
                  </a:cubicBezTo>
                  <a:cubicBezTo>
                    <a:pt x="9678" y="9501"/>
                    <a:pt x="11687" y="7538"/>
                    <a:pt x="11367" y="5118"/>
                  </a:cubicBezTo>
                  <a:cubicBezTo>
                    <a:pt x="11071" y="2744"/>
                    <a:pt x="8925" y="1010"/>
                    <a:pt x="6734" y="348"/>
                  </a:cubicBezTo>
                  <a:cubicBezTo>
                    <a:pt x="6057" y="140"/>
                    <a:pt x="5205" y="0"/>
                    <a:pt x="434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79"/>
            <p:cNvSpPr/>
            <p:nvPr/>
          </p:nvSpPr>
          <p:spPr>
            <a:xfrm>
              <a:off x="1022725" y="649425"/>
              <a:ext cx="600" cy="600"/>
            </a:xfrm>
            <a:custGeom>
              <a:rect b="b" l="l" r="r" t="t"/>
              <a:pathLst>
                <a:path extrusionOk="0" h="24" w="24">
                  <a:moveTo>
                    <a:pt x="24" y="1"/>
                  </a:moveTo>
                  <a:lnTo>
                    <a:pt x="24" y="1"/>
                  </a:lnTo>
                  <a:cubicBezTo>
                    <a:pt x="1" y="23"/>
                    <a:pt x="1" y="23"/>
                    <a:pt x="1" y="23"/>
                  </a:cubicBezTo>
                  <a:cubicBezTo>
                    <a:pt x="24" y="23"/>
                    <a:pt x="24" y="23"/>
                    <a:pt x="2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79"/>
            <p:cNvSpPr/>
            <p:nvPr/>
          </p:nvSpPr>
          <p:spPr>
            <a:xfrm>
              <a:off x="1025575" y="638025"/>
              <a:ext cx="25" cy="25"/>
            </a:xfrm>
            <a:custGeom>
              <a:rect b="b" l="l" r="r" t="t"/>
              <a:pathLst>
                <a:path extrusionOk="0" h="1" w="1">
                  <a:moveTo>
                    <a:pt x="1" y="0"/>
                  </a:moveTo>
                  <a:cubicBezTo>
                    <a:pt x="1" y="0"/>
                    <a:pt x="1" y="0"/>
                    <a:pt x="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79"/>
            <p:cNvSpPr/>
            <p:nvPr/>
          </p:nvSpPr>
          <p:spPr>
            <a:xfrm>
              <a:off x="963950" y="606625"/>
              <a:ext cx="82775" cy="69900"/>
            </a:xfrm>
            <a:custGeom>
              <a:rect b="b" l="l" r="r" t="t"/>
              <a:pathLst>
                <a:path extrusionOk="0" h="2796" w="3311">
                  <a:moveTo>
                    <a:pt x="1644" y="754"/>
                  </a:moveTo>
                  <a:cubicBezTo>
                    <a:pt x="1667" y="777"/>
                    <a:pt x="1713" y="777"/>
                    <a:pt x="1736" y="777"/>
                  </a:cubicBezTo>
                  <a:cubicBezTo>
                    <a:pt x="1781" y="800"/>
                    <a:pt x="1850" y="822"/>
                    <a:pt x="1918" y="845"/>
                  </a:cubicBezTo>
                  <a:cubicBezTo>
                    <a:pt x="1964" y="868"/>
                    <a:pt x="1987" y="891"/>
                    <a:pt x="2032" y="891"/>
                  </a:cubicBezTo>
                  <a:cubicBezTo>
                    <a:pt x="2078" y="914"/>
                    <a:pt x="2101" y="937"/>
                    <a:pt x="2146" y="982"/>
                  </a:cubicBezTo>
                  <a:cubicBezTo>
                    <a:pt x="2192" y="1005"/>
                    <a:pt x="2260" y="1028"/>
                    <a:pt x="2306" y="1074"/>
                  </a:cubicBezTo>
                  <a:cubicBezTo>
                    <a:pt x="2329" y="1096"/>
                    <a:pt x="2352" y="1119"/>
                    <a:pt x="2397" y="1142"/>
                  </a:cubicBezTo>
                  <a:cubicBezTo>
                    <a:pt x="2420" y="1165"/>
                    <a:pt x="2443" y="1188"/>
                    <a:pt x="2443" y="1211"/>
                  </a:cubicBezTo>
                  <a:cubicBezTo>
                    <a:pt x="2466" y="1211"/>
                    <a:pt x="2466" y="1233"/>
                    <a:pt x="2466" y="1233"/>
                  </a:cubicBezTo>
                  <a:cubicBezTo>
                    <a:pt x="2466" y="1242"/>
                    <a:pt x="2469" y="1250"/>
                    <a:pt x="2473" y="1257"/>
                  </a:cubicBezTo>
                  <a:lnTo>
                    <a:pt x="2473" y="1257"/>
                  </a:lnTo>
                  <a:cubicBezTo>
                    <a:pt x="2471" y="1256"/>
                    <a:pt x="2468" y="1256"/>
                    <a:pt x="2466" y="1256"/>
                  </a:cubicBezTo>
                  <a:cubicBezTo>
                    <a:pt x="2489" y="1279"/>
                    <a:pt x="2489" y="1279"/>
                    <a:pt x="2489" y="1302"/>
                  </a:cubicBezTo>
                  <a:cubicBezTo>
                    <a:pt x="2489" y="1325"/>
                    <a:pt x="2512" y="1325"/>
                    <a:pt x="2512" y="1347"/>
                  </a:cubicBezTo>
                  <a:cubicBezTo>
                    <a:pt x="2512" y="1370"/>
                    <a:pt x="2512" y="1393"/>
                    <a:pt x="2512" y="1393"/>
                  </a:cubicBezTo>
                  <a:cubicBezTo>
                    <a:pt x="2512" y="1416"/>
                    <a:pt x="2512" y="1416"/>
                    <a:pt x="2512" y="1439"/>
                  </a:cubicBezTo>
                  <a:cubicBezTo>
                    <a:pt x="2512" y="1484"/>
                    <a:pt x="2489" y="1507"/>
                    <a:pt x="2489" y="1530"/>
                  </a:cubicBezTo>
                  <a:cubicBezTo>
                    <a:pt x="2480" y="1539"/>
                    <a:pt x="2471" y="1555"/>
                    <a:pt x="2466" y="1567"/>
                  </a:cubicBezTo>
                  <a:lnTo>
                    <a:pt x="2466" y="1567"/>
                  </a:lnTo>
                  <a:cubicBezTo>
                    <a:pt x="2460" y="1576"/>
                    <a:pt x="2455" y="1587"/>
                    <a:pt x="2443" y="1599"/>
                  </a:cubicBezTo>
                  <a:cubicBezTo>
                    <a:pt x="2420" y="1644"/>
                    <a:pt x="2397" y="1667"/>
                    <a:pt x="2375" y="1713"/>
                  </a:cubicBezTo>
                  <a:cubicBezTo>
                    <a:pt x="2375" y="1735"/>
                    <a:pt x="2352" y="1735"/>
                    <a:pt x="2352" y="1735"/>
                  </a:cubicBezTo>
                  <a:cubicBezTo>
                    <a:pt x="2352" y="1758"/>
                    <a:pt x="2329" y="1758"/>
                    <a:pt x="2329" y="1781"/>
                  </a:cubicBezTo>
                  <a:cubicBezTo>
                    <a:pt x="2306" y="1804"/>
                    <a:pt x="2260" y="1827"/>
                    <a:pt x="2238" y="1850"/>
                  </a:cubicBezTo>
                  <a:cubicBezTo>
                    <a:pt x="2238" y="1872"/>
                    <a:pt x="2192" y="1895"/>
                    <a:pt x="2169" y="1895"/>
                  </a:cubicBezTo>
                  <a:cubicBezTo>
                    <a:pt x="2124" y="1918"/>
                    <a:pt x="2101" y="1941"/>
                    <a:pt x="2055" y="1964"/>
                  </a:cubicBezTo>
                  <a:cubicBezTo>
                    <a:pt x="2009" y="1987"/>
                    <a:pt x="1964" y="1987"/>
                    <a:pt x="1941" y="2009"/>
                  </a:cubicBezTo>
                  <a:cubicBezTo>
                    <a:pt x="1895" y="2009"/>
                    <a:pt x="1850" y="2032"/>
                    <a:pt x="1804" y="2032"/>
                  </a:cubicBezTo>
                  <a:lnTo>
                    <a:pt x="1530" y="2032"/>
                  </a:lnTo>
                  <a:cubicBezTo>
                    <a:pt x="1507" y="2032"/>
                    <a:pt x="1484" y="2032"/>
                    <a:pt x="1462" y="2009"/>
                  </a:cubicBezTo>
                  <a:cubicBezTo>
                    <a:pt x="1416" y="2009"/>
                    <a:pt x="1370" y="1987"/>
                    <a:pt x="1325" y="1987"/>
                  </a:cubicBezTo>
                  <a:cubicBezTo>
                    <a:pt x="1325" y="1987"/>
                    <a:pt x="1302" y="1964"/>
                    <a:pt x="1279" y="1964"/>
                  </a:cubicBezTo>
                  <a:cubicBezTo>
                    <a:pt x="1279" y="1964"/>
                    <a:pt x="1256" y="1964"/>
                    <a:pt x="1256" y="1941"/>
                  </a:cubicBezTo>
                  <a:cubicBezTo>
                    <a:pt x="1211" y="1918"/>
                    <a:pt x="1165" y="1895"/>
                    <a:pt x="1119" y="1872"/>
                  </a:cubicBezTo>
                  <a:cubicBezTo>
                    <a:pt x="1096" y="1850"/>
                    <a:pt x="1074" y="1827"/>
                    <a:pt x="1051" y="1804"/>
                  </a:cubicBezTo>
                  <a:cubicBezTo>
                    <a:pt x="1051" y="1804"/>
                    <a:pt x="1028" y="1781"/>
                    <a:pt x="1005" y="1758"/>
                  </a:cubicBezTo>
                  <a:cubicBezTo>
                    <a:pt x="1005" y="1758"/>
                    <a:pt x="1005" y="1735"/>
                    <a:pt x="1005" y="1735"/>
                  </a:cubicBezTo>
                  <a:cubicBezTo>
                    <a:pt x="982" y="1690"/>
                    <a:pt x="959" y="1644"/>
                    <a:pt x="914" y="1599"/>
                  </a:cubicBezTo>
                  <a:cubicBezTo>
                    <a:pt x="914" y="1576"/>
                    <a:pt x="914" y="1530"/>
                    <a:pt x="891" y="1507"/>
                  </a:cubicBezTo>
                  <a:cubicBezTo>
                    <a:pt x="891" y="1484"/>
                    <a:pt x="891" y="1462"/>
                    <a:pt x="868" y="1439"/>
                  </a:cubicBezTo>
                  <a:cubicBezTo>
                    <a:pt x="868" y="1439"/>
                    <a:pt x="868" y="1439"/>
                    <a:pt x="868" y="1416"/>
                  </a:cubicBezTo>
                  <a:cubicBezTo>
                    <a:pt x="868" y="1370"/>
                    <a:pt x="868" y="1325"/>
                    <a:pt x="868" y="1279"/>
                  </a:cubicBezTo>
                  <a:cubicBezTo>
                    <a:pt x="868" y="1279"/>
                    <a:pt x="868" y="1256"/>
                    <a:pt x="868" y="1256"/>
                  </a:cubicBezTo>
                  <a:cubicBezTo>
                    <a:pt x="868" y="1233"/>
                    <a:pt x="891" y="1188"/>
                    <a:pt x="891" y="1188"/>
                  </a:cubicBezTo>
                  <a:cubicBezTo>
                    <a:pt x="891" y="1165"/>
                    <a:pt x="891" y="1165"/>
                    <a:pt x="891" y="1165"/>
                  </a:cubicBezTo>
                  <a:cubicBezTo>
                    <a:pt x="982" y="1142"/>
                    <a:pt x="1074" y="1074"/>
                    <a:pt x="1119" y="982"/>
                  </a:cubicBezTo>
                  <a:cubicBezTo>
                    <a:pt x="1119" y="959"/>
                    <a:pt x="1142" y="937"/>
                    <a:pt x="1142" y="914"/>
                  </a:cubicBezTo>
                  <a:cubicBezTo>
                    <a:pt x="1165" y="891"/>
                    <a:pt x="1188" y="891"/>
                    <a:pt x="1188" y="868"/>
                  </a:cubicBezTo>
                  <a:cubicBezTo>
                    <a:pt x="1188" y="868"/>
                    <a:pt x="1233" y="845"/>
                    <a:pt x="1233" y="845"/>
                  </a:cubicBezTo>
                  <a:cubicBezTo>
                    <a:pt x="1256" y="822"/>
                    <a:pt x="1256" y="822"/>
                    <a:pt x="1256" y="822"/>
                  </a:cubicBezTo>
                  <a:cubicBezTo>
                    <a:pt x="1279" y="822"/>
                    <a:pt x="1302" y="800"/>
                    <a:pt x="1325" y="800"/>
                  </a:cubicBezTo>
                  <a:cubicBezTo>
                    <a:pt x="1347" y="777"/>
                    <a:pt x="1393" y="777"/>
                    <a:pt x="1416" y="754"/>
                  </a:cubicBezTo>
                  <a:close/>
                  <a:moveTo>
                    <a:pt x="1520" y="1"/>
                  </a:moveTo>
                  <a:cubicBezTo>
                    <a:pt x="1433" y="1"/>
                    <a:pt x="1345" y="8"/>
                    <a:pt x="1256" y="24"/>
                  </a:cubicBezTo>
                  <a:cubicBezTo>
                    <a:pt x="1005" y="69"/>
                    <a:pt x="754" y="206"/>
                    <a:pt x="594" y="412"/>
                  </a:cubicBezTo>
                  <a:cubicBezTo>
                    <a:pt x="503" y="434"/>
                    <a:pt x="412" y="480"/>
                    <a:pt x="343" y="571"/>
                  </a:cubicBezTo>
                  <a:cubicBezTo>
                    <a:pt x="1" y="1028"/>
                    <a:pt x="46" y="1713"/>
                    <a:pt x="366" y="2169"/>
                  </a:cubicBezTo>
                  <a:cubicBezTo>
                    <a:pt x="680" y="2595"/>
                    <a:pt x="1175" y="2795"/>
                    <a:pt x="1679" y="2795"/>
                  </a:cubicBezTo>
                  <a:cubicBezTo>
                    <a:pt x="1797" y="2795"/>
                    <a:pt x="1915" y="2784"/>
                    <a:pt x="2032" y="2763"/>
                  </a:cubicBezTo>
                  <a:cubicBezTo>
                    <a:pt x="2580" y="2648"/>
                    <a:pt x="3082" y="2238"/>
                    <a:pt x="3242" y="1667"/>
                  </a:cubicBezTo>
                  <a:cubicBezTo>
                    <a:pt x="3310" y="1393"/>
                    <a:pt x="3265" y="1074"/>
                    <a:pt x="3105" y="822"/>
                  </a:cubicBezTo>
                  <a:cubicBezTo>
                    <a:pt x="2922" y="549"/>
                    <a:pt x="2626" y="343"/>
                    <a:pt x="2352" y="206"/>
                  </a:cubicBezTo>
                  <a:cubicBezTo>
                    <a:pt x="2088" y="83"/>
                    <a:pt x="1811" y="1"/>
                    <a:pt x="152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1" name="Google Shape;981;p79"/>
          <p:cNvGrpSpPr/>
          <p:nvPr/>
        </p:nvGrpSpPr>
        <p:grpSpPr>
          <a:xfrm>
            <a:off x="8667925" y="4654500"/>
            <a:ext cx="446250" cy="453375"/>
            <a:chOff x="4350100" y="1147775"/>
            <a:chExt cx="446250" cy="453375"/>
          </a:xfrm>
        </p:grpSpPr>
        <p:sp>
          <p:nvSpPr>
            <p:cNvPr id="982" name="Google Shape;982;p79"/>
            <p:cNvSpPr/>
            <p:nvPr/>
          </p:nvSpPr>
          <p:spPr>
            <a:xfrm>
              <a:off x="4587475" y="1395350"/>
              <a:ext cx="208875" cy="205800"/>
            </a:xfrm>
            <a:custGeom>
              <a:rect b="b" l="l" r="r" t="t"/>
              <a:pathLst>
                <a:path extrusionOk="0" h="8232" w="8355">
                  <a:moveTo>
                    <a:pt x="4104" y="0"/>
                  </a:moveTo>
                  <a:cubicBezTo>
                    <a:pt x="2167" y="0"/>
                    <a:pt x="643" y="1771"/>
                    <a:pt x="320" y="3603"/>
                  </a:cubicBezTo>
                  <a:cubicBezTo>
                    <a:pt x="0" y="5543"/>
                    <a:pt x="1119" y="7483"/>
                    <a:pt x="3036" y="8076"/>
                  </a:cubicBezTo>
                  <a:cubicBezTo>
                    <a:pt x="3393" y="8180"/>
                    <a:pt x="3759" y="8231"/>
                    <a:pt x="4124" y="8231"/>
                  </a:cubicBezTo>
                  <a:cubicBezTo>
                    <a:pt x="4880" y="8231"/>
                    <a:pt x="5631" y="8013"/>
                    <a:pt x="6277" y="7597"/>
                  </a:cubicBezTo>
                  <a:cubicBezTo>
                    <a:pt x="6574" y="7414"/>
                    <a:pt x="6848" y="7163"/>
                    <a:pt x="7099" y="6890"/>
                  </a:cubicBezTo>
                  <a:cubicBezTo>
                    <a:pt x="7852" y="6296"/>
                    <a:pt x="8355" y="5383"/>
                    <a:pt x="8332" y="4402"/>
                  </a:cubicBezTo>
                  <a:cubicBezTo>
                    <a:pt x="8309" y="3352"/>
                    <a:pt x="7715" y="2210"/>
                    <a:pt x="7031" y="1411"/>
                  </a:cubicBezTo>
                  <a:cubicBezTo>
                    <a:pt x="6369" y="658"/>
                    <a:pt x="5456" y="110"/>
                    <a:pt x="4451" y="19"/>
                  </a:cubicBezTo>
                  <a:cubicBezTo>
                    <a:pt x="4334" y="6"/>
                    <a:pt x="4218" y="0"/>
                    <a:pt x="410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79"/>
            <p:cNvSpPr/>
            <p:nvPr/>
          </p:nvSpPr>
          <p:spPr>
            <a:xfrm>
              <a:off x="4350100" y="1473750"/>
              <a:ext cx="95875" cy="93525"/>
            </a:xfrm>
            <a:custGeom>
              <a:rect b="b" l="l" r="r" t="t"/>
              <a:pathLst>
                <a:path extrusionOk="0" h="3741" w="3835">
                  <a:moveTo>
                    <a:pt x="1554" y="1"/>
                  </a:moveTo>
                  <a:cubicBezTo>
                    <a:pt x="1238" y="1"/>
                    <a:pt x="928" y="93"/>
                    <a:pt x="662" y="307"/>
                  </a:cubicBezTo>
                  <a:cubicBezTo>
                    <a:pt x="23" y="832"/>
                    <a:pt x="0" y="1927"/>
                    <a:pt x="274" y="2658"/>
                  </a:cubicBezTo>
                  <a:cubicBezTo>
                    <a:pt x="434" y="3069"/>
                    <a:pt x="753" y="3411"/>
                    <a:pt x="1164" y="3594"/>
                  </a:cubicBezTo>
                  <a:cubicBezTo>
                    <a:pt x="1429" y="3705"/>
                    <a:pt x="1710" y="3740"/>
                    <a:pt x="1998" y="3740"/>
                  </a:cubicBezTo>
                  <a:cubicBezTo>
                    <a:pt x="2182" y="3740"/>
                    <a:pt x="2369" y="3726"/>
                    <a:pt x="2557" y="3708"/>
                  </a:cubicBezTo>
                  <a:cubicBezTo>
                    <a:pt x="2716" y="3708"/>
                    <a:pt x="2808" y="3594"/>
                    <a:pt x="2808" y="3457"/>
                  </a:cubicBezTo>
                  <a:cubicBezTo>
                    <a:pt x="3036" y="3343"/>
                    <a:pt x="3241" y="3137"/>
                    <a:pt x="3401" y="2886"/>
                  </a:cubicBezTo>
                  <a:cubicBezTo>
                    <a:pt x="3835" y="2133"/>
                    <a:pt x="3584" y="1220"/>
                    <a:pt x="2990" y="626"/>
                  </a:cubicBezTo>
                  <a:cubicBezTo>
                    <a:pt x="2620" y="256"/>
                    <a:pt x="2080" y="1"/>
                    <a:pt x="15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79"/>
            <p:cNvSpPr/>
            <p:nvPr/>
          </p:nvSpPr>
          <p:spPr>
            <a:xfrm>
              <a:off x="4386600" y="1147775"/>
              <a:ext cx="162675" cy="170425"/>
            </a:xfrm>
            <a:custGeom>
              <a:rect b="b" l="l" r="r" t="t"/>
              <a:pathLst>
                <a:path extrusionOk="0" h="6817" w="6507">
                  <a:moveTo>
                    <a:pt x="2995" y="0"/>
                  </a:moveTo>
                  <a:cubicBezTo>
                    <a:pt x="2821" y="0"/>
                    <a:pt x="2644" y="20"/>
                    <a:pt x="2466" y="62"/>
                  </a:cubicBezTo>
                  <a:cubicBezTo>
                    <a:pt x="1005" y="427"/>
                    <a:pt x="69" y="2002"/>
                    <a:pt x="47" y="3440"/>
                  </a:cubicBezTo>
                  <a:cubicBezTo>
                    <a:pt x="1" y="4764"/>
                    <a:pt x="754" y="6065"/>
                    <a:pt x="1964" y="6544"/>
                  </a:cubicBezTo>
                  <a:cubicBezTo>
                    <a:pt x="2359" y="6723"/>
                    <a:pt x="2786" y="6816"/>
                    <a:pt x="3215" y="6816"/>
                  </a:cubicBezTo>
                  <a:cubicBezTo>
                    <a:pt x="3825" y="6816"/>
                    <a:pt x="4440" y="6627"/>
                    <a:pt x="4977" y="6224"/>
                  </a:cubicBezTo>
                  <a:cubicBezTo>
                    <a:pt x="6141" y="5357"/>
                    <a:pt x="6506" y="3736"/>
                    <a:pt x="6027" y="2390"/>
                  </a:cubicBezTo>
                  <a:cubicBezTo>
                    <a:pt x="5562" y="1177"/>
                    <a:pt x="4345" y="0"/>
                    <a:pt x="29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5" name="Google Shape;985;p79"/>
          <p:cNvGrpSpPr/>
          <p:nvPr/>
        </p:nvGrpSpPr>
        <p:grpSpPr>
          <a:xfrm>
            <a:off x="8667925" y="3535200"/>
            <a:ext cx="572925" cy="787025"/>
            <a:chOff x="3127800" y="2228675"/>
            <a:chExt cx="572925" cy="787025"/>
          </a:xfrm>
        </p:grpSpPr>
        <p:sp>
          <p:nvSpPr>
            <p:cNvPr id="986" name="Google Shape;986;p79"/>
            <p:cNvSpPr/>
            <p:nvPr/>
          </p:nvSpPr>
          <p:spPr>
            <a:xfrm>
              <a:off x="3150625" y="2450925"/>
              <a:ext cx="103300" cy="131100"/>
            </a:xfrm>
            <a:custGeom>
              <a:rect b="b" l="l" r="r" t="t"/>
              <a:pathLst>
                <a:path extrusionOk="0" h="5244" w="4132">
                  <a:moveTo>
                    <a:pt x="3059" y="0"/>
                  </a:moveTo>
                  <a:cubicBezTo>
                    <a:pt x="2734" y="0"/>
                    <a:pt x="2420" y="152"/>
                    <a:pt x="2237" y="457"/>
                  </a:cubicBezTo>
                  <a:cubicBezTo>
                    <a:pt x="1575" y="1575"/>
                    <a:pt x="913" y="2693"/>
                    <a:pt x="251" y="3812"/>
                  </a:cubicBezTo>
                  <a:cubicBezTo>
                    <a:pt x="0" y="4246"/>
                    <a:pt x="137" y="4885"/>
                    <a:pt x="594" y="5113"/>
                  </a:cubicBezTo>
                  <a:cubicBezTo>
                    <a:pt x="752" y="5200"/>
                    <a:pt x="925" y="5243"/>
                    <a:pt x="1094" y="5243"/>
                  </a:cubicBezTo>
                  <a:cubicBezTo>
                    <a:pt x="1411" y="5243"/>
                    <a:pt x="1716" y="5091"/>
                    <a:pt x="1895" y="4793"/>
                  </a:cubicBezTo>
                  <a:cubicBezTo>
                    <a:pt x="2557" y="3652"/>
                    <a:pt x="3219" y="2534"/>
                    <a:pt x="3881" y="1415"/>
                  </a:cubicBezTo>
                  <a:cubicBezTo>
                    <a:pt x="4132" y="1004"/>
                    <a:pt x="3995" y="365"/>
                    <a:pt x="3538" y="114"/>
                  </a:cubicBezTo>
                  <a:cubicBezTo>
                    <a:pt x="3386" y="38"/>
                    <a:pt x="3221" y="0"/>
                    <a:pt x="30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79"/>
            <p:cNvSpPr/>
            <p:nvPr/>
          </p:nvSpPr>
          <p:spPr>
            <a:xfrm>
              <a:off x="3291575" y="2539800"/>
              <a:ext cx="99875" cy="135275"/>
            </a:xfrm>
            <a:custGeom>
              <a:rect b="b" l="l" r="r" t="t"/>
              <a:pathLst>
                <a:path extrusionOk="0" h="5411" w="3995">
                  <a:moveTo>
                    <a:pt x="2909" y="1"/>
                  </a:moveTo>
                  <a:cubicBezTo>
                    <a:pt x="2584" y="1"/>
                    <a:pt x="2278" y="169"/>
                    <a:pt x="2077" y="462"/>
                  </a:cubicBezTo>
                  <a:cubicBezTo>
                    <a:pt x="1324" y="1581"/>
                    <a:pt x="685" y="2768"/>
                    <a:pt x="160" y="4000"/>
                  </a:cubicBezTo>
                  <a:cubicBezTo>
                    <a:pt x="69" y="4228"/>
                    <a:pt x="0" y="4457"/>
                    <a:pt x="69" y="4708"/>
                  </a:cubicBezTo>
                  <a:cubicBezTo>
                    <a:pt x="114" y="4936"/>
                    <a:pt x="297" y="5187"/>
                    <a:pt x="502" y="5301"/>
                  </a:cubicBezTo>
                  <a:cubicBezTo>
                    <a:pt x="644" y="5372"/>
                    <a:pt x="819" y="5410"/>
                    <a:pt x="995" y="5410"/>
                  </a:cubicBezTo>
                  <a:cubicBezTo>
                    <a:pt x="1329" y="5410"/>
                    <a:pt x="1669" y="5273"/>
                    <a:pt x="1803" y="4959"/>
                  </a:cubicBezTo>
                  <a:cubicBezTo>
                    <a:pt x="2328" y="3726"/>
                    <a:pt x="2968" y="2539"/>
                    <a:pt x="3721" y="1444"/>
                  </a:cubicBezTo>
                  <a:cubicBezTo>
                    <a:pt x="3995" y="1010"/>
                    <a:pt x="3812" y="371"/>
                    <a:pt x="3378" y="120"/>
                  </a:cubicBezTo>
                  <a:cubicBezTo>
                    <a:pt x="3224" y="39"/>
                    <a:pt x="3064" y="1"/>
                    <a:pt x="29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79"/>
            <p:cNvSpPr/>
            <p:nvPr/>
          </p:nvSpPr>
          <p:spPr>
            <a:xfrm>
              <a:off x="3429100" y="2620975"/>
              <a:ext cx="88475" cy="129675"/>
            </a:xfrm>
            <a:custGeom>
              <a:rect b="b" l="l" r="r" t="t"/>
              <a:pathLst>
                <a:path extrusionOk="0" h="5187" w="3539">
                  <a:moveTo>
                    <a:pt x="2558" y="1"/>
                  </a:moveTo>
                  <a:cubicBezTo>
                    <a:pt x="2390" y="1"/>
                    <a:pt x="2218" y="36"/>
                    <a:pt x="2077" y="114"/>
                  </a:cubicBezTo>
                  <a:cubicBezTo>
                    <a:pt x="1849" y="274"/>
                    <a:pt x="1712" y="456"/>
                    <a:pt x="1621" y="708"/>
                  </a:cubicBezTo>
                  <a:cubicBezTo>
                    <a:pt x="1575" y="844"/>
                    <a:pt x="1507" y="1004"/>
                    <a:pt x="1461" y="1141"/>
                  </a:cubicBezTo>
                  <a:cubicBezTo>
                    <a:pt x="1438" y="1210"/>
                    <a:pt x="1392" y="1278"/>
                    <a:pt x="1370" y="1324"/>
                  </a:cubicBezTo>
                  <a:cubicBezTo>
                    <a:pt x="1370" y="1347"/>
                    <a:pt x="1370" y="1369"/>
                    <a:pt x="1347" y="1415"/>
                  </a:cubicBezTo>
                  <a:cubicBezTo>
                    <a:pt x="1324" y="1438"/>
                    <a:pt x="1278" y="1575"/>
                    <a:pt x="1278" y="1598"/>
                  </a:cubicBezTo>
                  <a:cubicBezTo>
                    <a:pt x="1233" y="1666"/>
                    <a:pt x="1210" y="1712"/>
                    <a:pt x="1187" y="1780"/>
                  </a:cubicBezTo>
                  <a:cubicBezTo>
                    <a:pt x="1119" y="1917"/>
                    <a:pt x="1073" y="2054"/>
                    <a:pt x="1004" y="2168"/>
                  </a:cubicBezTo>
                  <a:cubicBezTo>
                    <a:pt x="753" y="2716"/>
                    <a:pt x="502" y="3241"/>
                    <a:pt x="228" y="3766"/>
                  </a:cubicBezTo>
                  <a:cubicBezTo>
                    <a:pt x="0" y="4223"/>
                    <a:pt x="91" y="4816"/>
                    <a:pt x="571" y="5067"/>
                  </a:cubicBezTo>
                  <a:cubicBezTo>
                    <a:pt x="720" y="5146"/>
                    <a:pt x="891" y="5186"/>
                    <a:pt x="1061" y="5186"/>
                  </a:cubicBezTo>
                  <a:cubicBezTo>
                    <a:pt x="1386" y="5186"/>
                    <a:pt x="1707" y="5039"/>
                    <a:pt x="1872" y="4725"/>
                  </a:cubicBezTo>
                  <a:cubicBezTo>
                    <a:pt x="2465" y="3583"/>
                    <a:pt x="2990" y="2397"/>
                    <a:pt x="3470" y="1187"/>
                  </a:cubicBezTo>
                  <a:cubicBezTo>
                    <a:pt x="3538" y="981"/>
                    <a:pt x="3470" y="685"/>
                    <a:pt x="3378" y="479"/>
                  </a:cubicBezTo>
                  <a:cubicBezTo>
                    <a:pt x="3264" y="274"/>
                    <a:pt x="3013" y="91"/>
                    <a:pt x="2785" y="23"/>
                  </a:cubicBezTo>
                  <a:cubicBezTo>
                    <a:pt x="2713" y="8"/>
                    <a:pt x="2636" y="1"/>
                    <a:pt x="255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79"/>
            <p:cNvSpPr/>
            <p:nvPr/>
          </p:nvSpPr>
          <p:spPr>
            <a:xfrm>
              <a:off x="3574025" y="2684625"/>
              <a:ext cx="93625" cy="112950"/>
            </a:xfrm>
            <a:custGeom>
              <a:rect b="b" l="l" r="r" t="t"/>
              <a:pathLst>
                <a:path extrusionOk="0" h="4518" w="3745">
                  <a:moveTo>
                    <a:pt x="2671" y="0"/>
                  </a:moveTo>
                  <a:cubicBezTo>
                    <a:pt x="2347" y="0"/>
                    <a:pt x="2032" y="163"/>
                    <a:pt x="1850" y="467"/>
                  </a:cubicBezTo>
                  <a:lnTo>
                    <a:pt x="275" y="3092"/>
                  </a:lnTo>
                  <a:cubicBezTo>
                    <a:pt x="1" y="3525"/>
                    <a:pt x="161" y="4165"/>
                    <a:pt x="594" y="4393"/>
                  </a:cubicBezTo>
                  <a:cubicBezTo>
                    <a:pt x="754" y="4477"/>
                    <a:pt x="921" y="4517"/>
                    <a:pt x="1084" y="4517"/>
                  </a:cubicBezTo>
                  <a:cubicBezTo>
                    <a:pt x="1408" y="4517"/>
                    <a:pt x="1713" y="4355"/>
                    <a:pt x="1895" y="4050"/>
                  </a:cubicBezTo>
                  <a:lnTo>
                    <a:pt x="3493" y="1426"/>
                  </a:lnTo>
                  <a:cubicBezTo>
                    <a:pt x="3744" y="992"/>
                    <a:pt x="3607" y="353"/>
                    <a:pt x="3151" y="124"/>
                  </a:cubicBezTo>
                  <a:cubicBezTo>
                    <a:pt x="2998" y="41"/>
                    <a:pt x="2834" y="0"/>
                    <a:pt x="267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79"/>
            <p:cNvSpPr/>
            <p:nvPr/>
          </p:nvSpPr>
          <p:spPr>
            <a:xfrm>
              <a:off x="3570600" y="2511325"/>
              <a:ext cx="85050" cy="119350"/>
            </a:xfrm>
            <a:custGeom>
              <a:rect b="b" l="l" r="r" t="t"/>
              <a:pathLst>
                <a:path extrusionOk="0" h="4774" w="3402">
                  <a:moveTo>
                    <a:pt x="2374" y="1"/>
                  </a:moveTo>
                  <a:cubicBezTo>
                    <a:pt x="1945" y="1"/>
                    <a:pt x="1536" y="265"/>
                    <a:pt x="1439" y="711"/>
                  </a:cubicBezTo>
                  <a:cubicBezTo>
                    <a:pt x="1347" y="1053"/>
                    <a:pt x="1233" y="1373"/>
                    <a:pt x="1096" y="1715"/>
                  </a:cubicBezTo>
                  <a:cubicBezTo>
                    <a:pt x="868" y="2263"/>
                    <a:pt x="571" y="2765"/>
                    <a:pt x="206" y="3245"/>
                  </a:cubicBezTo>
                  <a:lnTo>
                    <a:pt x="252" y="3153"/>
                  </a:lnTo>
                  <a:lnTo>
                    <a:pt x="252" y="3153"/>
                  </a:lnTo>
                  <a:cubicBezTo>
                    <a:pt x="115" y="3359"/>
                    <a:pt x="1" y="3541"/>
                    <a:pt x="1" y="3815"/>
                  </a:cubicBezTo>
                  <a:cubicBezTo>
                    <a:pt x="1" y="4044"/>
                    <a:pt x="92" y="4317"/>
                    <a:pt x="252" y="4477"/>
                  </a:cubicBezTo>
                  <a:cubicBezTo>
                    <a:pt x="434" y="4637"/>
                    <a:pt x="686" y="4774"/>
                    <a:pt x="937" y="4774"/>
                  </a:cubicBezTo>
                  <a:cubicBezTo>
                    <a:pt x="1165" y="4751"/>
                    <a:pt x="1462" y="4683"/>
                    <a:pt x="1599" y="4500"/>
                  </a:cubicBezTo>
                  <a:cubicBezTo>
                    <a:pt x="2397" y="3519"/>
                    <a:pt x="2968" y="2423"/>
                    <a:pt x="3265" y="1190"/>
                  </a:cubicBezTo>
                  <a:cubicBezTo>
                    <a:pt x="3402" y="711"/>
                    <a:pt x="3105" y="140"/>
                    <a:pt x="2603" y="26"/>
                  </a:cubicBezTo>
                  <a:cubicBezTo>
                    <a:pt x="2527" y="9"/>
                    <a:pt x="2450" y="1"/>
                    <a:pt x="23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79"/>
            <p:cNvSpPr/>
            <p:nvPr/>
          </p:nvSpPr>
          <p:spPr>
            <a:xfrm>
              <a:off x="3445650" y="2431250"/>
              <a:ext cx="94175" cy="115550"/>
            </a:xfrm>
            <a:custGeom>
              <a:rect b="b" l="l" r="r" t="t"/>
              <a:pathLst>
                <a:path extrusionOk="0" h="4622" w="3767">
                  <a:moveTo>
                    <a:pt x="2693" y="1"/>
                  </a:moveTo>
                  <a:cubicBezTo>
                    <a:pt x="2369" y="1"/>
                    <a:pt x="2054" y="163"/>
                    <a:pt x="1872" y="467"/>
                  </a:cubicBezTo>
                  <a:lnTo>
                    <a:pt x="251" y="3206"/>
                  </a:lnTo>
                  <a:cubicBezTo>
                    <a:pt x="0" y="3640"/>
                    <a:pt x="137" y="4256"/>
                    <a:pt x="594" y="4508"/>
                  </a:cubicBezTo>
                  <a:cubicBezTo>
                    <a:pt x="746" y="4584"/>
                    <a:pt x="913" y="4622"/>
                    <a:pt x="1078" y="4622"/>
                  </a:cubicBezTo>
                  <a:cubicBezTo>
                    <a:pt x="1408" y="4622"/>
                    <a:pt x="1727" y="4469"/>
                    <a:pt x="1895" y="4165"/>
                  </a:cubicBezTo>
                  <a:lnTo>
                    <a:pt x="3515" y="1426"/>
                  </a:lnTo>
                  <a:cubicBezTo>
                    <a:pt x="3766" y="992"/>
                    <a:pt x="3629" y="353"/>
                    <a:pt x="3173" y="125"/>
                  </a:cubicBezTo>
                  <a:cubicBezTo>
                    <a:pt x="3021" y="41"/>
                    <a:pt x="2856" y="1"/>
                    <a:pt x="26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79"/>
            <p:cNvSpPr/>
            <p:nvPr/>
          </p:nvSpPr>
          <p:spPr>
            <a:xfrm>
              <a:off x="3297275" y="2367475"/>
              <a:ext cx="98750" cy="113675"/>
            </a:xfrm>
            <a:custGeom>
              <a:rect b="b" l="l" r="r" t="t"/>
              <a:pathLst>
                <a:path extrusionOk="0" h="4547" w="3950">
                  <a:moveTo>
                    <a:pt x="2874" y="0"/>
                  </a:moveTo>
                  <a:cubicBezTo>
                    <a:pt x="2549" y="0"/>
                    <a:pt x="2233" y="168"/>
                    <a:pt x="2032" y="462"/>
                  </a:cubicBezTo>
                  <a:cubicBezTo>
                    <a:pt x="1461" y="1352"/>
                    <a:pt x="868" y="2242"/>
                    <a:pt x="274" y="3110"/>
                  </a:cubicBezTo>
                  <a:cubicBezTo>
                    <a:pt x="0" y="3543"/>
                    <a:pt x="183" y="4183"/>
                    <a:pt x="617" y="4411"/>
                  </a:cubicBezTo>
                  <a:cubicBezTo>
                    <a:pt x="778" y="4503"/>
                    <a:pt x="945" y="4546"/>
                    <a:pt x="1106" y="4546"/>
                  </a:cubicBezTo>
                  <a:cubicBezTo>
                    <a:pt x="1424" y="4546"/>
                    <a:pt x="1721" y="4379"/>
                    <a:pt x="1918" y="4091"/>
                  </a:cubicBezTo>
                  <a:lnTo>
                    <a:pt x="3675" y="1421"/>
                  </a:lnTo>
                  <a:cubicBezTo>
                    <a:pt x="3949" y="1010"/>
                    <a:pt x="3789" y="348"/>
                    <a:pt x="3333" y="120"/>
                  </a:cubicBezTo>
                  <a:cubicBezTo>
                    <a:pt x="3186" y="39"/>
                    <a:pt x="3029" y="0"/>
                    <a:pt x="28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79"/>
            <p:cNvSpPr/>
            <p:nvPr/>
          </p:nvSpPr>
          <p:spPr>
            <a:xfrm>
              <a:off x="3451925" y="2228675"/>
              <a:ext cx="79900" cy="109400"/>
            </a:xfrm>
            <a:custGeom>
              <a:rect b="b" l="l" r="r" t="t"/>
              <a:pathLst>
                <a:path extrusionOk="0" h="4376" w="3196">
                  <a:moveTo>
                    <a:pt x="2181" y="0"/>
                  </a:moveTo>
                  <a:cubicBezTo>
                    <a:pt x="1857" y="0"/>
                    <a:pt x="1540" y="144"/>
                    <a:pt x="1392" y="467"/>
                  </a:cubicBezTo>
                  <a:lnTo>
                    <a:pt x="183" y="2955"/>
                  </a:lnTo>
                  <a:cubicBezTo>
                    <a:pt x="69" y="3184"/>
                    <a:pt x="0" y="3435"/>
                    <a:pt x="69" y="3686"/>
                  </a:cubicBezTo>
                  <a:cubicBezTo>
                    <a:pt x="137" y="3914"/>
                    <a:pt x="297" y="4142"/>
                    <a:pt x="525" y="4256"/>
                  </a:cubicBezTo>
                  <a:cubicBezTo>
                    <a:pt x="667" y="4335"/>
                    <a:pt x="838" y="4376"/>
                    <a:pt x="1011" y="4376"/>
                  </a:cubicBezTo>
                  <a:cubicBezTo>
                    <a:pt x="1340" y="4376"/>
                    <a:pt x="1677" y="4228"/>
                    <a:pt x="1826" y="3914"/>
                  </a:cubicBezTo>
                  <a:lnTo>
                    <a:pt x="3013" y="1426"/>
                  </a:lnTo>
                  <a:cubicBezTo>
                    <a:pt x="3127" y="1198"/>
                    <a:pt x="3196" y="947"/>
                    <a:pt x="3127" y="696"/>
                  </a:cubicBezTo>
                  <a:cubicBezTo>
                    <a:pt x="3059" y="467"/>
                    <a:pt x="2899" y="216"/>
                    <a:pt x="2694" y="125"/>
                  </a:cubicBezTo>
                  <a:cubicBezTo>
                    <a:pt x="2539" y="44"/>
                    <a:pt x="2359" y="0"/>
                    <a:pt x="21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79"/>
            <p:cNvSpPr/>
            <p:nvPr/>
          </p:nvSpPr>
          <p:spPr>
            <a:xfrm>
              <a:off x="3607125" y="2317125"/>
              <a:ext cx="93600" cy="127000"/>
            </a:xfrm>
            <a:custGeom>
              <a:rect b="b" l="l" r="r" t="t"/>
              <a:pathLst>
                <a:path extrusionOk="0" h="5080" w="3744">
                  <a:moveTo>
                    <a:pt x="2643" y="1"/>
                  </a:moveTo>
                  <a:cubicBezTo>
                    <a:pt x="2324" y="1"/>
                    <a:pt x="2024" y="163"/>
                    <a:pt x="1827" y="467"/>
                  </a:cubicBezTo>
                  <a:cubicBezTo>
                    <a:pt x="1119" y="1540"/>
                    <a:pt x="548" y="2681"/>
                    <a:pt x="69" y="3891"/>
                  </a:cubicBezTo>
                  <a:cubicBezTo>
                    <a:pt x="1" y="4097"/>
                    <a:pt x="69" y="4416"/>
                    <a:pt x="160" y="4599"/>
                  </a:cubicBezTo>
                  <a:cubicBezTo>
                    <a:pt x="275" y="4804"/>
                    <a:pt x="526" y="5010"/>
                    <a:pt x="754" y="5055"/>
                  </a:cubicBezTo>
                  <a:cubicBezTo>
                    <a:pt x="833" y="5072"/>
                    <a:pt x="909" y="5080"/>
                    <a:pt x="982" y="5080"/>
                  </a:cubicBezTo>
                  <a:cubicBezTo>
                    <a:pt x="1416" y="5080"/>
                    <a:pt x="1742" y="4800"/>
                    <a:pt x="1918" y="4371"/>
                  </a:cubicBezTo>
                  <a:cubicBezTo>
                    <a:pt x="1941" y="4302"/>
                    <a:pt x="1986" y="4234"/>
                    <a:pt x="2009" y="4165"/>
                  </a:cubicBezTo>
                  <a:cubicBezTo>
                    <a:pt x="2009" y="4142"/>
                    <a:pt x="2009" y="4119"/>
                    <a:pt x="2032" y="4097"/>
                  </a:cubicBezTo>
                  <a:cubicBezTo>
                    <a:pt x="2078" y="3982"/>
                    <a:pt x="2146" y="3846"/>
                    <a:pt x="2192" y="3731"/>
                  </a:cubicBezTo>
                  <a:cubicBezTo>
                    <a:pt x="2306" y="3458"/>
                    <a:pt x="2443" y="3206"/>
                    <a:pt x="2580" y="2955"/>
                  </a:cubicBezTo>
                  <a:cubicBezTo>
                    <a:pt x="2854" y="2430"/>
                    <a:pt x="3151" y="1905"/>
                    <a:pt x="3470" y="1426"/>
                  </a:cubicBezTo>
                  <a:cubicBezTo>
                    <a:pt x="3744" y="1015"/>
                    <a:pt x="3561" y="353"/>
                    <a:pt x="3128" y="125"/>
                  </a:cubicBezTo>
                  <a:cubicBezTo>
                    <a:pt x="2968" y="41"/>
                    <a:pt x="2803" y="1"/>
                    <a:pt x="264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79"/>
            <p:cNvSpPr/>
            <p:nvPr/>
          </p:nvSpPr>
          <p:spPr>
            <a:xfrm>
              <a:off x="3176300" y="2631125"/>
              <a:ext cx="79350" cy="95650"/>
            </a:xfrm>
            <a:custGeom>
              <a:rect b="b" l="l" r="r" t="t"/>
              <a:pathLst>
                <a:path extrusionOk="0" h="3826" w="3174">
                  <a:moveTo>
                    <a:pt x="2148" y="0"/>
                  </a:moveTo>
                  <a:cubicBezTo>
                    <a:pt x="2079" y="0"/>
                    <a:pt x="2010" y="9"/>
                    <a:pt x="1941" y="28"/>
                  </a:cubicBezTo>
                  <a:lnTo>
                    <a:pt x="1735" y="119"/>
                  </a:lnTo>
                  <a:cubicBezTo>
                    <a:pt x="1575" y="210"/>
                    <a:pt x="1461" y="324"/>
                    <a:pt x="1370" y="484"/>
                  </a:cubicBezTo>
                  <a:cubicBezTo>
                    <a:pt x="914" y="1078"/>
                    <a:pt x="503" y="1717"/>
                    <a:pt x="183" y="2401"/>
                  </a:cubicBezTo>
                  <a:cubicBezTo>
                    <a:pt x="69" y="2630"/>
                    <a:pt x="1" y="2858"/>
                    <a:pt x="69" y="3109"/>
                  </a:cubicBezTo>
                  <a:cubicBezTo>
                    <a:pt x="137" y="3337"/>
                    <a:pt x="297" y="3588"/>
                    <a:pt x="503" y="3702"/>
                  </a:cubicBezTo>
                  <a:cubicBezTo>
                    <a:pt x="658" y="3780"/>
                    <a:pt x="823" y="3826"/>
                    <a:pt x="992" y="3826"/>
                  </a:cubicBezTo>
                  <a:cubicBezTo>
                    <a:pt x="1072" y="3826"/>
                    <a:pt x="1153" y="3816"/>
                    <a:pt x="1233" y="3794"/>
                  </a:cubicBezTo>
                  <a:cubicBezTo>
                    <a:pt x="1461" y="3725"/>
                    <a:pt x="1712" y="3588"/>
                    <a:pt x="1804" y="3360"/>
                  </a:cubicBezTo>
                  <a:cubicBezTo>
                    <a:pt x="2146" y="2675"/>
                    <a:pt x="2557" y="2036"/>
                    <a:pt x="3013" y="1443"/>
                  </a:cubicBezTo>
                  <a:cubicBezTo>
                    <a:pt x="3150" y="1260"/>
                    <a:pt x="3173" y="918"/>
                    <a:pt x="3105" y="712"/>
                  </a:cubicBezTo>
                  <a:cubicBezTo>
                    <a:pt x="3059" y="484"/>
                    <a:pt x="2876" y="256"/>
                    <a:pt x="2671" y="142"/>
                  </a:cubicBezTo>
                  <a:cubicBezTo>
                    <a:pt x="2506" y="59"/>
                    <a:pt x="2328" y="0"/>
                    <a:pt x="21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79"/>
            <p:cNvSpPr/>
            <p:nvPr/>
          </p:nvSpPr>
          <p:spPr>
            <a:xfrm>
              <a:off x="3289850" y="2746025"/>
              <a:ext cx="74775" cy="95025"/>
            </a:xfrm>
            <a:custGeom>
              <a:rect b="b" l="l" r="r" t="t"/>
              <a:pathLst>
                <a:path extrusionOk="0" h="3801" w="2991">
                  <a:moveTo>
                    <a:pt x="2023" y="0"/>
                  </a:moveTo>
                  <a:cubicBezTo>
                    <a:pt x="1943" y="0"/>
                    <a:pt x="1862" y="13"/>
                    <a:pt x="1781" y="42"/>
                  </a:cubicBezTo>
                  <a:cubicBezTo>
                    <a:pt x="1530" y="111"/>
                    <a:pt x="1347" y="248"/>
                    <a:pt x="1188" y="476"/>
                  </a:cubicBezTo>
                  <a:cubicBezTo>
                    <a:pt x="731" y="1138"/>
                    <a:pt x="389" y="1846"/>
                    <a:pt x="69" y="2599"/>
                  </a:cubicBezTo>
                  <a:cubicBezTo>
                    <a:pt x="1" y="2804"/>
                    <a:pt x="69" y="3124"/>
                    <a:pt x="161" y="3306"/>
                  </a:cubicBezTo>
                  <a:cubicBezTo>
                    <a:pt x="275" y="3535"/>
                    <a:pt x="526" y="3717"/>
                    <a:pt x="754" y="3763"/>
                  </a:cubicBezTo>
                  <a:cubicBezTo>
                    <a:pt x="836" y="3787"/>
                    <a:pt x="924" y="3800"/>
                    <a:pt x="1012" y="3800"/>
                  </a:cubicBezTo>
                  <a:cubicBezTo>
                    <a:pt x="1170" y="3800"/>
                    <a:pt x="1330" y="3759"/>
                    <a:pt x="1462" y="3672"/>
                  </a:cubicBezTo>
                  <a:cubicBezTo>
                    <a:pt x="1530" y="3626"/>
                    <a:pt x="1599" y="3580"/>
                    <a:pt x="1667" y="3535"/>
                  </a:cubicBezTo>
                  <a:cubicBezTo>
                    <a:pt x="1781" y="3420"/>
                    <a:pt x="1850" y="3284"/>
                    <a:pt x="1895" y="3124"/>
                  </a:cubicBezTo>
                  <a:cubicBezTo>
                    <a:pt x="2146" y="2530"/>
                    <a:pt x="2466" y="1960"/>
                    <a:pt x="2831" y="1435"/>
                  </a:cubicBezTo>
                  <a:cubicBezTo>
                    <a:pt x="2968" y="1252"/>
                    <a:pt x="2991" y="933"/>
                    <a:pt x="2945" y="704"/>
                  </a:cubicBezTo>
                  <a:cubicBezTo>
                    <a:pt x="2877" y="476"/>
                    <a:pt x="2717" y="248"/>
                    <a:pt x="2489" y="134"/>
                  </a:cubicBezTo>
                  <a:cubicBezTo>
                    <a:pt x="2350" y="56"/>
                    <a:pt x="2190" y="0"/>
                    <a:pt x="20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79"/>
            <p:cNvSpPr/>
            <p:nvPr/>
          </p:nvSpPr>
          <p:spPr>
            <a:xfrm>
              <a:off x="3463900" y="2821975"/>
              <a:ext cx="107875" cy="125375"/>
            </a:xfrm>
            <a:custGeom>
              <a:rect b="b" l="l" r="r" t="t"/>
              <a:pathLst>
                <a:path extrusionOk="0" h="5015" w="4315">
                  <a:moveTo>
                    <a:pt x="983" y="2710"/>
                  </a:moveTo>
                  <a:cubicBezTo>
                    <a:pt x="969" y="2726"/>
                    <a:pt x="963" y="2735"/>
                    <a:pt x="963" y="2735"/>
                  </a:cubicBezTo>
                  <a:cubicBezTo>
                    <a:pt x="964" y="2735"/>
                    <a:pt x="971" y="2727"/>
                    <a:pt x="983" y="2710"/>
                  </a:cubicBezTo>
                  <a:close/>
                  <a:moveTo>
                    <a:pt x="3248" y="1"/>
                  </a:moveTo>
                  <a:cubicBezTo>
                    <a:pt x="2926" y="1"/>
                    <a:pt x="2607" y="153"/>
                    <a:pt x="2443" y="451"/>
                  </a:cubicBezTo>
                  <a:cubicBezTo>
                    <a:pt x="2146" y="999"/>
                    <a:pt x="1826" y="1547"/>
                    <a:pt x="1461" y="2049"/>
                  </a:cubicBezTo>
                  <a:cubicBezTo>
                    <a:pt x="1370" y="2186"/>
                    <a:pt x="1279" y="2323"/>
                    <a:pt x="1187" y="2437"/>
                  </a:cubicBezTo>
                  <a:cubicBezTo>
                    <a:pt x="1142" y="2505"/>
                    <a:pt x="1096" y="2551"/>
                    <a:pt x="1050" y="2619"/>
                  </a:cubicBezTo>
                  <a:cubicBezTo>
                    <a:pt x="1030" y="2639"/>
                    <a:pt x="1028" y="2659"/>
                    <a:pt x="1012" y="2679"/>
                  </a:cubicBezTo>
                  <a:lnTo>
                    <a:pt x="1012" y="2679"/>
                  </a:lnTo>
                  <a:cubicBezTo>
                    <a:pt x="1022" y="2665"/>
                    <a:pt x="1028" y="2653"/>
                    <a:pt x="1028" y="2642"/>
                  </a:cubicBezTo>
                  <a:lnTo>
                    <a:pt x="1028" y="2642"/>
                  </a:lnTo>
                  <a:cubicBezTo>
                    <a:pt x="1009" y="2673"/>
                    <a:pt x="994" y="2695"/>
                    <a:pt x="983" y="2710"/>
                  </a:cubicBezTo>
                  <a:lnTo>
                    <a:pt x="983" y="2710"/>
                  </a:lnTo>
                  <a:cubicBezTo>
                    <a:pt x="989" y="2704"/>
                    <a:pt x="996" y="2696"/>
                    <a:pt x="1005" y="2688"/>
                  </a:cubicBezTo>
                  <a:cubicBezTo>
                    <a:pt x="1008" y="2685"/>
                    <a:pt x="1010" y="2682"/>
                    <a:pt x="1012" y="2679"/>
                  </a:cubicBezTo>
                  <a:lnTo>
                    <a:pt x="1012" y="2679"/>
                  </a:lnTo>
                  <a:cubicBezTo>
                    <a:pt x="980" y="2727"/>
                    <a:pt x="908" y="2789"/>
                    <a:pt x="891" y="2825"/>
                  </a:cubicBezTo>
                  <a:cubicBezTo>
                    <a:pt x="845" y="2870"/>
                    <a:pt x="799" y="2939"/>
                    <a:pt x="754" y="2985"/>
                  </a:cubicBezTo>
                  <a:cubicBezTo>
                    <a:pt x="640" y="3121"/>
                    <a:pt x="525" y="3258"/>
                    <a:pt x="411" y="3373"/>
                  </a:cubicBezTo>
                  <a:cubicBezTo>
                    <a:pt x="92" y="3761"/>
                    <a:pt x="0" y="4354"/>
                    <a:pt x="411" y="4719"/>
                  </a:cubicBezTo>
                  <a:cubicBezTo>
                    <a:pt x="595" y="4903"/>
                    <a:pt x="865" y="5015"/>
                    <a:pt x="1128" y="5015"/>
                  </a:cubicBezTo>
                  <a:cubicBezTo>
                    <a:pt x="1355" y="5015"/>
                    <a:pt x="1577" y="4932"/>
                    <a:pt x="1735" y="4742"/>
                  </a:cubicBezTo>
                  <a:cubicBezTo>
                    <a:pt x="2648" y="3738"/>
                    <a:pt x="3447" y="2619"/>
                    <a:pt x="4086" y="1432"/>
                  </a:cubicBezTo>
                  <a:cubicBezTo>
                    <a:pt x="4314" y="976"/>
                    <a:pt x="4200" y="360"/>
                    <a:pt x="3744" y="131"/>
                  </a:cubicBezTo>
                  <a:cubicBezTo>
                    <a:pt x="3593" y="44"/>
                    <a:pt x="3420" y="1"/>
                    <a:pt x="32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79"/>
            <p:cNvSpPr/>
            <p:nvPr/>
          </p:nvSpPr>
          <p:spPr>
            <a:xfrm>
              <a:off x="3285850" y="2894725"/>
              <a:ext cx="100475" cy="120975"/>
            </a:xfrm>
            <a:custGeom>
              <a:rect b="b" l="l" r="r" t="t"/>
              <a:pathLst>
                <a:path extrusionOk="0" h="4839" w="4019">
                  <a:moveTo>
                    <a:pt x="2957" y="1"/>
                  </a:moveTo>
                  <a:cubicBezTo>
                    <a:pt x="2633" y="1"/>
                    <a:pt x="2311" y="148"/>
                    <a:pt x="2147" y="463"/>
                  </a:cubicBezTo>
                  <a:cubicBezTo>
                    <a:pt x="1599" y="1490"/>
                    <a:pt x="982" y="2471"/>
                    <a:pt x="298" y="3407"/>
                  </a:cubicBezTo>
                  <a:cubicBezTo>
                    <a:pt x="1" y="3818"/>
                    <a:pt x="206" y="4503"/>
                    <a:pt x="640" y="4708"/>
                  </a:cubicBezTo>
                  <a:cubicBezTo>
                    <a:pt x="804" y="4798"/>
                    <a:pt x="966" y="4838"/>
                    <a:pt x="1120" y="4838"/>
                  </a:cubicBezTo>
                  <a:cubicBezTo>
                    <a:pt x="1438" y="4838"/>
                    <a:pt x="1726" y="4665"/>
                    <a:pt x="1941" y="4389"/>
                  </a:cubicBezTo>
                  <a:cubicBezTo>
                    <a:pt x="2626" y="3430"/>
                    <a:pt x="3242" y="2448"/>
                    <a:pt x="3790" y="1421"/>
                  </a:cubicBezTo>
                  <a:cubicBezTo>
                    <a:pt x="4018" y="988"/>
                    <a:pt x="3904" y="371"/>
                    <a:pt x="3448" y="120"/>
                  </a:cubicBezTo>
                  <a:cubicBezTo>
                    <a:pt x="3298" y="42"/>
                    <a:pt x="3127" y="1"/>
                    <a:pt x="295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79"/>
            <p:cNvSpPr/>
            <p:nvPr/>
          </p:nvSpPr>
          <p:spPr>
            <a:xfrm>
              <a:off x="3127800" y="2807725"/>
              <a:ext cx="90175" cy="117525"/>
            </a:xfrm>
            <a:custGeom>
              <a:rect b="b" l="l" r="r" t="t"/>
              <a:pathLst>
                <a:path extrusionOk="0" h="4701" w="3607">
                  <a:moveTo>
                    <a:pt x="2541" y="0"/>
                  </a:moveTo>
                  <a:cubicBezTo>
                    <a:pt x="2218" y="0"/>
                    <a:pt x="1899" y="152"/>
                    <a:pt x="1735" y="450"/>
                  </a:cubicBezTo>
                  <a:cubicBezTo>
                    <a:pt x="1233" y="1409"/>
                    <a:pt x="731" y="2345"/>
                    <a:pt x="251" y="3281"/>
                  </a:cubicBezTo>
                  <a:cubicBezTo>
                    <a:pt x="0" y="3714"/>
                    <a:pt x="114" y="4331"/>
                    <a:pt x="571" y="4582"/>
                  </a:cubicBezTo>
                  <a:cubicBezTo>
                    <a:pt x="728" y="4660"/>
                    <a:pt x="904" y="4701"/>
                    <a:pt x="1077" y="4701"/>
                  </a:cubicBezTo>
                  <a:cubicBezTo>
                    <a:pt x="1406" y="4701"/>
                    <a:pt x="1722" y="4554"/>
                    <a:pt x="1872" y="4239"/>
                  </a:cubicBezTo>
                  <a:cubicBezTo>
                    <a:pt x="2374" y="3303"/>
                    <a:pt x="2876" y="2368"/>
                    <a:pt x="3378" y="1432"/>
                  </a:cubicBezTo>
                  <a:cubicBezTo>
                    <a:pt x="3607" y="975"/>
                    <a:pt x="3515" y="359"/>
                    <a:pt x="3036" y="131"/>
                  </a:cubicBezTo>
                  <a:cubicBezTo>
                    <a:pt x="2885" y="43"/>
                    <a:pt x="2713" y="0"/>
                    <a:pt x="25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0" name="Google Shape;1000;p79"/>
          <p:cNvGrpSpPr/>
          <p:nvPr/>
        </p:nvGrpSpPr>
        <p:grpSpPr>
          <a:xfrm rot="-7481383">
            <a:off x="1162903" y="-100174"/>
            <a:ext cx="446225" cy="453350"/>
            <a:chOff x="4350100" y="1147775"/>
            <a:chExt cx="446250" cy="453375"/>
          </a:xfrm>
        </p:grpSpPr>
        <p:sp>
          <p:nvSpPr>
            <p:cNvPr id="1001" name="Google Shape;1001;p79"/>
            <p:cNvSpPr/>
            <p:nvPr/>
          </p:nvSpPr>
          <p:spPr>
            <a:xfrm>
              <a:off x="4587475" y="1395350"/>
              <a:ext cx="208875" cy="205800"/>
            </a:xfrm>
            <a:custGeom>
              <a:rect b="b" l="l" r="r" t="t"/>
              <a:pathLst>
                <a:path extrusionOk="0" h="8232" w="8355">
                  <a:moveTo>
                    <a:pt x="4104" y="0"/>
                  </a:moveTo>
                  <a:cubicBezTo>
                    <a:pt x="2167" y="0"/>
                    <a:pt x="643" y="1771"/>
                    <a:pt x="320" y="3603"/>
                  </a:cubicBezTo>
                  <a:cubicBezTo>
                    <a:pt x="0" y="5543"/>
                    <a:pt x="1119" y="7483"/>
                    <a:pt x="3036" y="8076"/>
                  </a:cubicBezTo>
                  <a:cubicBezTo>
                    <a:pt x="3393" y="8180"/>
                    <a:pt x="3759" y="8231"/>
                    <a:pt x="4124" y="8231"/>
                  </a:cubicBezTo>
                  <a:cubicBezTo>
                    <a:pt x="4880" y="8231"/>
                    <a:pt x="5631" y="8013"/>
                    <a:pt x="6277" y="7597"/>
                  </a:cubicBezTo>
                  <a:cubicBezTo>
                    <a:pt x="6574" y="7414"/>
                    <a:pt x="6848" y="7163"/>
                    <a:pt x="7099" y="6890"/>
                  </a:cubicBezTo>
                  <a:cubicBezTo>
                    <a:pt x="7852" y="6296"/>
                    <a:pt x="8355" y="5383"/>
                    <a:pt x="8332" y="4402"/>
                  </a:cubicBezTo>
                  <a:cubicBezTo>
                    <a:pt x="8309" y="3352"/>
                    <a:pt x="7715" y="2210"/>
                    <a:pt x="7031" y="1411"/>
                  </a:cubicBezTo>
                  <a:cubicBezTo>
                    <a:pt x="6369" y="658"/>
                    <a:pt x="5456" y="110"/>
                    <a:pt x="4451" y="19"/>
                  </a:cubicBezTo>
                  <a:cubicBezTo>
                    <a:pt x="4334" y="6"/>
                    <a:pt x="4218" y="0"/>
                    <a:pt x="410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79"/>
            <p:cNvSpPr/>
            <p:nvPr/>
          </p:nvSpPr>
          <p:spPr>
            <a:xfrm>
              <a:off x="4350100" y="1473750"/>
              <a:ext cx="95875" cy="93525"/>
            </a:xfrm>
            <a:custGeom>
              <a:rect b="b" l="l" r="r" t="t"/>
              <a:pathLst>
                <a:path extrusionOk="0" h="3741" w="3835">
                  <a:moveTo>
                    <a:pt x="1554" y="1"/>
                  </a:moveTo>
                  <a:cubicBezTo>
                    <a:pt x="1238" y="1"/>
                    <a:pt x="928" y="93"/>
                    <a:pt x="662" y="307"/>
                  </a:cubicBezTo>
                  <a:cubicBezTo>
                    <a:pt x="23" y="832"/>
                    <a:pt x="0" y="1927"/>
                    <a:pt x="274" y="2658"/>
                  </a:cubicBezTo>
                  <a:cubicBezTo>
                    <a:pt x="434" y="3069"/>
                    <a:pt x="753" y="3411"/>
                    <a:pt x="1164" y="3594"/>
                  </a:cubicBezTo>
                  <a:cubicBezTo>
                    <a:pt x="1429" y="3705"/>
                    <a:pt x="1710" y="3740"/>
                    <a:pt x="1998" y="3740"/>
                  </a:cubicBezTo>
                  <a:cubicBezTo>
                    <a:pt x="2182" y="3740"/>
                    <a:pt x="2369" y="3726"/>
                    <a:pt x="2557" y="3708"/>
                  </a:cubicBezTo>
                  <a:cubicBezTo>
                    <a:pt x="2716" y="3708"/>
                    <a:pt x="2808" y="3594"/>
                    <a:pt x="2808" y="3457"/>
                  </a:cubicBezTo>
                  <a:cubicBezTo>
                    <a:pt x="3036" y="3343"/>
                    <a:pt x="3241" y="3137"/>
                    <a:pt x="3401" y="2886"/>
                  </a:cubicBezTo>
                  <a:cubicBezTo>
                    <a:pt x="3835" y="2133"/>
                    <a:pt x="3584" y="1220"/>
                    <a:pt x="2990" y="626"/>
                  </a:cubicBezTo>
                  <a:cubicBezTo>
                    <a:pt x="2620" y="256"/>
                    <a:pt x="2080" y="1"/>
                    <a:pt x="15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79"/>
            <p:cNvSpPr/>
            <p:nvPr/>
          </p:nvSpPr>
          <p:spPr>
            <a:xfrm>
              <a:off x="4386600" y="1147775"/>
              <a:ext cx="162675" cy="170425"/>
            </a:xfrm>
            <a:custGeom>
              <a:rect b="b" l="l" r="r" t="t"/>
              <a:pathLst>
                <a:path extrusionOk="0" h="6817" w="6507">
                  <a:moveTo>
                    <a:pt x="2995" y="0"/>
                  </a:moveTo>
                  <a:cubicBezTo>
                    <a:pt x="2821" y="0"/>
                    <a:pt x="2644" y="20"/>
                    <a:pt x="2466" y="62"/>
                  </a:cubicBezTo>
                  <a:cubicBezTo>
                    <a:pt x="1005" y="427"/>
                    <a:pt x="69" y="2002"/>
                    <a:pt x="47" y="3440"/>
                  </a:cubicBezTo>
                  <a:cubicBezTo>
                    <a:pt x="1" y="4764"/>
                    <a:pt x="754" y="6065"/>
                    <a:pt x="1964" y="6544"/>
                  </a:cubicBezTo>
                  <a:cubicBezTo>
                    <a:pt x="2359" y="6723"/>
                    <a:pt x="2786" y="6816"/>
                    <a:pt x="3215" y="6816"/>
                  </a:cubicBezTo>
                  <a:cubicBezTo>
                    <a:pt x="3825" y="6816"/>
                    <a:pt x="4440" y="6627"/>
                    <a:pt x="4977" y="6224"/>
                  </a:cubicBezTo>
                  <a:cubicBezTo>
                    <a:pt x="6141" y="5357"/>
                    <a:pt x="6506" y="3736"/>
                    <a:pt x="6027" y="2390"/>
                  </a:cubicBezTo>
                  <a:cubicBezTo>
                    <a:pt x="5562" y="1177"/>
                    <a:pt x="4345" y="0"/>
                    <a:pt x="29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04" name="Shape 1004"/>
        <p:cNvGrpSpPr/>
        <p:nvPr/>
      </p:nvGrpSpPr>
      <p:grpSpPr>
        <a:xfrm>
          <a:off x="0" y="0"/>
          <a:ext cx="0" cy="0"/>
          <a:chOff x="0" y="0"/>
          <a:chExt cx="0" cy="0"/>
        </a:xfrm>
      </p:grpSpPr>
      <p:sp>
        <p:nvSpPr>
          <p:cNvPr id="1005" name="Google Shape;1005;p80"/>
          <p:cNvSpPr/>
          <p:nvPr/>
        </p:nvSpPr>
        <p:spPr>
          <a:xfrm flipH="1">
            <a:off x="4451877" y="-31650"/>
            <a:ext cx="4718504" cy="1017753"/>
          </a:xfrm>
          <a:custGeom>
            <a:rect b="b" l="l" r="r" t="t"/>
            <a:pathLst>
              <a:path extrusionOk="0" h="54895" w="254504">
                <a:moveTo>
                  <a:pt x="254503" y="0"/>
                </a:moveTo>
                <a:cubicBezTo>
                  <a:pt x="254503" y="0"/>
                  <a:pt x="244837" y="54895"/>
                  <a:pt x="153954" y="52159"/>
                </a:cubicBezTo>
                <a:cubicBezTo>
                  <a:pt x="75898" y="49788"/>
                  <a:pt x="63922" y="14529"/>
                  <a:pt x="821" y="32280"/>
                </a:cubicBezTo>
                <a:lnTo>
                  <a:pt x="0" y="517"/>
                </a:lnTo>
                <a:close/>
              </a:path>
            </a:pathLst>
          </a:custGeom>
          <a:solidFill>
            <a:srgbClr val="E3D6C9">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80"/>
          <p:cNvSpPr txBox="1"/>
          <p:nvPr>
            <p:ph type="title"/>
          </p:nvPr>
        </p:nvSpPr>
        <p:spPr>
          <a:xfrm>
            <a:off x="713225" y="445025"/>
            <a:ext cx="77175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sz="1400"/>
            </a:lvl1pPr>
            <a:lvl2pPr lvl="1" rtl="0">
              <a:spcBef>
                <a:spcPts val="0"/>
              </a:spcBef>
              <a:spcAft>
                <a:spcPts val="0"/>
              </a:spcAft>
              <a:buSzPts val="1400"/>
              <a:buChar char="○"/>
              <a:defRPr sz="1400"/>
            </a:lvl2pPr>
            <a:lvl3pPr lvl="2" rtl="0">
              <a:spcBef>
                <a:spcPts val="0"/>
              </a:spcBef>
              <a:spcAft>
                <a:spcPts val="0"/>
              </a:spcAft>
              <a:buSzPts val="1400"/>
              <a:buChar char="■"/>
              <a:defRPr sz="1400"/>
            </a:lvl3pPr>
            <a:lvl4pPr lvl="3" rtl="0">
              <a:spcBef>
                <a:spcPts val="0"/>
              </a:spcBef>
              <a:spcAft>
                <a:spcPts val="0"/>
              </a:spcAft>
              <a:buSzPts val="1400"/>
              <a:buChar char="●"/>
              <a:defRPr sz="1400"/>
            </a:lvl4pPr>
            <a:lvl5pPr lvl="4" rtl="0">
              <a:spcBef>
                <a:spcPts val="0"/>
              </a:spcBef>
              <a:spcAft>
                <a:spcPts val="0"/>
              </a:spcAft>
              <a:buSzPts val="1400"/>
              <a:buChar char="○"/>
              <a:defRPr sz="1400"/>
            </a:lvl5pPr>
            <a:lvl6pPr lvl="5" rtl="0">
              <a:spcBef>
                <a:spcPts val="0"/>
              </a:spcBef>
              <a:spcAft>
                <a:spcPts val="0"/>
              </a:spcAft>
              <a:buSzPts val="1400"/>
              <a:buChar char="■"/>
              <a:defRPr sz="1400"/>
            </a:lvl6pPr>
            <a:lvl7pPr lvl="6" rtl="0">
              <a:spcBef>
                <a:spcPts val="0"/>
              </a:spcBef>
              <a:spcAft>
                <a:spcPts val="0"/>
              </a:spcAft>
              <a:buSzPts val="1400"/>
              <a:buChar char="●"/>
              <a:defRPr sz="1400"/>
            </a:lvl7pPr>
            <a:lvl8pPr lvl="7" rtl="0">
              <a:spcBef>
                <a:spcPts val="0"/>
              </a:spcBef>
              <a:spcAft>
                <a:spcPts val="0"/>
              </a:spcAft>
              <a:buSzPts val="1400"/>
              <a:buChar char="○"/>
              <a:defRPr sz="1400"/>
            </a:lvl8pPr>
            <a:lvl9pPr lvl="8" rtl="0">
              <a:spcBef>
                <a:spcPts val="0"/>
              </a:spcBef>
              <a:spcAft>
                <a:spcPts val="0"/>
              </a:spcAft>
              <a:buSzPts val="1400"/>
              <a:buChar char="■"/>
              <a:defRPr sz="1400"/>
            </a:lvl9pPr>
          </a:lstStyle>
          <a:p/>
        </p:txBody>
      </p:sp>
      <p:sp>
        <p:nvSpPr>
          <p:cNvPr id="1007" name="Google Shape;1007;p80"/>
          <p:cNvSpPr txBox="1"/>
          <p:nvPr>
            <p:ph idx="1" type="body"/>
          </p:nvPr>
        </p:nvSpPr>
        <p:spPr>
          <a:xfrm>
            <a:off x="713225" y="1152475"/>
            <a:ext cx="77175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08" name="Google Shape;1008;p80"/>
          <p:cNvSpPr/>
          <p:nvPr/>
        </p:nvSpPr>
        <p:spPr>
          <a:xfrm flipH="1" rot="10800000">
            <a:off x="-32800" y="4651603"/>
            <a:ext cx="3340365" cy="720497"/>
          </a:xfrm>
          <a:custGeom>
            <a:rect b="b" l="l" r="r" t="t"/>
            <a:pathLst>
              <a:path extrusionOk="0" h="54895" w="254504">
                <a:moveTo>
                  <a:pt x="254503" y="0"/>
                </a:moveTo>
                <a:cubicBezTo>
                  <a:pt x="254503" y="0"/>
                  <a:pt x="244837" y="54895"/>
                  <a:pt x="153954" y="52159"/>
                </a:cubicBezTo>
                <a:cubicBezTo>
                  <a:pt x="75898" y="49788"/>
                  <a:pt x="63922" y="14529"/>
                  <a:pt x="821" y="32280"/>
                </a:cubicBezTo>
                <a:lnTo>
                  <a:pt x="0" y="517"/>
                </a:lnTo>
                <a:close/>
              </a:path>
            </a:pathLst>
          </a:custGeom>
          <a:solidFill>
            <a:srgbClr val="E3D6C9">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9" name="Google Shape;1009;p80"/>
          <p:cNvGrpSpPr/>
          <p:nvPr/>
        </p:nvGrpSpPr>
        <p:grpSpPr>
          <a:xfrm>
            <a:off x="8352300" y="-170450"/>
            <a:ext cx="1067675" cy="1029425"/>
            <a:chOff x="493750" y="169525"/>
            <a:chExt cx="1067675" cy="1029425"/>
          </a:xfrm>
        </p:grpSpPr>
        <p:sp>
          <p:nvSpPr>
            <p:cNvPr id="1010" name="Google Shape;1010;p80"/>
            <p:cNvSpPr/>
            <p:nvPr/>
          </p:nvSpPr>
          <p:spPr>
            <a:xfrm>
              <a:off x="493750" y="169525"/>
              <a:ext cx="1067675" cy="1029425"/>
            </a:xfrm>
            <a:custGeom>
              <a:rect b="b" l="l" r="r" t="t"/>
              <a:pathLst>
                <a:path extrusionOk="0" h="41177" w="42707">
                  <a:moveTo>
                    <a:pt x="18282" y="767"/>
                  </a:moveTo>
                  <a:cubicBezTo>
                    <a:pt x="21189" y="767"/>
                    <a:pt x="24106" y="1361"/>
                    <a:pt x="26843" y="2283"/>
                  </a:cubicBezTo>
                  <a:cubicBezTo>
                    <a:pt x="30952" y="3698"/>
                    <a:pt x="35083" y="5821"/>
                    <a:pt x="37594" y="9496"/>
                  </a:cubicBezTo>
                  <a:cubicBezTo>
                    <a:pt x="38827" y="11322"/>
                    <a:pt x="39694" y="13376"/>
                    <a:pt x="40356" y="15476"/>
                  </a:cubicBezTo>
                  <a:cubicBezTo>
                    <a:pt x="40995" y="17553"/>
                    <a:pt x="41429" y="19699"/>
                    <a:pt x="41520" y="21890"/>
                  </a:cubicBezTo>
                  <a:cubicBezTo>
                    <a:pt x="41703" y="26113"/>
                    <a:pt x="40538" y="30267"/>
                    <a:pt x="37708" y="33462"/>
                  </a:cubicBezTo>
                  <a:cubicBezTo>
                    <a:pt x="35038" y="36475"/>
                    <a:pt x="31363" y="38484"/>
                    <a:pt x="27528" y="39580"/>
                  </a:cubicBezTo>
                  <a:cubicBezTo>
                    <a:pt x="25636" y="40113"/>
                    <a:pt x="23699" y="40394"/>
                    <a:pt x="21768" y="40394"/>
                  </a:cubicBezTo>
                  <a:cubicBezTo>
                    <a:pt x="19322" y="40394"/>
                    <a:pt x="16885" y="39943"/>
                    <a:pt x="14563" y="38986"/>
                  </a:cubicBezTo>
                  <a:cubicBezTo>
                    <a:pt x="10706" y="37388"/>
                    <a:pt x="7419" y="34558"/>
                    <a:pt x="5182" y="31043"/>
                  </a:cubicBezTo>
                  <a:cubicBezTo>
                    <a:pt x="822" y="24150"/>
                    <a:pt x="229" y="14700"/>
                    <a:pt x="4611" y="7693"/>
                  </a:cubicBezTo>
                  <a:cubicBezTo>
                    <a:pt x="5159" y="6825"/>
                    <a:pt x="5776" y="6004"/>
                    <a:pt x="6460" y="5250"/>
                  </a:cubicBezTo>
                  <a:cubicBezTo>
                    <a:pt x="6483" y="5228"/>
                    <a:pt x="6483" y="5228"/>
                    <a:pt x="6506" y="5205"/>
                  </a:cubicBezTo>
                  <a:cubicBezTo>
                    <a:pt x="8423" y="3356"/>
                    <a:pt x="10866" y="2078"/>
                    <a:pt x="13445" y="1370"/>
                  </a:cubicBezTo>
                  <a:cubicBezTo>
                    <a:pt x="15033" y="953"/>
                    <a:pt x="16656" y="767"/>
                    <a:pt x="18282" y="767"/>
                  </a:cubicBezTo>
                  <a:close/>
                  <a:moveTo>
                    <a:pt x="18302" y="1"/>
                  </a:moveTo>
                  <a:cubicBezTo>
                    <a:pt x="17565" y="1"/>
                    <a:pt x="16828" y="38"/>
                    <a:pt x="16093" y="115"/>
                  </a:cubicBezTo>
                  <a:cubicBezTo>
                    <a:pt x="12075" y="548"/>
                    <a:pt x="8149" y="2260"/>
                    <a:pt x="5388" y="5250"/>
                  </a:cubicBezTo>
                  <a:cubicBezTo>
                    <a:pt x="4703" y="5958"/>
                    <a:pt x="4132" y="6757"/>
                    <a:pt x="3630" y="7601"/>
                  </a:cubicBezTo>
                  <a:cubicBezTo>
                    <a:pt x="3561" y="7716"/>
                    <a:pt x="3561" y="7830"/>
                    <a:pt x="3607" y="7921"/>
                  </a:cubicBezTo>
                  <a:cubicBezTo>
                    <a:pt x="1" y="14198"/>
                    <a:pt x="69" y="22301"/>
                    <a:pt x="3105" y="28829"/>
                  </a:cubicBezTo>
                  <a:cubicBezTo>
                    <a:pt x="4931" y="32732"/>
                    <a:pt x="7830" y="36087"/>
                    <a:pt x="11528" y="38301"/>
                  </a:cubicBezTo>
                  <a:cubicBezTo>
                    <a:pt x="14666" y="40177"/>
                    <a:pt x="18228" y="41176"/>
                    <a:pt x="21844" y="41176"/>
                  </a:cubicBezTo>
                  <a:cubicBezTo>
                    <a:pt x="22672" y="41176"/>
                    <a:pt x="23503" y="41124"/>
                    <a:pt x="24333" y="41018"/>
                  </a:cubicBezTo>
                  <a:cubicBezTo>
                    <a:pt x="28646" y="40447"/>
                    <a:pt x="32915" y="38689"/>
                    <a:pt x="36270" y="35905"/>
                  </a:cubicBezTo>
                  <a:cubicBezTo>
                    <a:pt x="39580" y="33166"/>
                    <a:pt x="41657" y="29400"/>
                    <a:pt x="42159" y="25131"/>
                  </a:cubicBezTo>
                  <a:cubicBezTo>
                    <a:pt x="42707" y="20635"/>
                    <a:pt x="41657" y="15910"/>
                    <a:pt x="39762" y="11824"/>
                  </a:cubicBezTo>
                  <a:cubicBezTo>
                    <a:pt x="38804" y="9747"/>
                    <a:pt x="37526" y="7853"/>
                    <a:pt x="35814" y="6323"/>
                  </a:cubicBezTo>
                  <a:cubicBezTo>
                    <a:pt x="34147" y="4817"/>
                    <a:pt x="32162" y="3675"/>
                    <a:pt x="30130" y="2762"/>
                  </a:cubicBezTo>
                  <a:cubicBezTo>
                    <a:pt x="26420" y="1120"/>
                    <a:pt x="22366" y="1"/>
                    <a:pt x="1830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80"/>
            <p:cNvSpPr/>
            <p:nvPr/>
          </p:nvSpPr>
          <p:spPr>
            <a:xfrm>
              <a:off x="574225" y="244725"/>
              <a:ext cx="900475" cy="847975"/>
            </a:xfrm>
            <a:custGeom>
              <a:rect b="b" l="l" r="r" t="t"/>
              <a:pathLst>
                <a:path extrusionOk="0" h="33919" w="36019">
                  <a:moveTo>
                    <a:pt x="15710" y="733"/>
                  </a:moveTo>
                  <a:cubicBezTo>
                    <a:pt x="18293" y="733"/>
                    <a:pt x="20906" y="1153"/>
                    <a:pt x="23328" y="1923"/>
                  </a:cubicBezTo>
                  <a:cubicBezTo>
                    <a:pt x="26546" y="2927"/>
                    <a:pt x="29536" y="4708"/>
                    <a:pt x="31659" y="7355"/>
                  </a:cubicBezTo>
                  <a:cubicBezTo>
                    <a:pt x="33873" y="10140"/>
                    <a:pt x="34991" y="13746"/>
                    <a:pt x="34946" y="17284"/>
                  </a:cubicBezTo>
                  <a:cubicBezTo>
                    <a:pt x="34832" y="23926"/>
                    <a:pt x="30677" y="30158"/>
                    <a:pt x="24309" y="32280"/>
                  </a:cubicBezTo>
                  <a:cubicBezTo>
                    <a:pt x="22588" y="32870"/>
                    <a:pt x="20779" y="33162"/>
                    <a:pt x="18967" y="33162"/>
                  </a:cubicBezTo>
                  <a:cubicBezTo>
                    <a:pt x="17343" y="33162"/>
                    <a:pt x="15717" y="32927"/>
                    <a:pt x="14152" y="32463"/>
                  </a:cubicBezTo>
                  <a:cubicBezTo>
                    <a:pt x="11048" y="31527"/>
                    <a:pt x="8263" y="29610"/>
                    <a:pt x="6140" y="27168"/>
                  </a:cubicBezTo>
                  <a:cubicBezTo>
                    <a:pt x="1461" y="21758"/>
                    <a:pt x="502" y="14066"/>
                    <a:pt x="3127" y="7492"/>
                  </a:cubicBezTo>
                  <a:cubicBezTo>
                    <a:pt x="3401" y="6807"/>
                    <a:pt x="3721" y="6146"/>
                    <a:pt x="4063" y="5506"/>
                  </a:cubicBezTo>
                  <a:cubicBezTo>
                    <a:pt x="6072" y="2882"/>
                    <a:pt x="9244" y="1444"/>
                    <a:pt x="12463" y="964"/>
                  </a:cubicBezTo>
                  <a:cubicBezTo>
                    <a:pt x="13529" y="808"/>
                    <a:pt x="14617" y="733"/>
                    <a:pt x="15710" y="733"/>
                  </a:cubicBezTo>
                  <a:close/>
                  <a:moveTo>
                    <a:pt x="15635" y="0"/>
                  </a:moveTo>
                  <a:cubicBezTo>
                    <a:pt x="15453" y="0"/>
                    <a:pt x="15270" y="2"/>
                    <a:pt x="15088" y="6"/>
                  </a:cubicBezTo>
                  <a:cubicBezTo>
                    <a:pt x="11276" y="74"/>
                    <a:pt x="7373" y="1101"/>
                    <a:pt x="4565" y="3795"/>
                  </a:cubicBezTo>
                  <a:cubicBezTo>
                    <a:pt x="4360" y="4000"/>
                    <a:pt x="4154" y="4205"/>
                    <a:pt x="3972" y="4411"/>
                  </a:cubicBezTo>
                  <a:cubicBezTo>
                    <a:pt x="3858" y="4434"/>
                    <a:pt x="3766" y="4479"/>
                    <a:pt x="3698" y="4593"/>
                  </a:cubicBezTo>
                  <a:cubicBezTo>
                    <a:pt x="3607" y="4753"/>
                    <a:pt x="3515" y="4913"/>
                    <a:pt x="3424" y="5073"/>
                  </a:cubicBezTo>
                  <a:cubicBezTo>
                    <a:pt x="3241" y="5324"/>
                    <a:pt x="3082" y="5552"/>
                    <a:pt x="2922" y="5803"/>
                  </a:cubicBezTo>
                  <a:cubicBezTo>
                    <a:pt x="2853" y="5917"/>
                    <a:pt x="2853" y="6054"/>
                    <a:pt x="2899" y="6146"/>
                  </a:cubicBezTo>
                  <a:cubicBezTo>
                    <a:pt x="0" y="12422"/>
                    <a:pt x="228" y="20023"/>
                    <a:pt x="4154" y="25821"/>
                  </a:cubicBezTo>
                  <a:cubicBezTo>
                    <a:pt x="6049" y="28628"/>
                    <a:pt x="8674" y="30957"/>
                    <a:pt x="11755" y="32372"/>
                  </a:cubicBezTo>
                  <a:cubicBezTo>
                    <a:pt x="14029" y="33405"/>
                    <a:pt x="16491" y="33918"/>
                    <a:pt x="18964" y="33918"/>
                  </a:cubicBezTo>
                  <a:cubicBezTo>
                    <a:pt x="20041" y="33918"/>
                    <a:pt x="21120" y="33821"/>
                    <a:pt x="22186" y="33627"/>
                  </a:cubicBezTo>
                  <a:cubicBezTo>
                    <a:pt x="25656" y="32988"/>
                    <a:pt x="28920" y="31253"/>
                    <a:pt x="31271" y="28628"/>
                  </a:cubicBezTo>
                  <a:cubicBezTo>
                    <a:pt x="33553" y="26095"/>
                    <a:pt x="35037" y="22854"/>
                    <a:pt x="35516" y="19498"/>
                  </a:cubicBezTo>
                  <a:cubicBezTo>
                    <a:pt x="36018" y="15960"/>
                    <a:pt x="35425" y="12331"/>
                    <a:pt x="33736" y="9158"/>
                  </a:cubicBezTo>
                  <a:cubicBezTo>
                    <a:pt x="32024" y="5940"/>
                    <a:pt x="29171" y="3521"/>
                    <a:pt x="25838" y="2060"/>
                  </a:cubicBezTo>
                  <a:cubicBezTo>
                    <a:pt x="22650" y="628"/>
                    <a:pt x="19131" y="0"/>
                    <a:pt x="1563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80"/>
            <p:cNvSpPr/>
            <p:nvPr/>
          </p:nvSpPr>
          <p:spPr>
            <a:xfrm>
              <a:off x="732850" y="343575"/>
              <a:ext cx="575225" cy="578625"/>
            </a:xfrm>
            <a:custGeom>
              <a:rect b="b" l="l" r="r" t="t"/>
              <a:pathLst>
                <a:path extrusionOk="0" h="23145" w="23009">
                  <a:moveTo>
                    <a:pt x="8298" y="783"/>
                  </a:moveTo>
                  <a:cubicBezTo>
                    <a:pt x="9182" y="783"/>
                    <a:pt x="10067" y="880"/>
                    <a:pt x="10888" y="1005"/>
                  </a:cubicBezTo>
                  <a:cubicBezTo>
                    <a:pt x="15453" y="1735"/>
                    <a:pt x="19813" y="4406"/>
                    <a:pt x="21388" y="8925"/>
                  </a:cubicBezTo>
                  <a:cubicBezTo>
                    <a:pt x="22141" y="11025"/>
                    <a:pt x="22164" y="13307"/>
                    <a:pt x="21365" y="15385"/>
                  </a:cubicBezTo>
                  <a:cubicBezTo>
                    <a:pt x="20475" y="17621"/>
                    <a:pt x="18763" y="19539"/>
                    <a:pt x="16731" y="20794"/>
                  </a:cubicBezTo>
                  <a:cubicBezTo>
                    <a:pt x="15082" y="21813"/>
                    <a:pt x="13192" y="22396"/>
                    <a:pt x="11281" y="22396"/>
                  </a:cubicBezTo>
                  <a:cubicBezTo>
                    <a:pt x="10838" y="22396"/>
                    <a:pt x="10395" y="22365"/>
                    <a:pt x="9952" y="22301"/>
                  </a:cubicBezTo>
                  <a:cubicBezTo>
                    <a:pt x="7601" y="21958"/>
                    <a:pt x="5570" y="20726"/>
                    <a:pt x="4109" y="18900"/>
                  </a:cubicBezTo>
                  <a:cubicBezTo>
                    <a:pt x="2534" y="16891"/>
                    <a:pt x="1598" y="14335"/>
                    <a:pt x="1279" y="11824"/>
                  </a:cubicBezTo>
                  <a:cubicBezTo>
                    <a:pt x="936" y="9130"/>
                    <a:pt x="1302" y="6346"/>
                    <a:pt x="2603" y="3926"/>
                  </a:cubicBezTo>
                  <a:cubicBezTo>
                    <a:pt x="2648" y="3835"/>
                    <a:pt x="2648" y="3721"/>
                    <a:pt x="2625" y="3630"/>
                  </a:cubicBezTo>
                  <a:cubicBezTo>
                    <a:pt x="2991" y="3036"/>
                    <a:pt x="3447" y="2488"/>
                    <a:pt x="3995" y="2055"/>
                  </a:cubicBezTo>
                  <a:cubicBezTo>
                    <a:pt x="5201" y="1081"/>
                    <a:pt x="6749" y="783"/>
                    <a:pt x="8298" y="783"/>
                  </a:cubicBezTo>
                  <a:close/>
                  <a:moveTo>
                    <a:pt x="8338" y="0"/>
                  </a:moveTo>
                  <a:cubicBezTo>
                    <a:pt x="6771" y="0"/>
                    <a:pt x="5228" y="296"/>
                    <a:pt x="3972" y="1142"/>
                  </a:cubicBezTo>
                  <a:cubicBezTo>
                    <a:pt x="1849" y="2557"/>
                    <a:pt x="845" y="5090"/>
                    <a:pt x="548" y="7533"/>
                  </a:cubicBezTo>
                  <a:cubicBezTo>
                    <a:pt x="548" y="7601"/>
                    <a:pt x="548" y="7647"/>
                    <a:pt x="571" y="7692"/>
                  </a:cubicBezTo>
                  <a:cubicBezTo>
                    <a:pt x="1" y="11322"/>
                    <a:pt x="822" y="15225"/>
                    <a:pt x="2762" y="18283"/>
                  </a:cubicBezTo>
                  <a:cubicBezTo>
                    <a:pt x="4041" y="20315"/>
                    <a:pt x="5889" y="21935"/>
                    <a:pt x="8195" y="22666"/>
                  </a:cubicBezTo>
                  <a:cubicBezTo>
                    <a:pt x="9203" y="22990"/>
                    <a:pt x="10245" y="23145"/>
                    <a:pt x="11285" y="23145"/>
                  </a:cubicBezTo>
                  <a:cubicBezTo>
                    <a:pt x="12810" y="23145"/>
                    <a:pt x="14329" y="22811"/>
                    <a:pt x="15727" y="22186"/>
                  </a:cubicBezTo>
                  <a:cubicBezTo>
                    <a:pt x="18078" y="21137"/>
                    <a:pt x="20087" y="19310"/>
                    <a:pt x="21365" y="17096"/>
                  </a:cubicBezTo>
                  <a:cubicBezTo>
                    <a:pt x="22598" y="14974"/>
                    <a:pt x="23008" y="12531"/>
                    <a:pt x="22506" y="10135"/>
                  </a:cubicBezTo>
                  <a:cubicBezTo>
                    <a:pt x="21502" y="5113"/>
                    <a:pt x="17188" y="1689"/>
                    <a:pt x="12395" y="525"/>
                  </a:cubicBezTo>
                  <a:cubicBezTo>
                    <a:pt x="11148" y="235"/>
                    <a:pt x="9733" y="0"/>
                    <a:pt x="83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80"/>
            <p:cNvSpPr/>
            <p:nvPr/>
          </p:nvSpPr>
          <p:spPr>
            <a:xfrm>
              <a:off x="880650" y="510075"/>
              <a:ext cx="292175" cy="273000"/>
            </a:xfrm>
            <a:custGeom>
              <a:rect b="b" l="l" r="r" t="t"/>
              <a:pathLst>
                <a:path extrusionOk="0" h="10920" w="11687">
                  <a:moveTo>
                    <a:pt x="4317" y="761"/>
                  </a:moveTo>
                  <a:cubicBezTo>
                    <a:pt x="4961" y="761"/>
                    <a:pt x="5585" y="846"/>
                    <a:pt x="6072" y="964"/>
                  </a:cubicBezTo>
                  <a:cubicBezTo>
                    <a:pt x="8035" y="1443"/>
                    <a:pt x="10021" y="2767"/>
                    <a:pt x="10546" y="4821"/>
                  </a:cubicBezTo>
                  <a:cubicBezTo>
                    <a:pt x="11071" y="6876"/>
                    <a:pt x="9450" y="8588"/>
                    <a:pt x="7784" y="9478"/>
                  </a:cubicBezTo>
                  <a:cubicBezTo>
                    <a:pt x="6975" y="9918"/>
                    <a:pt x="6084" y="10170"/>
                    <a:pt x="5215" y="10170"/>
                  </a:cubicBezTo>
                  <a:cubicBezTo>
                    <a:pt x="4146" y="10170"/>
                    <a:pt x="3111" y="9788"/>
                    <a:pt x="2306" y="8907"/>
                  </a:cubicBezTo>
                  <a:cubicBezTo>
                    <a:pt x="617" y="7035"/>
                    <a:pt x="776" y="4365"/>
                    <a:pt x="1256" y="2060"/>
                  </a:cubicBezTo>
                  <a:cubicBezTo>
                    <a:pt x="1795" y="1071"/>
                    <a:pt x="3090" y="761"/>
                    <a:pt x="4317" y="761"/>
                  </a:cubicBezTo>
                  <a:close/>
                  <a:moveTo>
                    <a:pt x="4342" y="0"/>
                  </a:moveTo>
                  <a:cubicBezTo>
                    <a:pt x="3023" y="0"/>
                    <a:pt x="1677" y="327"/>
                    <a:pt x="890" y="1238"/>
                  </a:cubicBezTo>
                  <a:cubicBezTo>
                    <a:pt x="754" y="1238"/>
                    <a:pt x="617" y="1329"/>
                    <a:pt x="594" y="1512"/>
                  </a:cubicBezTo>
                  <a:cubicBezTo>
                    <a:pt x="571" y="1603"/>
                    <a:pt x="548" y="1694"/>
                    <a:pt x="525" y="1786"/>
                  </a:cubicBezTo>
                  <a:cubicBezTo>
                    <a:pt x="457" y="1945"/>
                    <a:pt x="388" y="2105"/>
                    <a:pt x="343" y="2288"/>
                  </a:cubicBezTo>
                  <a:cubicBezTo>
                    <a:pt x="297" y="2402"/>
                    <a:pt x="320" y="2516"/>
                    <a:pt x="388" y="2585"/>
                  </a:cubicBezTo>
                  <a:cubicBezTo>
                    <a:pt x="0" y="4821"/>
                    <a:pt x="46" y="7195"/>
                    <a:pt x="1484" y="9090"/>
                  </a:cubicBezTo>
                  <a:cubicBezTo>
                    <a:pt x="2442" y="10342"/>
                    <a:pt x="3818" y="10919"/>
                    <a:pt x="5257" y="10919"/>
                  </a:cubicBezTo>
                  <a:cubicBezTo>
                    <a:pt x="6047" y="10919"/>
                    <a:pt x="6855" y="10745"/>
                    <a:pt x="7624" y="10414"/>
                  </a:cubicBezTo>
                  <a:cubicBezTo>
                    <a:pt x="9678" y="9501"/>
                    <a:pt x="11687" y="7538"/>
                    <a:pt x="11367" y="5118"/>
                  </a:cubicBezTo>
                  <a:cubicBezTo>
                    <a:pt x="11071" y="2744"/>
                    <a:pt x="8925" y="1010"/>
                    <a:pt x="6734" y="348"/>
                  </a:cubicBezTo>
                  <a:cubicBezTo>
                    <a:pt x="6057" y="140"/>
                    <a:pt x="5205" y="0"/>
                    <a:pt x="434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80"/>
            <p:cNvSpPr/>
            <p:nvPr/>
          </p:nvSpPr>
          <p:spPr>
            <a:xfrm>
              <a:off x="1022725" y="649425"/>
              <a:ext cx="600" cy="600"/>
            </a:xfrm>
            <a:custGeom>
              <a:rect b="b" l="l" r="r" t="t"/>
              <a:pathLst>
                <a:path extrusionOk="0" h="24" w="24">
                  <a:moveTo>
                    <a:pt x="24" y="1"/>
                  </a:moveTo>
                  <a:lnTo>
                    <a:pt x="24" y="1"/>
                  </a:lnTo>
                  <a:cubicBezTo>
                    <a:pt x="1" y="23"/>
                    <a:pt x="1" y="23"/>
                    <a:pt x="1" y="23"/>
                  </a:cubicBezTo>
                  <a:cubicBezTo>
                    <a:pt x="24" y="23"/>
                    <a:pt x="24" y="23"/>
                    <a:pt x="2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80"/>
            <p:cNvSpPr/>
            <p:nvPr/>
          </p:nvSpPr>
          <p:spPr>
            <a:xfrm>
              <a:off x="1025575" y="638025"/>
              <a:ext cx="25" cy="25"/>
            </a:xfrm>
            <a:custGeom>
              <a:rect b="b" l="l" r="r" t="t"/>
              <a:pathLst>
                <a:path extrusionOk="0" h="1" w="1">
                  <a:moveTo>
                    <a:pt x="1" y="0"/>
                  </a:moveTo>
                  <a:cubicBezTo>
                    <a:pt x="1" y="0"/>
                    <a:pt x="1" y="0"/>
                    <a:pt x="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80"/>
            <p:cNvSpPr/>
            <p:nvPr/>
          </p:nvSpPr>
          <p:spPr>
            <a:xfrm>
              <a:off x="963950" y="606625"/>
              <a:ext cx="82775" cy="69900"/>
            </a:xfrm>
            <a:custGeom>
              <a:rect b="b" l="l" r="r" t="t"/>
              <a:pathLst>
                <a:path extrusionOk="0" h="2796" w="3311">
                  <a:moveTo>
                    <a:pt x="1644" y="754"/>
                  </a:moveTo>
                  <a:cubicBezTo>
                    <a:pt x="1667" y="777"/>
                    <a:pt x="1713" y="777"/>
                    <a:pt x="1736" y="777"/>
                  </a:cubicBezTo>
                  <a:cubicBezTo>
                    <a:pt x="1781" y="800"/>
                    <a:pt x="1850" y="822"/>
                    <a:pt x="1918" y="845"/>
                  </a:cubicBezTo>
                  <a:cubicBezTo>
                    <a:pt x="1964" y="868"/>
                    <a:pt x="1987" y="891"/>
                    <a:pt x="2032" y="891"/>
                  </a:cubicBezTo>
                  <a:cubicBezTo>
                    <a:pt x="2078" y="914"/>
                    <a:pt x="2101" y="937"/>
                    <a:pt x="2146" y="982"/>
                  </a:cubicBezTo>
                  <a:cubicBezTo>
                    <a:pt x="2192" y="1005"/>
                    <a:pt x="2260" y="1028"/>
                    <a:pt x="2306" y="1074"/>
                  </a:cubicBezTo>
                  <a:cubicBezTo>
                    <a:pt x="2329" y="1096"/>
                    <a:pt x="2352" y="1119"/>
                    <a:pt x="2397" y="1142"/>
                  </a:cubicBezTo>
                  <a:cubicBezTo>
                    <a:pt x="2420" y="1165"/>
                    <a:pt x="2443" y="1188"/>
                    <a:pt x="2443" y="1211"/>
                  </a:cubicBezTo>
                  <a:cubicBezTo>
                    <a:pt x="2466" y="1211"/>
                    <a:pt x="2466" y="1233"/>
                    <a:pt x="2466" y="1233"/>
                  </a:cubicBezTo>
                  <a:cubicBezTo>
                    <a:pt x="2466" y="1242"/>
                    <a:pt x="2469" y="1250"/>
                    <a:pt x="2473" y="1257"/>
                  </a:cubicBezTo>
                  <a:lnTo>
                    <a:pt x="2473" y="1257"/>
                  </a:lnTo>
                  <a:cubicBezTo>
                    <a:pt x="2471" y="1256"/>
                    <a:pt x="2468" y="1256"/>
                    <a:pt x="2466" y="1256"/>
                  </a:cubicBezTo>
                  <a:cubicBezTo>
                    <a:pt x="2489" y="1279"/>
                    <a:pt x="2489" y="1279"/>
                    <a:pt x="2489" y="1302"/>
                  </a:cubicBezTo>
                  <a:cubicBezTo>
                    <a:pt x="2489" y="1325"/>
                    <a:pt x="2512" y="1325"/>
                    <a:pt x="2512" y="1347"/>
                  </a:cubicBezTo>
                  <a:cubicBezTo>
                    <a:pt x="2512" y="1370"/>
                    <a:pt x="2512" y="1393"/>
                    <a:pt x="2512" y="1393"/>
                  </a:cubicBezTo>
                  <a:cubicBezTo>
                    <a:pt x="2512" y="1416"/>
                    <a:pt x="2512" y="1416"/>
                    <a:pt x="2512" y="1439"/>
                  </a:cubicBezTo>
                  <a:cubicBezTo>
                    <a:pt x="2512" y="1484"/>
                    <a:pt x="2489" y="1507"/>
                    <a:pt x="2489" y="1530"/>
                  </a:cubicBezTo>
                  <a:cubicBezTo>
                    <a:pt x="2480" y="1539"/>
                    <a:pt x="2471" y="1555"/>
                    <a:pt x="2466" y="1567"/>
                  </a:cubicBezTo>
                  <a:lnTo>
                    <a:pt x="2466" y="1567"/>
                  </a:lnTo>
                  <a:cubicBezTo>
                    <a:pt x="2460" y="1576"/>
                    <a:pt x="2455" y="1587"/>
                    <a:pt x="2443" y="1599"/>
                  </a:cubicBezTo>
                  <a:cubicBezTo>
                    <a:pt x="2420" y="1644"/>
                    <a:pt x="2397" y="1667"/>
                    <a:pt x="2375" y="1713"/>
                  </a:cubicBezTo>
                  <a:cubicBezTo>
                    <a:pt x="2375" y="1735"/>
                    <a:pt x="2352" y="1735"/>
                    <a:pt x="2352" y="1735"/>
                  </a:cubicBezTo>
                  <a:cubicBezTo>
                    <a:pt x="2352" y="1758"/>
                    <a:pt x="2329" y="1758"/>
                    <a:pt x="2329" y="1781"/>
                  </a:cubicBezTo>
                  <a:cubicBezTo>
                    <a:pt x="2306" y="1804"/>
                    <a:pt x="2260" y="1827"/>
                    <a:pt x="2238" y="1850"/>
                  </a:cubicBezTo>
                  <a:cubicBezTo>
                    <a:pt x="2238" y="1872"/>
                    <a:pt x="2192" y="1895"/>
                    <a:pt x="2169" y="1895"/>
                  </a:cubicBezTo>
                  <a:cubicBezTo>
                    <a:pt x="2124" y="1918"/>
                    <a:pt x="2101" y="1941"/>
                    <a:pt x="2055" y="1964"/>
                  </a:cubicBezTo>
                  <a:cubicBezTo>
                    <a:pt x="2009" y="1987"/>
                    <a:pt x="1964" y="1987"/>
                    <a:pt x="1941" y="2009"/>
                  </a:cubicBezTo>
                  <a:cubicBezTo>
                    <a:pt x="1895" y="2009"/>
                    <a:pt x="1850" y="2032"/>
                    <a:pt x="1804" y="2032"/>
                  </a:cubicBezTo>
                  <a:lnTo>
                    <a:pt x="1530" y="2032"/>
                  </a:lnTo>
                  <a:cubicBezTo>
                    <a:pt x="1507" y="2032"/>
                    <a:pt x="1484" y="2032"/>
                    <a:pt x="1462" y="2009"/>
                  </a:cubicBezTo>
                  <a:cubicBezTo>
                    <a:pt x="1416" y="2009"/>
                    <a:pt x="1370" y="1987"/>
                    <a:pt x="1325" y="1987"/>
                  </a:cubicBezTo>
                  <a:cubicBezTo>
                    <a:pt x="1325" y="1987"/>
                    <a:pt x="1302" y="1964"/>
                    <a:pt x="1279" y="1964"/>
                  </a:cubicBezTo>
                  <a:cubicBezTo>
                    <a:pt x="1279" y="1964"/>
                    <a:pt x="1256" y="1964"/>
                    <a:pt x="1256" y="1941"/>
                  </a:cubicBezTo>
                  <a:cubicBezTo>
                    <a:pt x="1211" y="1918"/>
                    <a:pt x="1165" y="1895"/>
                    <a:pt x="1119" y="1872"/>
                  </a:cubicBezTo>
                  <a:cubicBezTo>
                    <a:pt x="1096" y="1850"/>
                    <a:pt x="1074" y="1827"/>
                    <a:pt x="1051" y="1804"/>
                  </a:cubicBezTo>
                  <a:cubicBezTo>
                    <a:pt x="1051" y="1804"/>
                    <a:pt x="1028" y="1781"/>
                    <a:pt x="1005" y="1758"/>
                  </a:cubicBezTo>
                  <a:cubicBezTo>
                    <a:pt x="1005" y="1758"/>
                    <a:pt x="1005" y="1735"/>
                    <a:pt x="1005" y="1735"/>
                  </a:cubicBezTo>
                  <a:cubicBezTo>
                    <a:pt x="982" y="1690"/>
                    <a:pt x="959" y="1644"/>
                    <a:pt x="914" y="1599"/>
                  </a:cubicBezTo>
                  <a:cubicBezTo>
                    <a:pt x="914" y="1576"/>
                    <a:pt x="914" y="1530"/>
                    <a:pt x="891" y="1507"/>
                  </a:cubicBezTo>
                  <a:cubicBezTo>
                    <a:pt x="891" y="1484"/>
                    <a:pt x="891" y="1462"/>
                    <a:pt x="868" y="1439"/>
                  </a:cubicBezTo>
                  <a:cubicBezTo>
                    <a:pt x="868" y="1439"/>
                    <a:pt x="868" y="1439"/>
                    <a:pt x="868" y="1416"/>
                  </a:cubicBezTo>
                  <a:cubicBezTo>
                    <a:pt x="868" y="1370"/>
                    <a:pt x="868" y="1325"/>
                    <a:pt x="868" y="1279"/>
                  </a:cubicBezTo>
                  <a:cubicBezTo>
                    <a:pt x="868" y="1279"/>
                    <a:pt x="868" y="1256"/>
                    <a:pt x="868" y="1256"/>
                  </a:cubicBezTo>
                  <a:cubicBezTo>
                    <a:pt x="868" y="1233"/>
                    <a:pt x="891" y="1188"/>
                    <a:pt x="891" y="1188"/>
                  </a:cubicBezTo>
                  <a:cubicBezTo>
                    <a:pt x="891" y="1165"/>
                    <a:pt x="891" y="1165"/>
                    <a:pt x="891" y="1165"/>
                  </a:cubicBezTo>
                  <a:cubicBezTo>
                    <a:pt x="982" y="1142"/>
                    <a:pt x="1074" y="1074"/>
                    <a:pt x="1119" y="982"/>
                  </a:cubicBezTo>
                  <a:cubicBezTo>
                    <a:pt x="1119" y="959"/>
                    <a:pt x="1142" y="937"/>
                    <a:pt x="1142" y="914"/>
                  </a:cubicBezTo>
                  <a:cubicBezTo>
                    <a:pt x="1165" y="891"/>
                    <a:pt x="1188" y="891"/>
                    <a:pt x="1188" y="868"/>
                  </a:cubicBezTo>
                  <a:cubicBezTo>
                    <a:pt x="1188" y="868"/>
                    <a:pt x="1233" y="845"/>
                    <a:pt x="1233" y="845"/>
                  </a:cubicBezTo>
                  <a:cubicBezTo>
                    <a:pt x="1256" y="822"/>
                    <a:pt x="1256" y="822"/>
                    <a:pt x="1256" y="822"/>
                  </a:cubicBezTo>
                  <a:cubicBezTo>
                    <a:pt x="1279" y="822"/>
                    <a:pt x="1302" y="800"/>
                    <a:pt x="1325" y="800"/>
                  </a:cubicBezTo>
                  <a:cubicBezTo>
                    <a:pt x="1347" y="777"/>
                    <a:pt x="1393" y="777"/>
                    <a:pt x="1416" y="754"/>
                  </a:cubicBezTo>
                  <a:close/>
                  <a:moveTo>
                    <a:pt x="1520" y="1"/>
                  </a:moveTo>
                  <a:cubicBezTo>
                    <a:pt x="1433" y="1"/>
                    <a:pt x="1345" y="8"/>
                    <a:pt x="1256" y="24"/>
                  </a:cubicBezTo>
                  <a:cubicBezTo>
                    <a:pt x="1005" y="69"/>
                    <a:pt x="754" y="206"/>
                    <a:pt x="594" y="412"/>
                  </a:cubicBezTo>
                  <a:cubicBezTo>
                    <a:pt x="503" y="434"/>
                    <a:pt x="412" y="480"/>
                    <a:pt x="343" y="571"/>
                  </a:cubicBezTo>
                  <a:cubicBezTo>
                    <a:pt x="1" y="1028"/>
                    <a:pt x="46" y="1713"/>
                    <a:pt x="366" y="2169"/>
                  </a:cubicBezTo>
                  <a:cubicBezTo>
                    <a:pt x="680" y="2595"/>
                    <a:pt x="1175" y="2795"/>
                    <a:pt x="1679" y="2795"/>
                  </a:cubicBezTo>
                  <a:cubicBezTo>
                    <a:pt x="1797" y="2795"/>
                    <a:pt x="1915" y="2784"/>
                    <a:pt x="2032" y="2763"/>
                  </a:cubicBezTo>
                  <a:cubicBezTo>
                    <a:pt x="2580" y="2648"/>
                    <a:pt x="3082" y="2238"/>
                    <a:pt x="3242" y="1667"/>
                  </a:cubicBezTo>
                  <a:cubicBezTo>
                    <a:pt x="3310" y="1393"/>
                    <a:pt x="3265" y="1074"/>
                    <a:pt x="3105" y="822"/>
                  </a:cubicBezTo>
                  <a:cubicBezTo>
                    <a:pt x="2922" y="549"/>
                    <a:pt x="2626" y="343"/>
                    <a:pt x="2352" y="206"/>
                  </a:cubicBezTo>
                  <a:cubicBezTo>
                    <a:pt x="2088" y="83"/>
                    <a:pt x="1811" y="1"/>
                    <a:pt x="152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7" name="Google Shape;1017;p80"/>
          <p:cNvGrpSpPr/>
          <p:nvPr/>
        </p:nvGrpSpPr>
        <p:grpSpPr>
          <a:xfrm rot="-2335426">
            <a:off x="-103754" y="3961016"/>
            <a:ext cx="1084249" cy="1583336"/>
            <a:chOff x="6208650" y="2186900"/>
            <a:chExt cx="1084225" cy="1583300"/>
          </a:xfrm>
        </p:grpSpPr>
        <p:grpSp>
          <p:nvGrpSpPr>
            <p:cNvPr id="1018" name="Google Shape;1018;p80"/>
            <p:cNvGrpSpPr/>
            <p:nvPr/>
          </p:nvGrpSpPr>
          <p:grpSpPr>
            <a:xfrm>
              <a:off x="6693675" y="2186900"/>
              <a:ext cx="465675" cy="498700"/>
              <a:chOff x="6693675" y="2186900"/>
              <a:chExt cx="465675" cy="498700"/>
            </a:xfrm>
          </p:grpSpPr>
          <p:sp>
            <p:nvSpPr>
              <p:cNvPr id="1019" name="Google Shape;1019;p80"/>
              <p:cNvSpPr/>
              <p:nvPr/>
            </p:nvSpPr>
            <p:spPr>
              <a:xfrm>
                <a:off x="6693675" y="2571325"/>
                <a:ext cx="71350" cy="48525"/>
              </a:xfrm>
              <a:custGeom>
                <a:rect b="b" l="l" r="r" t="t"/>
                <a:pathLst>
                  <a:path extrusionOk="0" h="1941" w="2854">
                    <a:moveTo>
                      <a:pt x="2205" y="0"/>
                    </a:moveTo>
                    <a:cubicBezTo>
                      <a:pt x="2108" y="0"/>
                      <a:pt x="2009" y="23"/>
                      <a:pt x="1918" y="69"/>
                    </a:cubicBezTo>
                    <a:cubicBezTo>
                      <a:pt x="1393" y="343"/>
                      <a:pt x="891" y="616"/>
                      <a:pt x="366" y="890"/>
                    </a:cubicBezTo>
                    <a:cubicBezTo>
                      <a:pt x="115" y="1027"/>
                      <a:pt x="1" y="1415"/>
                      <a:pt x="160" y="1666"/>
                    </a:cubicBezTo>
                    <a:cubicBezTo>
                      <a:pt x="282" y="1849"/>
                      <a:pt x="465" y="1940"/>
                      <a:pt x="661" y="1940"/>
                    </a:cubicBezTo>
                    <a:cubicBezTo>
                      <a:pt x="759" y="1940"/>
                      <a:pt x="860" y="1917"/>
                      <a:pt x="959" y="1872"/>
                    </a:cubicBezTo>
                    <a:cubicBezTo>
                      <a:pt x="1462" y="1598"/>
                      <a:pt x="1986" y="1324"/>
                      <a:pt x="2489" y="1050"/>
                    </a:cubicBezTo>
                    <a:cubicBezTo>
                      <a:pt x="2763" y="913"/>
                      <a:pt x="2854" y="525"/>
                      <a:pt x="2694" y="274"/>
                    </a:cubicBezTo>
                    <a:cubicBezTo>
                      <a:pt x="2588" y="91"/>
                      <a:pt x="2400" y="0"/>
                      <a:pt x="220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80"/>
              <p:cNvSpPr/>
              <p:nvPr/>
            </p:nvSpPr>
            <p:spPr>
              <a:xfrm>
                <a:off x="6814650" y="2499725"/>
                <a:ext cx="76500" cy="54050"/>
              </a:xfrm>
              <a:custGeom>
                <a:rect b="b" l="l" r="r" t="t"/>
                <a:pathLst>
                  <a:path extrusionOk="0" h="2162" w="3060">
                    <a:moveTo>
                      <a:pt x="2399" y="1"/>
                    </a:moveTo>
                    <a:cubicBezTo>
                      <a:pt x="2301" y="1"/>
                      <a:pt x="2199" y="26"/>
                      <a:pt x="2101" y="79"/>
                    </a:cubicBezTo>
                    <a:cubicBezTo>
                      <a:pt x="1530" y="422"/>
                      <a:pt x="959" y="764"/>
                      <a:pt x="366" y="1107"/>
                    </a:cubicBezTo>
                    <a:cubicBezTo>
                      <a:pt x="115" y="1244"/>
                      <a:pt x="1" y="1632"/>
                      <a:pt x="160" y="1883"/>
                    </a:cubicBezTo>
                    <a:cubicBezTo>
                      <a:pt x="270" y="2054"/>
                      <a:pt x="464" y="2162"/>
                      <a:pt x="664" y="2162"/>
                    </a:cubicBezTo>
                    <a:cubicBezTo>
                      <a:pt x="756" y="2162"/>
                      <a:pt x="850" y="2139"/>
                      <a:pt x="936" y="2088"/>
                    </a:cubicBezTo>
                    <a:cubicBezTo>
                      <a:pt x="1530" y="1746"/>
                      <a:pt x="2101" y="1403"/>
                      <a:pt x="2694" y="1061"/>
                    </a:cubicBezTo>
                    <a:cubicBezTo>
                      <a:pt x="2945" y="901"/>
                      <a:pt x="3059" y="536"/>
                      <a:pt x="2899" y="285"/>
                    </a:cubicBezTo>
                    <a:cubicBezTo>
                      <a:pt x="2778" y="102"/>
                      <a:pt x="2595" y="1"/>
                      <a:pt x="239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80"/>
              <p:cNvSpPr/>
              <p:nvPr/>
            </p:nvSpPr>
            <p:spPr>
              <a:xfrm>
                <a:off x="6921925" y="2420000"/>
                <a:ext cx="64525" cy="61750"/>
              </a:xfrm>
              <a:custGeom>
                <a:rect b="b" l="l" r="r" t="t"/>
                <a:pathLst>
                  <a:path extrusionOk="0" h="2470" w="2581">
                    <a:moveTo>
                      <a:pt x="2053" y="1"/>
                    </a:moveTo>
                    <a:cubicBezTo>
                      <a:pt x="2039" y="1"/>
                      <a:pt x="2024" y="2"/>
                      <a:pt x="2009" y="4"/>
                    </a:cubicBezTo>
                    <a:cubicBezTo>
                      <a:pt x="1850" y="4"/>
                      <a:pt x="1713" y="50"/>
                      <a:pt x="1599" y="164"/>
                    </a:cubicBezTo>
                    <a:cubicBezTo>
                      <a:pt x="1165" y="644"/>
                      <a:pt x="686" y="1100"/>
                      <a:pt x="161" y="1511"/>
                    </a:cubicBezTo>
                    <a:cubicBezTo>
                      <a:pt x="46" y="1579"/>
                      <a:pt x="1" y="1785"/>
                      <a:pt x="1" y="1899"/>
                    </a:cubicBezTo>
                    <a:cubicBezTo>
                      <a:pt x="1" y="2036"/>
                      <a:pt x="69" y="2218"/>
                      <a:pt x="161" y="2310"/>
                    </a:cubicBezTo>
                    <a:cubicBezTo>
                      <a:pt x="275" y="2401"/>
                      <a:pt x="412" y="2470"/>
                      <a:pt x="571" y="2470"/>
                    </a:cubicBezTo>
                    <a:cubicBezTo>
                      <a:pt x="617" y="2470"/>
                      <a:pt x="663" y="2470"/>
                      <a:pt x="708" y="2447"/>
                    </a:cubicBezTo>
                    <a:cubicBezTo>
                      <a:pt x="823" y="2424"/>
                      <a:pt x="891" y="2378"/>
                      <a:pt x="982" y="2310"/>
                    </a:cubicBezTo>
                    <a:cubicBezTo>
                      <a:pt x="1484" y="1899"/>
                      <a:pt x="1964" y="1465"/>
                      <a:pt x="2397" y="963"/>
                    </a:cubicBezTo>
                    <a:cubicBezTo>
                      <a:pt x="2512" y="872"/>
                      <a:pt x="2580" y="735"/>
                      <a:pt x="2580" y="575"/>
                    </a:cubicBezTo>
                    <a:cubicBezTo>
                      <a:pt x="2580" y="438"/>
                      <a:pt x="2512" y="256"/>
                      <a:pt x="2397" y="164"/>
                    </a:cubicBezTo>
                    <a:cubicBezTo>
                      <a:pt x="2316" y="83"/>
                      <a:pt x="2179" y="1"/>
                      <a:pt x="205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80"/>
              <p:cNvSpPr/>
              <p:nvPr/>
            </p:nvSpPr>
            <p:spPr>
              <a:xfrm>
                <a:off x="7018950" y="2307550"/>
                <a:ext cx="50800" cy="71625"/>
              </a:xfrm>
              <a:custGeom>
                <a:rect b="b" l="l" r="r" t="t"/>
                <a:pathLst>
                  <a:path extrusionOk="0" h="2865" w="2032">
                    <a:moveTo>
                      <a:pt x="1413" y="1"/>
                    </a:moveTo>
                    <a:cubicBezTo>
                      <a:pt x="1219" y="1"/>
                      <a:pt x="1025" y="87"/>
                      <a:pt x="936" y="280"/>
                    </a:cubicBezTo>
                    <a:cubicBezTo>
                      <a:pt x="662" y="850"/>
                      <a:pt x="388" y="1444"/>
                      <a:pt x="91" y="2014"/>
                    </a:cubicBezTo>
                    <a:cubicBezTo>
                      <a:pt x="23" y="2151"/>
                      <a:pt x="0" y="2311"/>
                      <a:pt x="46" y="2448"/>
                    </a:cubicBezTo>
                    <a:cubicBezTo>
                      <a:pt x="91" y="2585"/>
                      <a:pt x="183" y="2722"/>
                      <a:pt x="297" y="2791"/>
                    </a:cubicBezTo>
                    <a:cubicBezTo>
                      <a:pt x="393" y="2839"/>
                      <a:pt x="504" y="2864"/>
                      <a:pt x="612" y="2864"/>
                    </a:cubicBezTo>
                    <a:cubicBezTo>
                      <a:pt x="813" y="2864"/>
                      <a:pt x="1007" y="2777"/>
                      <a:pt x="1096" y="2585"/>
                    </a:cubicBezTo>
                    <a:cubicBezTo>
                      <a:pt x="1370" y="2014"/>
                      <a:pt x="1644" y="1444"/>
                      <a:pt x="1917" y="850"/>
                    </a:cubicBezTo>
                    <a:cubicBezTo>
                      <a:pt x="1986" y="713"/>
                      <a:pt x="2032" y="576"/>
                      <a:pt x="1986" y="417"/>
                    </a:cubicBezTo>
                    <a:cubicBezTo>
                      <a:pt x="1940" y="280"/>
                      <a:pt x="1849" y="143"/>
                      <a:pt x="1712" y="74"/>
                    </a:cubicBezTo>
                    <a:cubicBezTo>
                      <a:pt x="1624" y="26"/>
                      <a:pt x="1518" y="1"/>
                      <a:pt x="14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80"/>
              <p:cNvSpPr/>
              <p:nvPr/>
            </p:nvSpPr>
            <p:spPr>
              <a:xfrm>
                <a:off x="7068575" y="2186900"/>
                <a:ext cx="42825" cy="76700"/>
              </a:xfrm>
              <a:custGeom>
                <a:rect b="b" l="l" r="r" t="t"/>
                <a:pathLst>
                  <a:path extrusionOk="0" h="3068" w="1713">
                    <a:moveTo>
                      <a:pt x="1116" y="0"/>
                    </a:moveTo>
                    <a:cubicBezTo>
                      <a:pt x="860" y="0"/>
                      <a:pt x="607" y="153"/>
                      <a:pt x="549" y="404"/>
                    </a:cubicBezTo>
                    <a:cubicBezTo>
                      <a:pt x="389" y="1066"/>
                      <a:pt x="229" y="1705"/>
                      <a:pt x="69" y="2344"/>
                    </a:cubicBezTo>
                    <a:cubicBezTo>
                      <a:pt x="1" y="2641"/>
                      <a:pt x="161" y="2983"/>
                      <a:pt x="480" y="3051"/>
                    </a:cubicBezTo>
                    <a:cubicBezTo>
                      <a:pt x="526" y="3062"/>
                      <a:pt x="573" y="3067"/>
                      <a:pt x="619" y="3067"/>
                    </a:cubicBezTo>
                    <a:cubicBezTo>
                      <a:pt x="870" y="3067"/>
                      <a:pt x="1111" y="2914"/>
                      <a:pt x="1188" y="2663"/>
                    </a:cubicBezTo>
                    <a:lnTo>
                      <a:pt x="1644" y="723"/>
                    </a:lnTo>
                    <a:cubicBezTo>
                      <a:pt x="1713" y="427"/>
                      <a:pt x="1553" y="84"/>
                      <a:pt x="1256" y="16"/>
                    </a:cubicBezTo>
                    <a:cubicBezTo>
                      <a:pt x="1210" y="5"/>
                      <a:pt x="1163" y="0"/>
                      <a:pt x="111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80"/>
              <p:cNvSpPr/>
              <p:nvPr/>
            </p:nvSpPr>
            <p:spPr>
              <a:xfrm>
                <a:off x="7097125" y="2266025"/>
                <a:ext cx="45100" cy="79475"/>
              </a:xfrm>
              <a:custGeom>
                <a:rect b="b" l="l" r="r" t="t"/>
                <a:pathLst>
                  <a:path extrusionOk="0" h="3179" w="1804">
                    <a:moveTo>
                      <a:pt x="1210" y="1"/>
                    </a:moveTo>
                    <a:cubicBezTo>
                      <a:pt x="890" y="23"/>
                      <a:pt x="662" y="252"/>
                      <a:pt x="639" y="571"/>
                    </a:cubicBezTo>
                    <a:cubicBezTo>
                      <a:pt x="639" y="640"/>
                      <a:pt x="639" y="708"/>
                      <a:pt x="616" y="777"/>
                    </a:cubicBezTo>
                    <a:cubicBezTo>
                      <a:pt x="571" y="1051"/>
                      <a:pt x="525" y="1324"/>
                      <a:pt x="434" y="1598"/>
                    </a:cubicBezTo>
                    <a:cubicBezTo>
                      <a:pt x="388" y="1735"/>
                      <a:pt x="343" y="1872"/>
                      <a:pt x="297" y="2009"/>
                    </a:cubicBezTo>
                    <a:cubicBezTo>
                      <a:pt x="274" y="2055"/>
                      <a:pt x="251" y="2078"/>
                      <a:pt x="251" y="2123"/>
                    </a:cubicBezTo>
                    <a:cubicBezTo>
                      <a:pt x="206" y="2192"/>
                      <a:pt x="183" y="2260"/>
                      <a:pt x="137" y="2329"/>
                    </a:cubicBezTo>
                    <a:cubicBezTo>
                      <a:pt x="0" y="2603"/>
                      <a:pt x="69" y="2968"/>
                      <a:pt x="343" y="3105"/>
                    </a:cubicBezTo>
                    <a:cubicBezTo>
                      <a:pt x="431" y="3153"/>
                      <a:pt x="536" y="3179"/>
                      <a:pt x="642" y="3179"/>
                    </a:cubicBezTo>
                    <a:cubicBezTo>
                      <a:pt x="836" y="3179"/>
                      <a:pt x="1030" y="3092"/>
                      <a:pt x="1119" y="2899"/>
                    </a:cubicBezTo>
                    <a:cubicBezTo>
                      <a:pt x="1507" y="2169"/>
                      <a:pt x="1712" y="1393"/>
                      <a:pt x="1781" y="571"/>
                    </a:cubicBezTo>
                    <a:cubicBezTo>
                      <a:pt x="1803" y="275"/>
                      <a:pt x="1507" y="1"/>
                      <a:pt x="1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80"/>
              <p:cNvSpPr/>
              <p:nvPr/>
            </p:nvSpPr>
            <p:spPr>
              <a:xfrm>
                <a:off x="7011525" y="2425225"/>
                <a:ext cx="58800" cy="64650"/>
              </a:xfrm>
              <a:custGeom>
                <a:rect b="b" l="l" r="r" t="t"/>
                <a:pathLst>
                  <a:path extrusionOk="0" h="2586" w="2352">
                    <a:moveTo>
                      <a:pt x="1686" y="0"/>
                    </a:moveTo>
                    <a:cubicBezTo>
                      <a:pt x="1438" y="0"/>
                      <a:pt x="1236" y="167"/>
                      <a:pt x="1142" y="412"/>
                    </a:cubicBezTo>
                    <a:cubicBezTo>
                      <a:pt x="1142" y="457"/>
                      <a:pt x="1119" y="503"/>
                      <a:pt x="1096" y="549"/>
                    </a:cubicBezTo>
                    <a:cubicBezTo>
                      <a:pt x="1028" y="708"/>
                      <a:pt x="936" y="868"/>
                      <a:pt x="822" y="1028"/>
                    </a:cubicBezTo>
                    <a:cubicBezTo>
                      <a:pt x="708" y="1165"/>
                      <a:pt x="571" y="1302"/>
                      <a:pt x="411" y="1416"/>
                    </a:cubicBezTo>
                    <a:cubicBezTo>
                      <a:pt x="388" y="1462"/>
                      <a:pt x="343" y="1485"/>
                      <a:pt x="297" y="1507"/>
                    </a:cubicBezTo>
                    <a:cubicBezTo>
                      <a:pt x="160" y="1599"/>
                      <a:pt x="69" y="1713"/>
                      <a:pt x="23" y="1850"/>
                    </a:cubicBezTo>
                    <a:cubicBezTo>
                      <a:pt x="0" y="1987"/>
                      <a:pt x="0" y="2169"/>
                      <a:pt x="92" y="2306"/>
                    </a:cubicBezTo>
                    <a:cubicBezTo>
                      <a:pt x="201" y="2478"/>
                      <a:pt x="395" y="2585"/>
                      <a:pt x="595" y="2585"/>
                    </a:cubicBezTo>
                    <a:cubicBezTo>
                      <a:pt x="687" y="2585"/>
                      <a:pt x="781" y="2562"/>
                      <a:pt x="868" y="2512"/>
                    </a:cubicBezTo>
                    <a:cubicBezTo>
                      <a:pt x="1530" y="2078"/>
                      <a:pt x="2009" y="1462"/>
                      <a:pt x="2260" y="708"/>
                    </a:cubicBezTo>
                    <a:cubicBezTo>
                      <a:pt x="2351" y="435"/>
                      <a:pt x="2146" y="92"/>
                      <a:pt x="1849" y="24"/>
                    </a:cubicBezTo>
                    <a:cubicBezTo>
                      <a:pt x="1793" y="8"/>
                      <a:pt x="1738" y="0"/>
                      <a:pt x="16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80"/>
              <p:cNvSpPr/>
              <p:nvPr/>
            </p:nvSpPr>
            <p:spPr>
              <a:xfrm>
                <a:off x="6885400" y="2530500"/>
                <a:ext cx="77075" cy="63675"/>
              </a:xfrm>
              <a:custGeom>
                <a:rect b="b" l="l" r="r" t="t"/>
                <a:pathLst>
                  <a:path extrusionOk="0" h="2547" w="3083">
                    <a:moveTo>
                      <a:pt x="2433" y="1"/>
                    </a:moveTo>
                    <a:cubicBezTo>
                      <a:pt x="2292" y="1"/>
                      <a:pt x="2153" y="53"/>
                      <a:pt x="2055" y="172"/>
                    </a:cubicBezTo>
                    <a:cubicBezTo>
                      <a:pt x="1918" y="309"/>
                      <a:pt x="1781" y="446"/>
                      <a:pt x="1644" y="583"/>
                    </a:cubicBezTo>
                    <a:cubicBezTo>
                      <a:pt x="1576" y="652"/>
                      <a:pt x="1507" y="697"/>
                      <a:pt x="1439" y="766"/>
                    </a:cubicBezTo>
                    <a:cubicBezTo>
                      <a:pt x="1393" y="811"/>
                      <a:pt x="1348" y="834"/>
                      <a:pt x="1302" y="857"/>
                    </a:cubicBezTo>
                    <a:cubicBezTo>
                      <a:pt x="1302" y="880"/>
                      <a:pt x="1302" y="880"/>
                      <a:pt x="1302" y="880"/>
                    </a:cubicBezTo>
                    <a:lnTo>
                      <a:pt x="1279" y="880"/>
                    </a:lnTo>
                    <a:cubicBezTo>
                      <a:pt x="982" y="1108"/>
                      <a:pt x="640" y="1314"/>
                      <a:pt x="298" y="1473"/>
                    </a:cubicBezTo>
                    <a:cubicBezTo>
                      <a:pt x="161" y="1542"/>
                      <a:pt x="69" y="1702"/>
                      <a:pt x="24" y="1816"/>
                    </a:cubicBezTo>
                    <a:cubicBezTo>
                      <a:pt x="1" y="1953"/>
                      <a:pt x="1" y="2135"/>
                      <a:pt x="92" y="2272"/>
                    </a:cubicBezTo>
                    <a:cubicBezTo>
                      <a:pt x="214" y="2455"/>
                      <a:pt x="386" y="2546"/>
                      <a:pt x="576" y="2546"/>
                    </a:cubicBezTo>
                    <a:cubicBezTo>
                      <a:pt x="671" y="2546"/>
                      <a:pt x="769" y="2523"/>
                      <a:pt x="868" y="2478"/>
                    </a:cubicBezTo>
                    <a:cubicBezTo>
                      <a:pt x="1622" y="2112"/>
                      <a:pt x="2306" y="1587"/>
                      <a:pt x="2854" y="971"/>
                    </a:cubicBezTo>
                    <a:cubicBezTo>
                      <a:pt x="3060" y="743"/>
                      <a:pt x="3082" y="378"/>
                      <a:pt x="2854" y="172"/>
                    </a:cubicBezTo>
                    <a:cubicBezTo>
                      <a:pt x="2746" y="65"/>
                      <a:pt x="2588" y="1"/>
                      <a:pt x="2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80"/>
              <p:cNvSpPr/>
              <p:nvPr/>
            </p:nvSpPr>
            <p:spPr>
              <a:xfrm>
                <a:off x="6777575" y="2605100"/>
                <a:ext cx="68500" cy="43750"/>
              </a:xfrm>
              <a:custGeom>
                <a:rect b="b" l="l" r="r" t="t"/>
                <a:pathLst>
                  <a:path extrusionOk="0" h="1750" w="2740">
                    <a:moveTo>
                      <a:pt x="2119" y="0"/>
                    </a:moveTo>
                    <a:cubicBezTo>
                      <a:pt x="2075" y="0"/>
                      <a:pt x="2030" y="6"/>
                      <a:pt x="1986" y="19"/>
                    </a:cubicBezTo>
                    <a:cubicBezTo>
                      <a:pt x="1484" y="224"/>
                      <a:pt x="959" y="430"/>
                      <a:pt x="457" y="635"/>
                    </a:cubicBezTo>
                    <a:cubicBezTo>
                      <a:pt x="297" y="681"/>
                      <a:pt x="183" y="749"/>
                      <a:pt x="114" y="886"/>
                    </a:cubicBezTo>
                    <a:cubicBezTo>
                      <a:pt x="46" y="1023"/>
                      <a:pt x="0" y="1206"/>
                      <a:pt x="46" y="1343"/>
                    </a:cubicBezTo>
                    <a:cubicBezTo>
                      <a:pt x="91" y="1479"/>
                      <a:pt x="183" y="1594"/>
                      <a:pt x="320" y="1685"/>
                    </a:cubicBezTo>
                    <a:cubicBezTo>
                      <a:pt x="400" y="1717"/>
                      <a:pt x="515" y="1749"/>
                      <a:pt x="624" y="1749"/>
                    </a:cubicBezTo>
                    <a:cubicBezTo>
                      <a:pt x="669" y="1749"/>
                      <a:pt x="713" y="1744"/>
                      <a:pt x="753" y="1731"/>
                    </a:cubicBezTo>
                    <a:cubicBezTo>
                      <a:pt x="1278" y="1525"/>
                      <a:pt x="1780" y="1320"/>
                      <a:pt x="2305" y="1137"/>
                    </a:cubicBezTo>
                    <a:cubicBezTo>
                      <a:pt x="2442" y="1069"/>
                      <a:pt x="2556" y="1000"/>
                      <a:pt x="2648" y="863"/>
                    </a:cubicBezTo>
                    <a:cubicBezTo>
                      <a:pt x="2716" y="749"/>
                      <a:pt x="2739" y="566"/>
                      <a:pt x="2693" y="430"/>
                    </a:cubicBezTo>
                    <a:cubicBezTo>
                      <a:pt x="2648" y="293"/>
                      <a:pt x="2556" y="156"/>
                      <a:pt x="2442" y="87"/>
                    </a:cubicBezTo>
                    <a:cubicBezTo>
                      <a:pt x="2344" y="38"/>
                      <a:pt x="2233" y="0"/>
                      <a:pt x="21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80"/>
              <p:cNvSpPr/>
              <p:nvPr/>
            </p:nvSpPr>
            <p:spPr>
              <a:xfrm>
                <a:off x="6858600" y="2627675"/>
                <a:ext cx="78775" cy="57925"/>
              </a:xfrm>
              <a:custGeom>
                <a:rect b="b" l="l" r="r" t="t"/>
                <a:pathLst>
                  <a:path extrusionOk="0" h="2317" w="3151">
                    <a:moveTo>
                      <a:pt x="2464" y="1"/>
                    </a:moveTo>
                    <a:cubicBezTo>
                      <a:pt x="2372" y="1"/>
                      <a:pt x="2278" y="24"/>
                      <a:pt x="2191" y="74"/>
                    </a:cubicBezTo>
                    <a:lnTo>
                      <a:pt x="388" y="1238"/>
                    </a:lnTo>
                    <a:cubicBezTo>
                      <a:pt x="137" y="1421"/>
                      <a:pt x="0" y="1763"/>
                      <a:pt x="183" y="2037"/>
                    </a:cubicBezTo>
                    <a:cubicBezTo>
                      <a:pt x="292" y="2209"/>
                      <a:pt x="486" y="2316"/>
                      <a:pt x="686" y="2316"/>
                    </a:cubicBezTo>
                    <a:cubicBezTo>
                      <a:pt x="778" y="2316"/>
                      <a:pt x="872" y="2293"/>
                      <a:pt x="959" y="2243"/>
                    </a:cubicBezTo>
                    <a:lnTo>
                      <a:pt x="2762" y="1056"/>
                    </a:lnTo>
                    <a:cubicBezTo>
                      <a:pt x="3013" y="896"/>
                      <a:pt x="3150" y="554"/>
                      <a:pt x="2968" y="280"/>
                    </a:cubicBezTo>
                    <a:cubicBezTo>
                      <a:pt x="2858" y="108"/>
                      <a:pt x="2664" y="1"/>
                      <a:pt x="24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80"/>
              <p:cNvSpPr/>
              <p:nvPr/>
            </p:nvSpPr>
            <p:spPr>
              <a:xfrm>
                <a:off x="6997825" y="2522725"/>
                <a:ext cx="65650" cy="69800"/>
              </a:xfrm>
              <a:custGeom>
                <a:rect b="b" l="l" r="r" t="t"/>
                <a:pathLst>
                  <a:path extrusionOk="0" h="2792" w="2626">
                    <a:moveTo>
                      <a:pt x="2099" y="0"/>
                    </a:moveTo>
                    <a:cubicBezTo>
                      <a:pt x="2084" y="0"/>
                      <a:pt x="2069" y="2"/>
                      <a:pt x="2055" y="4"/>
                    </a:cubicBezTo>
                    <a:cubicBezTo>
                      <a:pt x="1918" y="4"/>
                      <a:pt x="1735" y="50"/>
                      <a:pt x="1644" y="164"/>
                    </a:cubicBezTo>
                    <a:cubicBezTo>
                      <a:pt x="1188" y="734"/>
                      <a:pt x="731" y="1282"/>
                      <a:pt x="229" y="1830"/>
                    </a:cubicBezTo>
                    <a:cubicBezTo>
                      <a:pt x="23" y="2035"/>
                      <a:pt x="1" y="2423"/>
                      <a:pt x="229" y="2629"/>
                    </a:cubicBezTo>
                    <a:cubicBezTo>
                      <a:pt x="346" y="2734"/>
                      <a:pt x="499" y="2792"/>
                      <a:pt x="648" y="2792"/>
                    </a:cubicBezTo>
                    <a:cubicBezTo>
                      <a:pt x="790" y="2792"/>
                      <a:pt x="928" y="2740"/>
                      <a:pt x="1028" y="2629"/>
                    </a:cubicBezTo>
                    <a:cubicBezTo>
                      <a:pt x="1530" y="2104"/>
                      <a:pt x="2009" y="1533"/>
                      <a:pt x="2443" y="963"/>
                    </a:cubicBezTo>
                    <a:cubicBezTo>
                      <a:pt x="2557" y="849"/>
                      <a:pt x="2625" y="734"/>
                      <a:pt x="2625" y="575"/>
                    </a:cubicBezTo>
                    <a:cubicBezTo>
                      <a:pt x="2625" y="415"/>
                      <a:pt x="2557" y="255"/>
                      <a:pt x="2443" y="164"/>
                    </a:cubicBezTo>
                    <a:cubicBezTo>
                      <a:pt x="2361" y="82"/>
                      <a:pt x="2225" y="0"/>
                      <a:pt x="209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80"/>
              <p:cNvSpPr/>
              <p:nvPr/>
            </p:nvSpPr>
            <p:spPr>
              <a:xfrm>
                <a:off x="7096550" y="2366250"/>
                <a:ext cx="62800" cy="91975"/>
              </a:xfrm>
              <a:custGeom>
                <a:rect b="b" l="l" r="r" t="t"/>
                <a:pathLst>
                  <a:path extrusionOk="0" h="3679" w="2512">
                    <a:moveTo>
                      <a:pt x="1948" y="0"/>
                    </a:moveTo>
                    <a:cubicBezTo>
                      <a:pt x="1694" y="0"/>
                      <a:pt x="1407" y="140"/>
                      <a:pt x="1347" y="420"/>
                    </a:cubicBezTo>
                    <a:cubicBezTo>
                      <a:pt x="1301" y="648"/>
                      <a:pt x="1256" y="853"/>
                      <a:pt x="1164" y="1082"/>
                    </a:cubicBezTo>
                    <a:cubicBezTo>
                      <a:pt x="1164" y="1127"/>
                      <a:pt x="1142" y="1196"/>
                      <a:pt x="1119" y="1241"/>
                    </a:cubicBezTo>
                    <a:cubicBezTo>
                      <a:pt x="1096" y="1264"/>
                      <a:pt x="1096" y="1333"/>
                      <a:pt x="1073" y="1378"/>
                    </a:cubicBezTo>
                    <a:cubicBezTo>
                      <a:pt x="1073" y="1365"/>
                      <a:pt x="1073" y="1352"/>
                      <a:pt x="1069" y="1352"/>
                    </a:cubicBezTo>
                    <a:cubicBezTo>
                      <a:pt x="1066" y="1352"/>
                      <a:pt x="1060" y="1359"/>
                      <a:pt x="1050" y="1378"/>
                    </a:cubicBezTo>
                    <a:cubicBezTo>
                      <a:pt x="1050" y="1401"/>
                      <a:pt x="1028" y="1424"/>
                      <a:pt x="1028" y="1470"/>
                    </a:cubicBezTo>
                    <a:cubicBezTo>
                      <a:pt x="1005" y="1515"/>
                      <a:pt x="959" y="1584"/>
                      <a:pt x="936" y="1629"/>
                    </a:cubicBezTo>
                    <a:cubicBezTo>
                      <a:pt x="845" y="1835"/>
                      <a:pt x="731" y="2040"/>
                      <a:pt x="594" y="2223"/>
                    </a:cubicBezTo>
                    <a:cubicBezTo>
                      <a:pt x="525" y="2314"/>
                      <a:pt x="480" y="2406"/>
                      <a:pt x="411" y="2497"/>
                    </a:cubicBezTo>
                    <a:cubicBezTo>
                      <a:pt x="402" y="2506"/>
                      <a:pt x="389" y="2523"/>
                      <a:pt x="380" y="2536"/>
                    </a:cubicBezTo>
                    <a:lnTo>
                      <a:pt x="380" y="2536"/>
                    </a:lnTo>
                    <a:cubicBezTo>
                      <a:pt x="372" y="2547"/>
                      <a:pt x="366" y="2558"/>
                      <a:pt x="366" y="2565"/>
                    </a:cubicBezTo>
                    <a:cubicBezTo>
                      <a:pt x="320" y="2611"/>
                      <a:pt x="274" y="2657"/>
                      <a:pt x="229" y="2702"/>
                    </a:cubicBezTo>
                    <a:cubicBezTo>
                      <a:pt x="46" y="2931"/>
                      <a:pt x="0" y="3296"/>
                      <a:pt x="229" y="3524"/>
                    </a:cubicBezTo>
                    <a:cubicBezTo>
                      <a:pt x="349" y="3620"/>
                      <a:pt x="514" y="3679"/>
                      <a:pt x="673" y="3679"/>
                    </a:cubicBezTo>
                    <a:cubicBezTo>
                      <a:pt x="815" y="3679"/>
                      <a:pt x="953" y="3632"/>
                      <a:pt x="1050" y="3524"/>
                    </a:cubicBezTo>
                    <a:cubicBezTo>
                      <a:pt x="1735" y="2725"/>
                      <a:pt x="2237" y="1766"/>
                      <a:pt x="2465" y="716"/>
                    </a:cubicBezTo>
                    <a:cubicBezTo>
                      <a:pt x="2511" y="420"/>
                      <a:pt x="2374" y="100"/>
                      <a:pt x="2055" y="9"/>
                    </a:cubicBezTo>
                    <a:cubicBezTo>
                      <a:pt x="2020" y="3"/>
                      <a:pt x="1985" y="0"/>
                      <a:pt x="19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1" name="Google Shape;1031;p80"/>
            <p:cNvGrpSpPr/>
            <p:nvPr/>
          </p:nvGrpSpPr>
          <p:grpSpPr>
            <a:xfrm>
              <a:off x="6958450" y="3653900"/>
              <a:ext cx="334425" cy="116300"/>
              <a:chOff x="6958450" y="3653900"/>
              <a:chExt cx="334425" cy="116300"/>
            </a:xfrm>
          </p:grpSpPr>
          <p:sp>
            <p:nvSpPr>
              <p:cNvPr id="1032" name="Google Shape;1032;p80"/>
              <p:cNvSpPr/>
              <p:nvPr/>
            </p:nvSpPr>
            <p:spPr>
              <a:xfrm>
                <a:off x="6958450" y="3674500"/>
                <a:ext cx="69075" cy="56250"/>
              </a:xfrm>
              <a:custGeom>
                <a:rect b="b" l="l" r="r" t="t"/>
                <a:pathLst>
                  <a:path extrusionOk="0" h="2250" w="2763">
                    <a:moveTo>
                      <a:pt x="637" y="0"/>
                    </a:moveTo>
                    <a:cubicBezTo>
                      <a:pt x="486" y="0"/>
                      <a:pt x="332" y="51"/>
                      <a:pt x="229" y="154"/>
                    </a:cubicBezTo>
                    <a:cubicBezTo>
                      <a:pt x="1" y="405"/>
                      <a:pt x="23" y="725"/>
                      <a:pt x="229" y="976"/>
                    </a:cubicBezTo>
                    <a:cubicBezTo>
                      <a:pt x="480" y="1250"/>
                      <a:pt x="754" y="1501"/>
                      <a:pt x="1051" y="1706"/>
                    </a:cubicBezTo>
                    <a:cubicBezTo>
                      <a:pt x="1370" y="1935"/>
                      <a:pt x="1690" y="2094"/>
                      <a:pt x="2032" y="2231"/>
                    </a:cubicBezTo>
                    <a:cubicBezTo>
                      <a:pt x="2070" y="2244"/>
                      <a:pt x="2112" y="2250"/>
                      <a:pt x="2155" y="2250"/>
                    </a:cubicBezTo>
                    <a:cubicBezTo>
                      <a:pt x="2266" y="2250"/>
                      <a:pt x="2384" y="2212"/>
                      <a:pt x="2466" y="2163"/>
                    </a:cubicBezTo>
                    <a:cubicBezTo>
                      <a:pt x="2580" y="2094"/>
                      <a:pt x="2694" y="1957"/>
                      <a:pt x="2740" y="1843"/>
                    </a:cubicBezTo>
                    <a:cubicBezTo>
                      <a:pt x="2763" y="1683"/>
                      <a:pt x="2763" y="1524"/>
                      <a:pt x="2671" y="1387"/>
                    </a:cubicBezTo>
                    <a:lnTo>
                      <a:pt x="2580" y="1273"/>
                    </a:lnTo>
                    <a:cubicBezTo>
                      <a:pt x="2557" y="1227"/>
                      <a:pt x="2489" y="1204"/>
                      <a:pt x="2443" y="1181"/>
                    </a:cubicBezTo>
                    <a:cubicBezTo>
                      <a:pt x="2123" y="1044"/>
                      <a:pt x="1827" y="862"/>
                      <a:pt x="1553" y="656"/>
                    </a:cubicBezTo>
                    <a:cubicBezTo>
                      <a:pt x="1370" y="519"/>
                      <a:pt x="1188" y="337"/>
                      <a:pt x="1028" y="154"/>
                    </a:cubicBezTo>
                    <a:cubicBezTo>
                      <a:pt x="936" y="51"/>
                      <a:pt x="788" y="0"/>
                      <a:pt x="6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80"/>
              <p:cNvSpPr/>
              <p:nvPr/>
            </p:nvSpPr>
            <p:spPr>
              <a:xfrm>
                <a:off x="7077725" y="3736650"/>
                <a:ext cx="77050" cy="33550"/>
              </a:xfrm>
              <a:custGeom>
                <a:rect b="b" l="l" r="r" t="t"/>
                <a:pathLst>
                  <a:path extrusionOk="0" h="1342" w="3082">
                    <a:moveTo>
                      <a:pt x="608" y="1"/>
                    </a:moveTo>
                    <a:cubicBezTo>
                      <a:pt x="497" y="1"/>
                      <a:pt x="379" y="38"/>
                      <a:pt x="297" y="88"/>
                    </a:cubicBezTo>
                    <a:cubicBezTo>
                      <a:pt x="160" y="156"/>
                      <a:pt x="46" y="293"/>
                      <a:pt x="23" y="430"/>
                    </a:cubicBezTo>
                    <a:cubicBezTo>
                      <a:pt x="0" y="567"/>
                      <a:pt x="0" y="750"/>
                      <a:pt x="91" y="864"/>
                    </a:cubicBezTo>
                    <a:cubicBezTo>
                      <a:pt x="160" y="1001"/>
                      <a:pt x="274" y="1069"/>
                      <a:pt x="411" y="1138"/>
                    </a:cubicBezTo>
                    <a:cubicBezTo>
                      <a:pt x="778" y="1272"/>
                      <a:pt x="1177" y="1341"/>
                      <a:pt x="1578" y="1341"/>
                    </a:cubicBezTo>
                    <a:cubicBezTo>
                      <a:pt x="1925" y="1341"/>
                      <a:pt x="2274" y="1289"/>
                      <a:pt x="2602" y="1183"/>
                    </a:cubicBezTo>
                    <a:cubicBezTo>
                      <a:pt x="2876" y="1092"/>
                      <a:pt x="3082" y="772"/>
                      <a:pt x="2990" y="476"/>
                    </a:cubicBezTo>
                    <a:cubicBezTo>
                      <a:pt x="2915" y="251"/>
                      <a:pt x="2703" y="58"/>
                      <a:pt x="2453" y="58"/>
                    </a:cubicBezTo>
                    <a:cubicBezTo>
                      <a:pt x="2397" y="58"/>
                      <a:pt x="2340" y="67"/>
                      <a:pt x="2283" y="88"/>
                    </a:cubicBezTo>
                    <a:cubicBezTo>
                      <a:pt x="2146" y="133"/>
                      <a:pt x="2009" y="156"/>
                      <a:pt x="1872" y="179"/>
                    </a:cubicBezTo>
                    <a:cubicBezTo>
                      <a:pt x="1769" y="190"/>
                      <a:pt x="1672" y="196"/>
                      <a:pt x="1575" y="196"/>
                    </a:cubicBezTo>
                    <a:cubicBezTo>
                      <a:pt x="1478" y="196"/>
                      <a:pt x="1381" y="190"/>
                      <a:pt x="1278" y="179"/>
                    </a:cubicBezTo>
                    <a:cubicBezTo>
                      <a:pt x="1096" y="156"/>
                      <a:pt x="913" y="110"/>
                      <a:pt x="731" y="19"/>
                    </a:cubicBezTo>
                    <a:cubicBezTo>
                      <a:pt x="692" y="6"/>
                      <a:pt x="650" y="1"/>
                      <a:pt x="60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80"/>
              <p:cNvSpPr/>
              <p:nvPr/>
            </p:nvSpPr>
            <p:spPr>
              <a:xfrm>
                <a:off x="7207250" y="3699750"/>
                <a:ext cx="85625" cy="56800"/>
              </a:xfrm>
              <a:custGeom>
                <a:rect b="b" l="l" r="r" t="t"/>
                <a:pathLst>
                  <a:path extrusionOk="0" h="2272" w="3425">
                    <a:moveTo>
                      <a:pt x="2797" y="0"/>
                    </a:moveTo>
                    <a:cubicBezTo>
                      <a:pt x="2654" y="0"/>
                      <a:pt x="2511" y="57"/>
                      <a:pt x="2397" y="171"/>
                    </a:cubicBezTo>
                    <a:cubicBezTo>
                      <a:pt x="2329" y="240"/>
                      <a:pt x="2237" y="308"/>
                      <a:pt x="2169" y="354"/>
                    </a:cubicBezTo>
                    <a:cubicBezTo>
                      <a:pt x="2146" y="377"/>
                      <a:pt x="2146" y="377"/>
                      <a:pt x="2123" y="400"/>
                    </a:cubicBezTo>
                    <a:cubicBezTo>
                      <a:pt x="2100" y="422"/>
                      <a:pt x="2055" y="445"/>
                      <a:pt x="2032" y="468"/>
                    </a:cubicBezTo>
                    <a:cubicBezTo>
                      <a:pt x="1849" y="582"/>
                      <a:pt x="1690" y="696"/>
                      <a:pt x="1507" y="788"/>
                    </a:cubicBezTo>
                    <a:cubicBezTo>
                      <a:pt x="1416" y="833"/>
                      <a:pt x="1347" y="879"/>
                      <a:pt x="1256" y="902"/>
                    </a:cubicBezTo>
                    <a:lnTo>
                      <a:pt x="1210" y="925"/>
                    </a:lnTo>
                    <a:cubicBezTo>
                      <a:pt x="1165" y="947"/>
                      <a:pt x="1119" y="970"/>
                      <a:pt x="1073" y="993"/>
                    </a:cubicBezTo>
                    <a:cubicBezTo>
                      <a:pt x="891" y="1061"/>
                      <a:pt x="685" y="1107"/>
                      <a:pt x="503" y="1153"/>
                    </a:cubicBezTo>
                    <a:cubicBezTo>
                      <a:pt x="206" y="1221"/>
                      <a:pt x="0" y="1564"/>
                      <a:pt x="92" y="1860"/>
                    </a:cubicBezTo>
                    <a:cubicBezTo>
                      <a:pt x="167" y="2105"/>
                      <a:pt x="382" y="2272"/>
                      <a:pt x="634" y="2272"/>
                    </a:cubicBezTo>
                    <a:cubicBezTo>
                      <a:pt x="688" y="2272"/>
                      <a:pt x="743" y="2264"/>
                      <a:pt x="799" y="2248"/>
                    </a:cubicBezTo>
                    <a:cubicBezTo>
                      <a:pt x="1690" y="2043"/>
                      <a:pt x="2534" y="1586"/>
                      <a:pt x="3196" y="970"/>
                    </a:cubicBezTo>
                    <a:cubicBezTo>
                      <a:pt x="3424" y="765"/>
                      <a:pt x="3424" y="377"/>
                      <a:pt x="3196" y="171"/>
                    </a:cubicBezTo>
                    <a:cubicBezTo>
                      <a:pt x="3082" y="57"/>
                      <a:pt x="2939" y="0"/>
                      <a:pt x="27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80"/>
              <p:cNvSpPr/>
              <p:nvPr/>
            </p:nvSpPr>
            <p:spPr>
              <a:xfrm>
                <a:off x="7141625" y="3658950"/>
                <a:ext cx="79925" cy="43600"/>
              </a:xfrm>
              <a:custGeom>
                <a:rect b="b" l="l" r="r" t="t"/>
                <a:pathLst>
                  <a:path extrusionOk="0" h="1744" w="3197">
                    <a:moveTo>
                      <a:pt x="2558" y="0"/>
                    </a:moveTo>
                    <a:cubicBezTo>
                      <a:pt x="2461" y="0"/>
                      <a:pt x="2359" y="23"/>
                      <a:pt x="2260" y="69"/>
                    </a:cubicBezTo>
                    <a:cubicBezTo>
                      <a:pt x="2192" y="114"/>
                      <a:pt x="2123" y="137"/>
                      <a:pt x="2032" y="183"/>
                    </a:cubicBezTo>
                    <a:cubicBezTo>
                      <a:pt x="2009" y="206"/>
                      <a:pt x="1986" y="206"/>
                      <a:pt x="1941" y="228"/>
                    </a:cubicBezTo>
                    <a:lnTo>
                      <a:pt x="1918" y="228"/>
                    </a:lnTo>
                    <a:cubicBezTo>
                      <a:pt x="1758" y="297"/>
                      <a:pt x="1598" y="365"/>
                      <a:pt x="1439" y="411"/>
                    </a:cubicBezTo>
                    <a:cubicBezTo>
                      <a:pt x="1119" y="502"/>
                      <a:pt x="777" y="571"/>
                      <a:pt x="457" y="616"/>
                    </a:cubicBezTo>
                    <a:cubicBezTo>
                      <a:pt x="320" y="639"/>
                      <a:pt x="183" y="776"/>
                      <a:pt x="115" y="890"/>
                    </a:cubicBezTo>
                    <a:cubicBezTo>
                      <a:pt x="46" y="1004"/>
                      <a:pt x="1" y="1187"/>
                      <a:pt x="46" y="1324"/>
                    </a:cubicBezTo>
                    <a:cubicBezTo>
                      <a:pt x="92" y="1461"/>
                      <a:pt x="183" y="1598"/>
                      <a:pt x="320" y="1666"/>
                    </a:cubicBezTo>
                    <a:cubicBezTo>
                      <a:pt x="423" y="1718"/>
                      <a:pt x="526" y="1743"/>
                      <a:pt x="638" y="1743"/>
                    </a:cubicBezTo>
                    <a:cubicBezTo>
                      <a:pt x="675" y="1743"/>
                      <a:pt x="714" y="1741"/>
                      <a:pt x="754" y="1735"/>
                    </a:cubicBezTo>
                    <a:cubicBezTo>
                      <a:pt x="1484" y="1621"/>
                      <a:pt x="2192" y="1392"/>
                      <a:pt x="2831" y="1050"/>
                    </a:cubicBezTo>
                    <a:cubicBezTo>
                      <a:pt x="3105" y="913"/>
                      <a:pt x="3196" y="525"/>
                      <a:pt x="3036" y="274"/>
                    </a:cubicBezTo>
                    <a:cubicBezTo>
                      <a:pt x="2930" y="91"/>
                      <a:pt x="2752" y="0"/>
                      <a:pt x="255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80"/>
              <p:cNvSpPr/>
              <p:nvPr/>
            </p:nvSpPr>
            <p:spPr>
              <a:xfrm>
                <a:off x="7029200" y="3653900"/>
                <a:ext cx="62775" cy="35900"/>
              </a:xfrm>
              <a:custGeom>
                <a:rect b="b" l="l" r="r" t="t"/>
                <a:pathLst>
                  <a:path extrusionOk="0" h="1436" w="2511">
                    <a:moveTo>
                      <a:pt x="602" y="1"/>
                    </a:moveTo>
                    <a:cubicBezTo>
                      <a:pt x="493" y="1"/>
                      <a:pt x="378" y="33"/>
                      <a:pt x="298" y="65"/>
                    </a:cubicBezTo>
                    <a:cubicBezTo>
                      <a:pt x="184" y="156"/>
                      <a:pt x="69" y="271"/>
                      <a:pt x="24" y="408"/>
                    </a:cubicBezTo>
                    <a:cubicBezTo>
                      <a:pt x="1" y="567"/>
                      <a:pt x="1" y="727"/>
                      <a:pt x="92" y="864"/>
                    </a:cubicBezTo>
                    <a:cubicBezTo>
                      <a:pt x="115" y="887"/>
                      <a:pt x="138" y="932"/>
                      <a:pt x="184" y="978"/>
                    </a:cubicBezTo>
                    <a:cubicBezTo>
                      <a:pt x="252" y="1047"/>
                      <a:pt x="343" y="1092"/>
                      <a:pt x="435" y="1115"/>
                    </a:cubicBezTo>
                    <a:cubicBezTo>
                      <a:pt x="891" y="1321"/>
                      <a:pt x="1416" y="1412"/>
                      <a:pt x="1918" y="1435"/>
                    </a:cubicBezTo>
                    <a:cubicBezTo>
                      <a:pt x="1929" y="1435"/>
                      <a:pt x="1940" y="1436"/>
                      <a:pt x="1951" y="1436"/>
                    </a:cubicBezTo>
                    <a:cubicBezTo>
                      <a:pt x="2236" y="1436"/>
                      <a:pt x="2511" y="1150"/>
                      <a:pt x="2489" y="864"/>
                    </a:cubicBezTo>
                    <a:cubicBezTo>
                      <a:pt x="2466" y="544"/>
                      <a:pt x="2238" y="316"/>
                      <a:pt x="1918" y="293"/>
                    </a:cubicBezTo>
                    <a:cubicBezTo>
                      <a:pt x="1827" y="293"/>
                      <a:pt x="1759" y="293"/>
                      <a:pt x="1667" y="271"/>
                    </a:cubicBezTo>
                    <a:cubicBezTo>
                      <a:pt x="1348" y="225"/>
                      <a:pt x="1028" y="134"/>
                      <a:pt x="731" y="19"/>
                    </a:cubicBezTo>
                    <a:cubicBezTo>
                      <a:pt x="691" y="6"/>
                      <a:pt x="647" y="1"/>
                      <a:pt x="60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7" name="Google Shape;1037;p80"/>
            <p:cNvGrpSpPr/>
            <p:nvPr/>
          </p:nvGrpSpPr>
          <p:grpSpPr>
            <a:xfrm>
              <a:off x="6208650" y="2868925"/>
              <a:ext cx="204300" cy="433525"/>
              <a:chOff x="6208650" y="2868925"/>
              <a:chExt cx="204300" cy="433525"/>
            </a:xfrm>
          </p:grpSpPr>
          <p:sp>
            <p:nvSpPr>
              <p:cNvPr id="1038" name="Google Shape;1038;p80"/>
              <p:cNvSpPr/>
              <p:nvPr/>
            </p:nvSpPr>
            <p:spPr>
              <a:xfrm>
                <a:off x="6213225" y="2978950"/>
                <a:ext cx="41675" cy="79750"/>
              </a:xfrm>
              <a:custGeom>
                <a:rect b="b" l="l" r="r" t="t"/>
                <a:pathLst>
                  <a:path extrusionOk="0" h="3190" w="1667">
                    <a:moveTo>
                      <a:pt x="1031" y="1"/>
                    </a:moveTo>
                    <a:cubicBezTo>
                      <a:pt x="770" y="1"/>
                      <a:pt x="554" y="171"/>
                      <a:pt x="456" y="426"/>
                    </a:cubicBezTo>
                    <a:cubicBezTo>
                      <a:pt x="228" y="1134"/>
                      <a:pt x="91" y="1887"/>
                      <a:pt x="23" y="2617"/>
                    </a:cubicBezTo>
                    <a:cubicBezTo>
                      <a:pt x="1" y="2903"/>
                      <a:pt x="275" y="3189"/>
                      <a:pt x="561" y="3189"/>
                    </a:cubicBezTo>
                    <a:cubicBezTo>
                      <a:pt x="572" y="3189"/>
                      <a:pt x="582" y="3189"/>
                      <a:pt x="593" y="3188"/>
                    </a:cubicBezTo>
                    <a:cubicBezTo>
                      <a:pt x="913" y="3188"/>
                      <a:pt x="1141" y="2937"/>
                      <a:pt x="1164" y="2617"/>
                    </a:cubicBezTo>
                    <a:cubicBezTo>
                      <a:pt x="1164" y="2480"/>
                      <a:pt x="1187" y="2366"/>
                      <a:pt x="1210" y="2229"/>
                    </a:cubicBezTo>
                    <a:cubicBezTo>
                      <a:pt x="1278" y="1704"/>
                      <a:pt x="1392" y="1225"/>
                      <a:pt x="1575" y="723"/>
                    </a:cubicBezTo>
                    <a:cubicBezTo>
                      <a:pt x="1666" y="449"/>
                      <a:pt x="1461" y="84"/>
                      <a:pt x="1164" y="15"/>
                    </a:cubicBezTo>
                    <a:cubicBezTo>
                      <a:pt x="1119" y="5"/>
                      <a:pt x="1074" y="1"/>
                      <a:pt x="103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80"/>
              <p:cNvSpPr/>
              <p:nvPr/>
            </p:nvSpPr>
            <p:spPr>
              <a:xfrm>
                <a:off x="6208650" y="3112275"/>
                <a:ext cx="35400" cy="79900"/>
              </a:xfrm>
              <a:custGeom>
                <a:rect b="b" l="l" r="r" t="t"/>
                <a:pathLst>
                  <a:path extrusionOk="0" h="3196" w="1416">
                    <a:moveTo>
                      <a:pt x="571" y="0"/>
                    </a:moveTo>
                    <a:cubicBezTo>
                      <a:pt x="274" y="23"/>
                      <a:pt x="0" y="252"/>
                      <a:pt x="0" y="571"/>
                    </a:cubicBezTo>
                    <a:cubicBezTo>
                      <a:pt x="0" y="1324"/>
                      <a:pt x="91" y="2055"/>
                      <a:pt x="251" y="2785"/>
                    </a:cubicBezTo>
                    <a:cubicBezTo>
                      <a:pt x="308" y="3014"/>
                      <a:pt x="557" y="3195"/>
                      <a:pt x="810" y="3195"/>
                    </a:cubicBezTo>
                    <a:cubicBezTo>
                      <a:pt x="860" y="3195"/>
                      <a:pt x="910" y="3188"/>
                      <a:pt x="959" y="3173"/>
                    </a:cubicBezTo>
                    <a:cubicBezTo>
                      <a:pt x="1256" y="3082"/>
                      <a:pt x="1415" y="2785"/>
                      <a:pt x="1347" y="2466"/>
                    </a:cubicBezTo>
                    <a:cubicBezTo>
                      <a:pt x="1301" y="2215"/>
                      <a:pt x="1256" y="1963"/>
                      <a:pt x="1210" y="1712"/>
                    </a:cubicBezTo>
                    <a:cubicBezTo>
                      <a:pt x="1164" y="1347"/>
                      <a:pt x="1141" y="959"/>
                      <a:pt x="1141" y="571"/>
                    </a:cubicBezTo>
                    <a:cubicBezTo>
                      <a:pt x="1141" y="274"/>
                      <a:pt x="890" y="0"/>
                      <a:pt x="57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80"/>
              <p:cNvSpPr/>
              <p:nvPr/>
            </p:nvSpPr>
            <p:spPr>
              <a:xfrm>
                <a:off x="6255425" y="3235500"/>
                <a:ext cx="75925" cy="66950"/>
              </a:xfrm>
              <a:custGeom>
                <a:rect b="b" l="l" r="r" t="t"/>
                <a:pathLst>
                  <a:path extrusionOk="0" h="2678" w="3037">
                    <a:moveTo>
                      <a:pt x="664" y="1"/>
                    </a:moveTo>
                    <a:cubicBezTo>
                      <a:pt x="562" y="1"/>
                      <a:pt x="454" y="26"/>
                      <a:pt x="366" y="70"/>
                    </a:cubicBezTo>
                    <a:cubicBezTo>
                      <a:pt x="115" y="230"/>
                      <a:pt x="1" y="595"/>
                      <a:pt x="161" y="846"/>
                    </a:cubicBezTo>
                    <a:cubicBezTo>
                      <a:pt x="663" y="1600"/>
                      <a:pt x="1325" y="2216"/>
                      <a:pt x="2101" y="2604"/>
                    </a:cubicBezTo>
                    <a:cubicBezTo>
                      <a:pt x="2197" y="2652"/>
                      <a:pt x="2305" y="2678"/>
                      <a:pt x="2411" y="2678"/>
                    </a:cubicBezTo>
                    <a:cubicBezTo>
                      <a:pt x="2606" y="2678"/>
                      <a:pt x="2796" y="2591"/>
                      <a:pt x="2900" y="2398"/>
                    </a:cubicBezTo>
                    <a:cubicBezTo>
                      <a:pt x="3037" y="2147"/>
                      <a:pt x="2968" y="1759"/>
                      <a:pt x="2694" y="1622"/>
                    </a:cubicBezTo>
                    <a:cubicBezTo>
                      <a:pt x="2466" y="1508"/>
                      <a:pt x="2238" y="1371"/>
                      <a:pt x="2032" y="1211"/>
                    </a:cubicBezTo>
                    <a:cubicBezTo>
                      <a:pt x="1758" y="983"/>
                      <a:pt x="1507" y="732"/>
                      <a:pt x="1279" y="458"/>
                    </a:cubicBezTo>
                    <a:cubicBezTo>
                      <a:pt x="1233" y="413"/>
                      <a:pt x="1188" y="344"/>
                      <a:pt x="1165" y="276"/>
                    </a:cubicBezTo>
                    <a:cubicBezTo>
                      <a:pt x="1074" y="162"/>
                      <a:pt x="960" y="70"/>
                      <a:pt x="823" y="25"/>
                    </a:cubicBezTo>
                    <a:cubicBezTo>
                      <a:pt x="774" y="8"/>
                      <a:pt x="720" y="1"/>
                      <a:pt x="6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80"/>
              <p:cNvSpPr/>
              <p:nvPr/>
            </p:nvSpPr>
            <p:spPr>
              <a:xfrm>
                <a:off x="6293100" y="3148225"/>
                <a:ext cx="49675" cy="64500"/>
              </a:xfrm>
              <a:custGeom>
                <a:rect b="b" l="l" r="r" t="t"/>
                <a:pathLst>
                  <a:path extrusionOk="0" h="2580" w="1987">
                    <a:moveTo>
                      <a:pt x="582" y="0"/>
                    </a:moveTo>
                    <a:cubicBezTo>
                      <a:pt x="530" y="0"/>
                      <a:pt x="480" y="8"/>
                      <a:pt x="434" y="23"/>
                    </a:cubicBezTo>
                    <a:cubicBezTo>
                      <a:pt x="297" y="69"/>
                      <a:pt x="160" y="160"/>
                      <a:pt x="92" y="297"/>
                    </a:cubicBezTo>
                    <a:cubicBezTo>
                      <a:pt x="23" y="434"/>
                      <a:pt x="0" y="571"/>
                      <a:pt x="23" y="731"/>
                    </a:cubicBezTo>
                    <a:cubicBezTo>
                      <a:pt x="160" y="1370"/>
                      <a:pt x="502" y="1986"/>
                      <a:pt x="1005" y="2420"/>
                    </a:cubicBezTo>
                    <a:cubicBezTo>
                      <a:pt x="1119" y="2511"/>
                      <a:pt x="1256" y="2580"/>
                      <a:pt x="1415" y="2580"/>
                    </a:cubicBezTo>
                    <a:cubicBezTo>
                      <a:pt x="1552" y="2580"/>
                      <a:pt x="1712" y="2534"/>
                      <a:pt x="1804" y="2420"/>
                    </a:cubicBezTo>
                    <a:cubicBezTo>
                      <a:pt x="1918" y="2306"/>
                      <a:pt x="1986" y="2169"/>
                      <a:pt x="1986" y="2009"/>
                    </a:cubicBezTo>
                    <a:cubicBezTo>
                      <a:pt x="1963" y="1872"/>
                      <a:pt x="1918" y="1712"/>
                      <a:pt x="1804" y="1621"/>
                    </a:cubicBezTo>
                    <a:cubicBezTo>
                      <a:pt x="1689" y="1507"/>
                      <a:pt x="1598" y="1416"/>
                      <a:pt x="1507" y="1279"/>
                    </a:cubicBezTo>
                    <a:cubicBezTo>
                      <a:pt x="1415" y="1165"/>
                      <a:pt x="1324" y="1028"/>
                      <a:pt x="1256" y="868"/>
                    </a:cubicBezTo>
                    <a:cubicBezTo>
                      <a:pt x="1210" y="731"/>
                      <a:pt x="1164" y="571"/>
                      <a:pt x="1142" y="434"/>
                    </a:cubicBezTo>
                    <a:cubicBezTo>
                      <a:pt x="1119" y="297"/>
                      <a:pt x="982" y="160"/>
                      <a:pt x="868" y="92"/>
                    </a:cubicBezTo>
                    <a:cubicBezTo>
                      <a:pt x="792" y="31"/>
                      <a:pt x="685" y="0"/>
                      <a:pt x="58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80"/>
              <p:cNvSpPr/>
              <p:nvPr/>
            </p:nvSpPr>
            <p:spPr>
              <a:xfrm>
                <a:off x="6284525" y="3005000"/>
                <a:ext cx="35975" cy="66800"/>
              </a:xfrm>
              <a:custGeom>
                <a:rect b="b" l="l" r="r" t="t"/>
                <a:pathLst>
                  <a:path extrusionOk="0" h="2672" w="1439">
                    <a:moveTo>
                      <a:pt x="837" y="0"/>
                    </a:moveTo>
                    <a:cubicBezTo>
                      <a:pt x="638" y="0"/>
                      <a:pt x="435" y="92"/>
                      <a:pt x="343" y="274"/>
                    </a:cubicBezTo>
                    <a:cubicBezTo>
                      <a:pt x="206" y="571"/>
                      <a:pt x="92" y="868"/>
                      <a:pt x="47" y="1187"/>
                    </a:cubicBezTo>
                    <a:cubicBezTo>
                      <a:pt x="24" y="1347"/>
                      <a:pt x="1" y="1530"/>
                      <a:pt x="1" y="1712"/>
                    </a:cubicBezTo>
                    <a:cubicBezTo>
                      <a:pt x="1" y="1895"/>
                      <a:pt x="24" y="2077"/>
                      <a:pt x="47" y="2260"/>
                    </a:cubicBezTo>
                    <a:cubicBezTo>
                      <a:pt x="47" y="2397"/>
                      <a:pt x="184" y="2534"/>
                      <a:pt x="298" y="2602"/>
                    </a:cubicBezTo>
                    <a:cubicBezTo>
                      <a:pt x="371" y="2647"/>
                      <a:pt x="474" y="2672"/>
                      <a:pt x="574" y="2672"/>
                    </a:cubicBezTo>
                    <a:cubicBezTo>
                      <a:pt x="629" y="2672"/>
                      <a:pt x="683" y="2664"/>
                      <a:pt x="731" y="2648"/>
                    </a:cubicBezTo>
                    <a:cubicBezTo>
                      <a:pt x="868" y="2602"/>
                      <a:pt x="1005" y="2534"/>
                      <a:pt x="1074" y="2397"/>
                    </a:cubicBezTo>
                    <a:cubicBezTo>
                      <a:pt x="1097" y="2351"/>
                      <a:pt x="1119" y="2306"/>
                      <a:pt x="1142" y="2260"/>
                    </a:cubicBezTo>
                    <a:cubicBezTo>
                      <a:pt x="1165" y="2192"/>
                      <a:pt x="1165" y="2123"/>
                      <a:pt x="1165" y="2077"/>
                    </a:cubicBezTo>
                    <a:cubicBezTo>
                      <a:pt x="1119" y="1872"/>
                      <a:pt x="1119" y="1667"/>
                      <a:pt x="1142" y="1461"/>
                    </a:cubicBezTo>
                    <a:cubicBezTo>
                      <a:pt x="1188" y="1279"/>
                      <a:pt x="1234" y="1096"/>
                      <a:pt x="1302" y="913"/>
                    </a:cubicBezTo>
                    <a:cubicBezTo>
                      <a:pt x="1302" y="891"/>
                      <a:pt x="1325" y="868"/>
                      <a:pt x="1325" y="845"/>
                    </a:cubicBezTo>
                    <a:cubicBezTo>
                      <a:pt x="1393" y="708"/>
                      <a:pt x="1439" y="571"/>
                      <a:pt x="1393" y="411"/>
                    </a:cubicBezTo>
                    <a:cubicBezTo>
                      <a:pt x="1348" y="274"/>
                      <a:pt x="1256" y="137"/>
                      <a:pt x="1119" y="69"/>
                    </a:cubicBezTo>
                    <a:cubicBezTo>
                      <a:pt x="1036" y="23"/>
                      <a:pt x="937" y="0"/>
                      <a:pt x="8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80"/>
              <p:cNvSpPr/>
              <p:nvPr/>
            </p:nvSpPr>
            <p:spPr>
              <a:xfrm>
                <a:off x="6345025" y="3061100"/>
                <a:ext cx="43400" cy="79850"/>
              </a:xfrm>
              <a:custGeom>
                <a:rect b="b" l="l" r="r" t="t"/>
                <a:pathLst>
                  <a:path extrusionOk="0" h="3194" w="1736">
                    <a:moveTo>
                      <a:pt x="1403" y="2025"/>
                    </a:moveTo>
                    <a:cubicBezTo>
                      <a:pt x="1419" y="2063"/>
                      <a:pt x="1424" y="2077"/>
                      <a:pt x="1423" y="2077"/>
                    </a:cubicBezTo>
                    <a:cubicBezTo>
                      <a:pt x="1422" y="2077"/>
                      <a:pt x="1411" y="2052"/>
                      <a:pt x="1403" y="2025"/>
                    </a:cubicBezTo>
                    <a:close/>
                    <a:moveTo>
                      <a:pt x="735" y="0"/>
                    </a:moveTo>
                    <a:cubicBezTo>
                      <a:pt x="488" y="0"/>
                      <a:pt x="218" y="153"/>
                      <a:pt x="160" y="404"/>
                    </a:cubicBezTo>
                    <a:cubicBezTo>
                      <a:pt x="0" y="1271"/>
                      <a:pt x="115" y="2162"/>
                      <a:pt x="571" y="2915"/>
                    </a:cubicBezTo>
                    <a:cubicBezTo>
                      <a:pt x="680" y="3086"/>
                      <a:pt x="885" y="3194"/>
                      <a:pt x="1092" y="3194"/>
                    </a:cubicBezTo>
                    <a:cubicBezTo>
                      <a:pt x="1187" y="3194"/>
                      <a:pt x="1283" y="3171"/>
                      <a:pt x="1370" y="3120"/>
                    </a:cubicBezTo>
                    <a:cubicBezTo>
                      <a:pt x="1621" y="2960"/>
                      <a:pt x="1735" y="2618"/>
                      <a:pt x="1575" y="2344"/>
                    </a:cubicBezTo>
                    <a:cubicBezTo>
                      <a:pt x="1530" y="2253"/>
                      <a:pt x="1484" y="2184"/>
                      <a:pt x="1438" y="2093"/>
                    </a:cubicBezTo>
                    <a:cubicBezTo>
                      <a:pt x="1417" y="2072"/>
                      <a:pt x="1416" y="2031"/>
                      <a:pt x="1397" y="2007"/>
                    </a:cubicBezTo>
                    <a:lnTo>
                      <a:pt x="1397" y="2007"/>
                    </a:lnTo>
                    <a:cubicBezTo>
                      <a:pt x="1395" y="1996"/>
                      <a:pt x="1393" y="1986"/>
                      <a:pt x="1393" y="1979"/>
                    </a:cubicBezTo>
                    <a:cubicBezTo>
                      <a:pt x="1324" y="1819"/>
                      <a:pt x="1279" y="1659"/>
                      <a:pt x="1256" y="1500"/>
                    </a:cubicBezTo>
                    <a:cubicBezTo>
                      <a:pt x="1256" y="1477"/>
                      <a:pt x="1256" y="1477"/>
                      <a:pt x="1256" y="1454"/>
                    </a:cubicBezTo>
                    <a:cubicBezTo>
                      <a:pt x="1256" y="1431"/>
                      <a:pt x="1233" y="1386"/>
                      <a:pt x="1233" y="1363"/>
                    </a:cubicBezTo>
                    <a:cubicBezTo>
                      <a:pt x="1233" y="1271"/>
                      <a:pt x="1233" y="1180"/>
                      <a:pt x="1233" y="1112"/>
                    </a:cubicBezTo>
                    <a:cubicBezTo>
                      <a:pt x="1233" y="1020"/>
                      <a:pt x="1233" y="952"/>
                      <a:pt x="1233" y="861"/>
                    </a:cubicBezTo>
                    <a:lnTo>
                      <a:pt x="1256" y="861"/>
                    </a:lnTo>
                    <a:cubicBezTo>
                      <a:pt x="1256" y="815"/>
                      <a:pt x="1256" y="769"/>
                      <a:pt x="1279" y="724"/>
                    </a:cubicBezTo>
                    <a:cubicBezTo>
                      <a:pt x="1324" y="427"/>
                      <a:pt x="1187" y="85"/>
                      <a:pt x="868" y="16"/>
                    </a:cubicBezTo>
                    <a:cubicBezTo>
                      <a:pt x="825" y="5"/>
                      <a:pt x="781" y="0"/>
                      <a:pt x="73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80"/>
              <p:cNvSpPr/>
              <p:nvPr/>
            </p:nvSpPr>
            <p:spPr>
              <a:xfrm>
                <a:off x="6360425" y="2925100"/>
                <a:ext cx="52525" cy="74600"/>
              </a:xfrm>
              <a:custGeom>
                <a:rect b="b" l="l" r="r" t="t"/>
                <a:pathLst>
                  <a:path extrusionOk="0" h="2984" w="2101">
                    <a:moveTo>
                      <a:pt x="1471" y="1"/>
                    </a:moveTo>
                    <a:cubicBezTo>
                      <a:pt x="1276" y="1"/>
                      <a:pt x="1089" y="92"/>
                      <a:pt x="982" y="275"/>
                    </a:cubicBezTo>
                    <a:cubicBezTo>
                      <a:pt x="640" y="914"/>
                      <a:pt x="343" y="1576"/>
                      <a:pt x="92" y="2260"/>
                    </a:cubicBezTo>
                    <a:cubicBezTo>
                      <a:pt x="1" y="2534"/>
                      <a:pt x="206" y="2900"/>
                      <a:pt x="480" y="2968"/>
                    </a:cubicBezTo>
                    <a:cubicBezTo>
                      <a:pt x="533" y="2979"/>
                      <a:pt x="584" y="2984"/>
                      <a:pt x="632" y="2984"/>
                    </a:cubicBezTo>
                    <a:cubicBezTo>
                      <a:pt x="902" y="2984"/>
                      <a:pt x="1110" y="2828"/>
                      <a:pt x="1188" y="2557"/>
                    </a:cubicBezTo>
                    <a:cubicBezTo>
                      <a:pt x="1256" y="2352"/>
                      <a:pt x="1347" y="2169"/>
                      <a:pt x="1439" y="1964"/>
                    </a:cubicBezTo>
                    <a:cubicBezTo>
                      <a:pt x="1598" y="1576"/>
                      <a:pt x="1758" y="1211"/>
                      <a:pt x="1964" y="845"/>
                    </a:cubicBezTo>
                    <a:cubicBezTo>
                      <a:pt x="2101" y="594"/>
                      <a:pt x="2032" y="229"/>
                      <a:pt x="1758" y="69"/>
                    </a:cubicBezTo>
                    <a:cubicBezTo>
                      <a:pt x="1667" y="24"/>
                      <a:pt x="1568" y="1"/>
                      <a:pt x="1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80"/>
              <p:cNvSpPr/>
              <p:nvPr/>
            </p:nvSpPr>
            <p:spPr>
              <a:xfrm>
                <a:off x="6315925" y="2868925"/>
                <a:ext cx="49100" cy="66850"/>
              </a:xfrm>
              <a:custGeom>
                <a:rect b="b" l="l" r="r" t="t"/>
                <a:pathLst>
                  <a:path extrusionOk="0" h="2674" w="1964">
                    <a:moveTo>
                      <a:pt x="1316" y="1"/>
                    </a:moveTo>
                    <a:cubicBezTo>
                      <a:pt x="1126" y="1"/>
                      <a:pt x="944" y="102"/>
                      <a:pt x="822" y="285"/>
                    </a:cubicBezTo>
                    <a:cubicBezTo>
                      <a:pt x="502" y="810"/>
                      <a:pt x="251" y="1358"/>
                      <a:pt x="46" y="1951"/>
                    </a:cubicBezTo>
                    <a:cubicBezTo>
                      <a:pt x="0" y="2088"/>
                      <a:pt x="23" y="2271"/>
                      <a:pt x="92" y="2385"/>
                    </a:cubicBezTo>
                    <a:cubicBezTo>
                      <a:pt x="160" y="2499"/>
                      <a:pt x="297" y="2613"/>
                      <a:pt x="434" y="2659"/>
                    </a:cubicBezTo>
                    <a:cubicBezTo>
                      <a:pt x="479" y="2668"/>
                      <a:pt x="524" y="2673"/>
                      <a:pt x="567" y="2673"/>
                    </a:cubicBezTo>
                    <a:cubicBezTo>
                      <a:pt x="828" y="2673"/>
                      <a:pt x="1044" y="2502"/>
                      <a:pt x="1142" y="2248"/>
                    </a:cubicBezTo>
                    <a:cubicBezTo>
                      <a:pt x="1187" y="2111"/>
                      <a:pt x="1233" y="1997"/>
                      <a:pt x="1279" y="1860"/>
                    </a:cubicBezTo>
                    <a:cubicBezTo>
                      <a:pt x="1438" y="1517"/>
                      <a:pt x="1621" y="1175"/>
                      <a:pt x="1804" y="855"/>
                    </a:cubicBezTo>
                    <a:cubicBezTo>
                      <a:pt x="1963" y="604"/>
                      <a:pt x="1872" y="216"/>
                      <a:pt x="1598" y="79"/>
                    </a:cubicBezTo>
                    <a:cubicBezTo>
                      <a:pt x="1507" y="26"/>
                      <a:pt x="1410" y="1"/>
                      <a:pt x="131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5_1">
    <p:bg>
      <p:bgPr>
        <a:solidFill>
          <a:schemeClr val="lt1"/>
        </a:solidFill>
      </p:bgPr>
    </p:bg>
    <p:spTree>
      <p:nvGrpSpPr>
        <p:cNvPr id="1046" name="Shape 1046"/>
        <p:cNvGrpSpPr/>
        <p:nvPr/>
      </p:nvGrpSpPr>
      <p:grpSpPr>
        <a:xfrm>
          <a:off x="0" y="0"/>
          <a:ext cx="0" cy="0"/>
          <a:chOff x="0" y="0"/>
          <a:chExt cx="0" cy="0"/>
        </a:xfrm>
      </p:grpSpPr>
      <p:sp>
        <p:nvSpPr>
          <p:cNvPr id="1047" name="Google Shape;1047;p81"/>
          <p:cNvSpPr txBox="1"/>
          <p:nvPr>
            <p:ph type="title"/>
          </p:nvPr>
        </p:nvSpPr>
        <p:spPr>
          <a:xfrm>
            <a:off x="720000" y="540000"/>
            <a:ext cx="53211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Merriweather"/>
              <a:buChar char="●"/>
              <a:defRPr sz="3000">
                <a:latin typeface="Merriweather"/>
                <a:ea typeface="Merriweather"/>
                <a:cs typeface="Merriweather"/>
                <a:sym typeface="Merriweather"/>
              </a:defRPr>
            </a:lvl1pPr>
            <a:lvl2pPr lvl="1" rtl="0">
              <a:spcBef>
                <a:spcPts val="0"/>
              </a:spcBef>
              <a:spcAft>
                <a:spcPts val="0"/>
              </a:spcAft>
              <a:buSzPts val="1400"/>
              <a:buChar char="○"/>
              <a:defRPr sz="1400"/>
            </a:lvl2pPr>
            <a:lvl3pPr lvl="2" rtl="0">
              <a:spcBef>
                <a:spcPts val="0"/>
              </a:spcBef>
              <a:spcAft>
                <a:spcPts val="0"/>
              </a:spcAft>
              <a:buSzPts val="1400"/>
              <a:buChar char="■"/>
              <a:defRPr sz="1400"/>
            </a:lvl3pPr>
            <a:lvl4pPr lvl="3" rtl="0">
              <a:spcBef>
                <a:spcPts val="0"/>
              </a:spcBef>
              <a:spcAft>
                <a:spcPts val="0"/>
              </a:spcAft>
              <a:buSzPts val="1400"/>
              <a:buChar char="●"/>
              <a:defRPr sz="1400"/>
            </a:lvl4pPr>
            <a:lvl5pPr lvl="4" rtl="0">
              <a:spcBef>
                <a:spcPts val="0"/>
              </a:spcBef>
              <a:spcAft>
                <a:spcPts val="0"/>
              </a:spcAft>
              <a:buSzPts val="1400"/>
              <a:buChar char="○"/>
              <a:defRPr sz="1400"/>
            </a:lvl5pPr>
            <a:lvl6pPr lvl="5" rtl="0">
              <a:spcBef>
                <a:spcPts val="0"/>
              </a:spcBef>
              <a:spcAft>
                <a:spcPts val="0"/>
              </a:spcAft>
              <a:buSzPts val="1400"/>
              <a:buChar char="■"/>
              <a:defRPr sz="1400"/>
            </a:lvl6pPr>
            <a:lvl7pPr lvl="6" rtl="0">
              <a:spcBef>
                <a:spcPts val="0"/>
              </a:spcBef>
              <a:spcAft>
                <a:spcPts val="0"/>
              </a:spcAft>
              <a:buSzPts val="1400"/>
              <a:buChar char="●"/>
              <a:defRPr sz="1400"/>
            </a:lvl7pPr>
            <a:lvl8pPr lvl="7" rtl="0">
              <a:spcBef>
                <a:spcPts val="0"/>
              </a:spcBef>
              <a:spcAft>
                <a:spcPts val="0"/>
              </a:spcAft>
              <a:buSzPts val="1400"/>
              <a:buChar char="○"/>
              <a:defRPr sz="1400"/>
            </a:lvl8pPr>
            <a:lvl9pPr lvl="8" rtl="0">
              <a:spcBef>
                <a:spcPts val="0"/>
              </a:spcBef>
              <a:spcAft>
                <a:spcPts val="0"/>
              </a:spcAft>
              <a:buSzPts val="1400"/>
              <a:buChar char="■"/>
              <a:defRPr sz="1400"/>
            </a:lvl9pPr>
          </a:lstStyle>
          <a:p/>
        </p:txBody>
      </p:sp>
      <p:sp>
        <p:nvSpPr>
          <p:cNvPr id="1048" name="Google Shape;1048;p81"/>
          <p:cNvSpPr txBox="1"/>
          <p:nvPr>
            <p:ph idx="2" type="title"/>
          </p:nvPr>
        </p:nvSpPr>
        <p:spPr>
          <a:xfrm>
            <a:off x="1207013" y="1603075"/>
            <a:ext cx="3002700" cy="41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None/>
              <a:defRPr sz="20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049" name="Google Shape;1049;p81"/>
          <p:cNvSpPr txBox="1"/>
          <p:nvPr>
            <p:ph idx="1" type="subTitle"/>
          </p:nvPr>
        </p:nvSpPr>
        <p:spPr>
          <a:xfrm>
            <a:off x="1449413" y="2134325"/>
            <a:ext cx="2517900" cy="637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1050" name="Google Shape;1050;p81"/>
          <p:cNvSpPr txBox="1"/>
          <p:nvPr>
            <p:ph idx="3" type="title"/>
          </p:nvPr>
        </p:nvSpPr>
        <p:spPr>
          <a:xfrm>
            <a:off x="4934288" y="1603075"/>
            <a:ext cx="3002700" cy="41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051" name="Google Shape;1051;p81"/>
          <p:cNvSpPr txBox="1"/>
          <p:nvPr>
            <p:ph idx="4" type="subTitle"/>
          </p:nvPr>
        </p:nvSpPr>
        <p:spPr>
          <a:xfrm>
            <a:off x="5176688" y="2134325"/>
            <a:ext cx="2517900" cy="637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1052" name="Google Shape;1052;p81"/>
          <p:cNvSpPr txBox="1"/>
          <p:nvPr>
            <p:ph idx="5" type="title"/>
          </p:nvPr>
        </p:nvSpPr>
        <p:spPr>
          <a:xfrm>
            <a:off x="1207013" y="3276126"/>
            <a:ext cx="3002700" cy="41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053" name="Google Shape;1053;p81"/>
          <p:cNvSpPr txBox="1"/>
          <p:nvPr>
            <p:ph idx="6" type="subTitle"/>
          </p:nvPr>
        </p:nvSpPr>
        <p:spPr>
          <a:xfrm>
            <a:off x="1449413" y="3838943"/>
            <a:ext cx="2517900" cy="637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1054" name="Google Shape;1054;p81"/>
          <p:cNvSpPr txBox="1"/>
          <p:nvPr>
            <p:ph idx="7" type="title"/>
          </p:nvPr>
        </p:nvSpPr>
        <p:spPr>
          <a:xfrm>
            <a:off x="4934288" y="3276126"/>
            <a:ext cx="3002700" cy="41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055" name="Google Shape;1055;p81"/>
          <p:cNvSpPr txBox="1"/>
          <p:nvPr>
            <p:ph idx="8" type="subTitle"/>
          </p:nvPr>
        </p:nvSpPr>
        <p:spPr>
          <a:xfrm>
            <a:off x="5176688" y="3838943"/>
            <a:ext cx="2517900" cy="637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1056" name="Google Shape;1056;p81"/>
          <p:cNvSpPr/>
          <p:nvPr/>
        </p:nvSpPr>
        <p:spPr>
          <a:xfrm flipH="1" rot="-781455">
            <a:off x="7882355" y="3611332"/>
            <a:ext cx="2199022" cy="2306155"/>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7" name="Google Shape;1057;p81"/>
          <p:cNvGrpSpPr/>
          <p:nvPr/>
        </p:nvGrpSpPr>
        <p:grpSpPr>
          <a:xfrm flipH="1" rot="-865372">
            <a:off x="7437496" y="3535815"/>
            <a:ext cx="1936711" cy="1713456"/>
            <a:chOff x="1749700" y="889800"/>
            <a:chExt cx="4276500" cy="3783525"/>
          </a:xfrm>
        </p:grpSpPr>
        <p:sp>
          <p:nvSpPr>
            <p:cNvPr id="1058" name="Google Shape;1058;p81"/>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81"/>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81"/>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81"/>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81"/>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81"/>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81"/>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81"/>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81"/>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81"/>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81"/>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81"/>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81"/>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81"/>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81"/>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81"/>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81"/>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81"/>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81"/>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81"/>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81"/>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81"/>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81"/>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81"/>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81"/>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81"/>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81"/>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81"/>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81"/>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81"/>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81"/>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81"/>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81"/>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81"/>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81"/>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81"/>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81"/>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81"/>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81"/>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81"/>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81"/>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81"/>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81"/>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81"/>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81"/>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81"/>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81"/>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81"/>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81"/>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7" name="Google Shape;1107;p81"/>
          <p:cNvSpPr/>
          <p:nvPr/>
        </p:nvSpPr>
        <p:spPr>
          <a:xfrm flipH="1" rot="-5136104">
            <a:off x="7779287" y="-812979"/>
            <a:ext cx="1711799" cy="2177741"/>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81"/>
          <p:cNvSpPr/>
          <p:nvPr/>
        </p:nvSpPr>
        <p:spPr>
          <a:xfrm rot="-10799215">
            <a:off x="-746640" y="3078608"/>
            <a:ext cx="2761498" cy="2679552"/>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9" name="Google Shape;1109;p81"/>
          <p:cNvGrpSpPr/>
          <p:nvPr/>
        </p:nvGrpSpPr>
        <p:grpSpPr>
          <a:xfrm flipH="1">
            <a:off x="393666" y="4196893"/>
            <a:ext cx="530121" cy="442999"/>
            <a:chOff x="3923575" y="2588450"/>
            <a:chExt cx="701125" cy="585900"/>
          </a:xfrm>
        </p:grpSpPr>
        <p:sp>
          <p:nvSpPr>
            <p:cNvPr id="1110" name="Google Shape;1110;p81"/>
            <p:cNvSpPr/>
            <p:nvPr/>
          </p:nvSpPr>
          <p:spPr>
            <a:xfrm>
              <a:off x="3923575" y="2588450"/>
              <a:ext cx="97675" cy="585900"/>
            </a:xfrm>
            <a:custGeom>
              <a:rect b="b" l="l" r="r" t="t"/>
              <a:pathLst>
                <a:path extrusionOk="0" h="23436" w="3907">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81"/>
            <p:cNvSpPr/>
            <p:nvPr/>
          </p:nvSpPr>
          <p:spPr>
            <a:xfrm>
              <a:off x="4074100" y="2588450"/>
              <a:ext cx="97675" cy="585900"/>
            </a:xfrm>
            <a:custGeom>
              <a:rect b="b" l="l" r="r" t="t"/>
              <a:pathLst>
                <a:path extrusionOk="0" h="23436" w="3907">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81"/>
            <p:cNvSpPr/>
            <p:nvPr/>
          </p:nvSpPr>
          <p:spPr>
            <a:xfrm>
              <a:off x="4225325" y="2588450"/>
              <a:ext cx="97600" cy="585900"/>
            </a:xfrm>
            <a:custGeom>
              <a:rect b="b" l="l" r="r" t="t"/>
              <a:pathLst>
                <a:path extrusionOk="0" h="23436" w="3904">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81"/>
            <p:cNvSpPr/>
            <p:nvPr/>
          </p:nvSpPr>
          <p:spPr>
            <a:xfrm>
              <a:off x="4375850" y="2588450"/>
              <a:ext cx="97675" cy="585900"/>
            </a:xfrm>
            <a:custGeom>
              <a:rect b="b" l="l" r="r" t="t"/>
              <a:pathLst>
                <a:path extrusionOk="0" h="23436" w="3907">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81"/>
            <p:cNvSpPr/>
            <p:nvPr/>
          </p:nvSpPr>
          <p:spPr>
            <a:xfrm>
              <a:off x="4526400" y="2588450"/>
              <a:ext cx="98300" cy="585900"/>
            </a:xfrm>
            <a:custGeom>
              <a:rect b="b" l="l" r="r" t="t"/>
              <a:pathLst>
                <a:path extrusionOk="0" h="23436" w="3932">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Paragraph">
  <p:cSld name="4_Custom Layout">
    <p:bg>
      <p:bgPr>
        <a:solidFill>
          <a:srgbClr val="43919B"/>
        </a:solidFill>
      </p:bgPr>
    </p:bg>
    <p:spTree>
      <p:nvGrpSpPr>
        <p:cNvPr id="61" name="Shape 61"/>
        <p:cNvGrpSpPr/>
        <p:nvPr/>
      </p:nvGrpSpPr>
      <p:grpSpPr>
        <a:xfrm>
          <a:off x="0" y="0"/>
          <a:ext cx="0" cy="0"/>
          <a:chOff x="0" y="0"/>
          <a:chExt cx="0" cy="0"/>
        </a:xfrm>
      </p:grpSpPr>
      <p:pic>
        <p:nvPicPr>
          <p:cNvPr id="62" name="Google Shape;62;p9"/>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63" name="Google Shape;63;p9"/>
          <p:cNvPicPr preferRelativeResize="0"/>
          <p:nvPr/>
        </p:nvPicPr>
        <p:blipFill rotWithShape="1">
          <a:blip r:embed="rId3">
            <a:alphaModFix/>
          </a:blip>
          <a:srcRect b="0" l="0" r="0" t="0"/>
          <a:stretch/>
        </p:blipFill>
        <p:spPr>
          <a:xfrm>
            <a:off x="581175" y="3753412"/>
            <a:ext cx="947588" cy="921956"/>
          </a:xfrm>
          <a:prstGeom prst="rect">
            <a:avLst/>
          </a:prstGeom>
          <a:noFill/>
          <a:ln>
            <a:noFill/>
          </a:ln>
        </p:spPr>
      </p:pic>
      <p:sp>
        <p:nvSpPr>
          <p:cNvPr id="64" name="Google Shape;64;p9"/>
          <p:cNvSpPr/>
          <p:nvPr/>
        </p:nvSpPr>
        <p:spPr>
          <a:xfrm rot="933714">
            <a:off x="8046520" y="1023098"/>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5" name="Google Shape;65;p9"/>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1pPr>
            <a:lvl2pPr lvl="1"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2pPr>
            <a:lvl3pPr lvl="2"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3pPr>
            <a:lvl4pPr lvl="3"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4pPr>
            <a:lvl5pPr lvl="4"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5pPr>
            <a:lvl6pPr lvl="5"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6pPr>
            <a:lvl7pPr lvl="6"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7pPr>
            <a:lvl8pPr lvl="7"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8pPr>
            <a:lvl9pPr lvl="8"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APTION_ONLY_2_2">
    <p:spTree>
      <p:nvGrpSpPr>
        <p:cNvPr id="1115" name="Shape 1115"/>
        <p:cNvGrpSpPr/>
        <p:nvPr/>
      </p:nvGrpSpPr>
      <p:grpSpPr>
        <a:xfrm>
          <a:off x="0" y="0"/>
          <a:ext cx="0" cy="0"/>
          <a:chOff x="0" y="0"/>
          <a:chExt cx="0" cy="0"/>
        </a:xfrm>
      </p:grpSpPr>
      <p:sp>
        <p:nvSpPr>
          <p:cNvPr id="1116" name="Google Shape;1116;p82"/>
          <p:cNvSpPr txBox="1"/>
          <p:nvPr>
            <p:ph idx="1" type="body"/>
          </p:nvPr>
        </p:nvSpPr>
        <p:spPr>
          <a:xfrm>
            <a:off x="5603825" y="2894208"/>
            <a:ext cx="2843400" cy="700800"/>
          </a:xfrm>
          <a:prstGeom prst="rect">
            <a:avLst/>
          </a:prstGeom>
          <a:noFill/>
          <a:ln>
            <a:noFill/>
          </a:ln>
        </p:spPr>
        <p:txBody>
          <a:bodyPr anchorCtr="0" anchor="ctr" bIns="91425" lIns="91425" spcFirstLastPara="1" rIns="91425" wrap="square" tIns="91425">
            <a:noAutofit/>
          </a:bodyPr>
          <a:lstStyle>
            <a:lvl1pPr indent="-228600" lvl="0" marL="457200" rtl="0" algn="r">
              <a:lnSpc>
                <a:spcPct val="100000"/>
              </a:lnSpc>
              <a:spcBef>
                <a:spcPts val="0"/>
              </a:spcBef>
              <a:spcAft>
                <a:spcPts val="0"/>
              </a:spcAft>
              <a:buSzPts val="1600"/>
              <a:buNone/>
              <a:defRPr sz="1600"/>
            </a:lvl1pPr>
          </a:lstStyle>
          <a:p/>
        </p:txBody>
      </p:sp>
      <p:sp>
        <p:nvSpPr>
          <p:cNvPr id="1117" name="Google Shape;1117;p82"/>
          <p:cNvSpPr txBox="1"/>
          <p:nvPr>
            <p:ph idx="2" type="subTitle"/>
          </p:nvPr>
        </p:nvSpPr>
        <p:spPr>
          <a:xfrm>
            <a:off x="5136575" y="1550525"/>
            <a:ext cx="3310200" cy="13740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2800"/>
              <a:buFont typeface="Paytone One"/>
              <a:buNone/>
              <a:defRPr sz="2800">
                <a:latin typeface="Paytone One"/>
                <a:ea typeface="Paytone One"/>
                <a:cs typeface="Paytone One"/>
                <a:sym typeface="Paytone One"/>
              </a:defRPr>
            </a:lvl1pPr>
            <a:lvl2pPr lvl="1" rtl="0">
              <a:spcBef>
                <a:spcPts val="0"/>
              </a:spcBef>
              <a:spcAft>
                <a:spcPts val="0"/>
              </a:spcAft>
              <a:buSzPts val="2800"/>
              <a:buFont typeface="Paytone One"/>
              <a:buNone/>
              <a:defRPr sz="2800">
                <a:latin typeface="Paytone One"/>
                <a:ea typeface="Paytone One"/>
                <a:cs typeface="Paytone One"/>
                <a:sym typeface="Paytone One"/>
              </a:defRPr>
            </a:lvl2pPr>
            <a:lvl3pPr lvl="2" rtl="0">
              <a:spcBef>
                <a:spcPts val="0"/>
              </a:spcBef>
              <a:spcAft>
                <a:spcPts val="0"/>
              </a:spcAft>
              <a:buSzPts val="2800"/>
              <a:buFont typeface="Paytone One"/>
              <a:buNone/>
              <a:defRPr sz="2800">
                <a:latin typeface="Paytone One"/>
                <a:ea typeface="Paytone One"/>
                <a:cs typeface="Paytone One"/>
                <a:sym typeface="Paytone One"/>
              </a:defRPr>
            </a:lvl3pPr>
            <a:lvl4pPr lvl="3" rtl="0">
              <a:spcBef>
                <a:spcPts val="0"/>
              </a:spcBef>
              <a:spcAft>
                <a:spcPts val="0"/>
              </a:spcAft>
              <a:buSzPts val="2800"/>
              <a:buFont typeface="Paytone One"/>
              <a:buNone/>
              <a:defRPr sz="2800">
                <a:latin typeface="Paytone One"/>
                <a:ea typeface="Paytone One"/>
                <a:cs typeface="Paytone One"/>
                <a:sym typeface="Paytone One"/>
              </a:defRPr>
            </a:lvl4pPr>
            <a:lvl5pPr lvl="4" rtl="0">
              <a:spcBef>
                <a:spcPts val="0"/>
              </a:spcBef>
              <a:spcAft>
                <a:spcPts val="0"/>
              </a:spcAft>
              <a:buSzPts val="2800"/>
              <a:buFont typeface="Paytone One"/>
              <a:buNone/>
              <a:defRPr sz="2800">
                <a:latin typeface="Paytone One"/>
                <a:ea typeface="Paytone One"/>
                <a:cs typeface="Paytone One"/>
                <a:sym typeface="Paytone One"/>
              </a:defRPr>
            </a:lvl5pPr>
            <a:lvl6pPr lvl="5" rtl="0">
              <a:spcBef>
                <a:spcPts val="0"/>
              </a:spcBef>
              <a:spcAft>
                <a:spcPts val="0"/>
              </a:spcAft>
              <a:buSzPts val="2800"/>
              <a:buFont typeface="Paytone One"/>
              <a:buNone/>
              <a:defRPr sz="2800">
                <a:latin typeface="Paytone One"/>
                <a:ea typeface="Paytone One"/>
                <a:cs typeface="Paytone One"/>
                <a:sym typeface="Paytone One"/>
              </a:defRPr>
            </a:lvl6pPr>
            <a:lvl7pPr lvl="6" rtl="0">
              <a:spcBef>
                <a:spcPts val="0"/>
              </a:spcBef>
              <a:spcAft>
                <a:spcPts val="0"/>
              </a:spcAft>
              <a:buSzPts val="2800"/>
              <a:buFont typeface="Paytone One"/>
              <a:buNone/>
              <a:defRPr sz="2800">
                <a:latin typeface="Paytone One"/>
                <a:ea typeface="Paytone One"/>
                <a:cs typeface="Paytone One"/>
                <a:sym typeface="Paytone One"/>
              </a:defRPr>
            </a:lvl7pPr>
            <a:lvl8pPr lvl="7" rtl="0">
              <a:spcBef>
                <a:spcPts val="0"/>
              </a:spcBef>
              <a:spcAft>
                <a:spcPts val="0"/>
              </a:spcAft>
              <a:buSzPts val="2800"/>
              <a:buFont typeface="Paytone One"/>
              <a:buNone/>
              <a:defRPr sz="2800">
                <a:latin typeface="Paytone One"/>
                <a:ea typeface="Paytone One"/>
                <a:cs typeface="Paytone One"/>
                <a:sym typeface="Paytone One"/>
              </a:defRPr>
            </a:lvl8pPr>
            <a:lvl9pPr lvl="8" rtl="0">
              <a:spcBef>
                <a:spcPts val="0"/>
              </a:spcBef>
              <a:spcAft>
                <a:spcPts val="0"/>
              </a:spcAft>
              <a:buSzPts val="2800"/>
              <a:buFont typeface="Paytone One"/>
              <a:buNone/>
              <a:defRPr sz="2800">
                <a:latin typeface="Paytone One"/>
                <a:ea typeface="Paytone One"/>
                <a:cs typeface="Paytone One"/>
                <a:sym typeface="Paytone One"/>
              </a:defRPr>
            </a:lvl9pPr>
          </a:lstStyle>
          <a:p/>
        </p:txBody>
      </p:sp>
      <p:sp>
        <p:nvSpPr>
          <p:cNvPr id="1118" name="Google Shape;1118;p82"/>
          <p:cNvSpPr/>
          <p:nvPr/>
        </p:nvSpPr>
        <p:spPr>
          <a:xfrm flipH="1">
            <a:off x="4371324" y="-45225"/>
            <a:ext cx="5421127" cy="1960100"/>
          </a:xfrm>
          <a:custGeom>
            <a:rect b="b" l="l" r="r" t="t"/>
            <a:pathLst>
              <a:path extrusionOk="0" h="128848" w="356360">
                <a:moveTo>
                  <a:pt x="356360" y="1"/>
                </a:moveTo>
                <a:cubicBezTo>
                  <a:pt x="356360" y="1"/>
                  <a:pt x="341983" y="60853"/>
                  <a:pt x="279763" y="70336"/>
                </a:cubicBezTo>
                <a:cubicBezTo>
                  <a:pt x="197178" y="82859"/>
                  <a:pt x="188211" y="39667"/>
                  <a:pt x="120459" y="39393"/>
                </a:cubicBezTo>
                <a:cubicBezTo>
                  <a:pt x="38451" y="39059"/>
                  <a:pt x="1" y="128848"/>
                  <a:pt x="1" y="128848"/>
                </a:cubicBezTo>
                <a:lnTo>
                  <a:pt x="1" y="609"/>
                </a:lnTo>
                <a:close/>
              </a:path>
            </a:pathLst>
          </a:custGeom>
          <a:solidFill>
            <a:srgbClr val="E3D6C9">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9" name="Google Shape;1119;p82"/>
          <p:cNvGrpSpPr/>
          <p:nvPr/>
        </p:nvGrpSpPr>
        <p:grpSpPr>
          <a:xfrm>
            <a:off x="8285150" y="-214100"/>
            <a:ext cx="1067700" cy="1029050"/>
            <a:chOff x="4445375" y="3754025"/>
            <a:chExt cx="1067700" cy="1029050"/>
          </a:xfrm>
        </p:grpSpPr>
        <p:sp>
          <p:nvSpPr>
            <p:cNvPr id="1120" name="Google Shape;1120;p82"/>
            <p:cNvSpPr/>
            <p:nvPr/>
          </p:nvSpPr>
          <p:spPr>
            <a:xfrm>
              <a:off x="4445375" y="3754025"/>
              <a:ext cx="1067700" cy="1029050"/>
            </a:xfrm>
            <a:custGeom>
              <a:rect b="b" l="l" r="r" t="t"/>
              <a:pathLst>
                <a:path extrusionOk="0" h="41162" w="42708">
                  <a:moveTo>
                    <a:pt x="18268" y="754"/>
                  </a:moveTo>
                  <a:cubicBezTo>
                    <a:pt x="21180" y="754"/>
                    <a:pt x="24101" y="1353"/>
                    <a:pt x="26844" y="2291"/>
                  </a:cubicBezTo>
                  <a:cubicBezTo>
                    <a:pt x="30975" y="3684"/>
                    <a:pt x="35083" y="5807"/>
                    <a:pt x="37594" y="9481"/>
                  </a:cubicBezTo>
                  <a:cubicBezTo>
                    <a:pt x="38850" y="11307"/>
                    <a:pt x="39717" y="13362"/>
                    <a:pt x="40356" y="15462"/>
                  </a:cubicBezTo>
                  <a:cubicBezTo>
                    <a:pt x="41018" y="17539"/>
                    <a:pt x="41429" y="19684"/>
                    <a:pt x="41520" y="21876"/>
                  </a:cubicBezTo>
                  <a:cubicBezTo>
                    <a:pt x="41703" y="26098"/>
                    <a:pt x="40539" y="30252"/>
                    <a:pt x="37708" y="33448"/>
                  </a:cubicBezTo>
                  <a:cubicBezTo>
                    <a:pt x="35038" y="36461"/>
                    <a:pt x="31363" y="38469"/>
                    <a:pt x="27551" y="39565"/>
                  </a:cubicBezTo>
                  <a:cubicBezTo>
                    <a:pt x="25655" y="40107"/>
                    <a:pt x="23718" y="40389"/>
                    <a:pt x="21791" y="40389"/>
                  </a:cubicBezTo>
                  <a:cubicBezTo>
                    <a:pt x="19334" y="40389"/>
                    <a:pt x="16891" y="39931"/>
                    <a:pt x="14564" y="38972"/>
                  </a:cubicBezTo>
                  <a:cubicBezTo>
                    <a:pt x="10706" y="37374"/>
                    <a:pt x="7419" y="34544"/>
                    <a:pt x="5182" y="31028"/>
                  </a:cubicBezTo>
                  <a:cubicBezTo>
                    <a:pt x="823" y="24158"/>
                    <a:pt x="229" y="14686"/>
                    <a:pt x="4635" y="7678"/>
                  </a:cubicBezTo>
                  <a:cubicBezTo>
                    <a:pt x="5160" y="6811"/>
                    <a:pt x="5776" y="5989"/>
                    <a:pt x="6461" y="5236"/>
                  </a:cubicBezTo>
                  <a:cubicBezTo>
                    <a:pt x="6483" y="5236"/>
                    <a:pt x="6483" y="5213"/>
                    <a:pt x="6506" y="5190"/>
                  </a:cubicBezTo>
                  <a:cubicBezTo>
                    <a:pt x="8424" y="3341"/>
                    <a:pt x="10866" y="2063"/>
                    <a:pt x="13445" y="1356"/>
                  </a:cubicBezTo>
                  <a:cubicBezTo>
                    <a:pt x="15029" y="939"/>
                    <a:pt x="16647" y="754"/>
                    <a:pt x="18268" y="754"/>
                  </a:cubicBezTo>
                  <a:close/>
                  <a:moveTo>
                    <a:pt x="18378" y="0"/>
                  </a:moveTo>
                  <a:cubicBezTo>
                    <a:pt x="17616" y="0"/>
                    <a:pt x="16853" y="40"/>
                    <a:pt x="16093" y="123"/>
                  </a:cubicBezTo>
                  <a:cubicBezTo>
                    <a:pt x="12098" y="534"/>
                    <a:pt x="8150" y="2246"/>
                    <a:pt x="5388" y="5236"/>
                  </a:cubicBezTo>
                  <a:cubicBezTo>
                    <a:pt x="4703" y="5943"/>
                    <a:pt x="4132" y="6742"/>
                    <a:pt x="3630" y="7587"/>
                  </a:cubicBezTo>
                  <a:cubicBezTo>
                    <a:pt x="3562" y="7701"/>
                    <a:pt x="3562" y="7815"/>
                    <a:pt x="3607" y="7906"/>
                  </a:cubicBezTo>
                  <a:cubicBezTo>
                    <a:pt x="1" y="14183"/>
                    <a:pt x="69" y="22286"/>
                    <a:pt x="3105" y="28814"/>
                  </a:cubicBezTo>
                  <a:cubicBezTo>
                    <a:pt x="4931" y="32718"/>
                    <a:pt x="7853" y="36073"/>
                    <a:pt x="11551" y="38287"/>
                  </a:cubicBezTo>
                  <a:cubicBezTo>
                    <a:pt x="14671" y="40163"/>
                    <a:pt x="18229" y="41162"/>
                    <a:pt x="21856" y="41162"/>
                  </a:cubicBezTo>
                  <a:cubicBezTo>
                    <a:pt x="22687" y="41162"/>
                    <a:pt x="23522" y="41109"/>
                    <a:pt x="24356" y="41003"/>
                  </a:cubicBezTo>
                  <a:cubicBezTo>
                    <a:pt x="28647" y="40432"/>
                    <a:pt x="32915" y="38675"/>
                    <a:pt x="36270" y="35890"/>
                  </a:cubicBezTo>
                  <a:cubicBezTo>
                    <a:pt x="39580" y="33151"/>
                    <a:pt x="41657" y="29385"/>
                    <a:pt x="42182" y="25117"/>
                  </a:cubicBezTo>
                  <a:cubicBezTo>
                    <a:pt x="42707" y="20620"/>
                    <a:pt x="41657" y="15895"/>
                    <a:pt x="39763" y="11810"/>
                  </a:cubicBezTo>
                  <a:cubicBezTo>
                    <a:pt x="38804" y="9732"/>
                    <a:pt x="37526" y="7838"/>
                    <a:pt x="35814" y="6309"/>
                  </a:cubicBezTo>
                  <a:cubicBezTo>
                    <a:pt x="34148" y="4802"/>
                    <a:pt x="32185" y="3661"/>
                    <a:pt x="30130" y="2748"/>
                  </a:cubicBezTo>
                  <a:cubicBezTo>
                    <a:pt x="26462" y="1115"/>
                    <a:pt x="22422" y="0"/>
                    <a:pt x="183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82"/>
            <p:cNvSpPr/>
            <p:nvPr/>
          </p:nvSpPr>
          <p:spPr>
            <a:xfrm>
              <a:off x="4525850" y="3828875"/>
              <a:ext cx="901050" cy="847950"/>
            </a:xfrm>
            <a:custGeom>
              <a:rect b="b" l="l" r="r" t="t"/>
              <a:pathLst>
                <a:path extrusionOk="0" h="33918" w="36042">
                  <a:moveTo>
                    <a:pt x="15729" y="732"/>
                  </a:moveTo>
                  <a:cubicBezTo>
                    <a:pt x="18305" y="732"/>
                    <a:pt x="20906" y="1153"/>
                    <a:pt x="23328" y="1922"/>
                  </a:cubicBezTo>
                  <a:cubicBezTo>
                    <a:pt x="26546" y="2927"/>
                    <a:pt x="29536" y="4707"/>
                    <a:pt x="31659" y="7355"/>
                  </a:cubicBezTo>
                  <a:cubicBezTo>
                    <a:pt x="33873" y="10139"/>
                    <a:pt x="34992" y="13746"/>
                    <a:pt x="34946" y="17284"/>
                  </a:cubicBezTo>
                  <a:cubicBezTo>
                    <a:pt x="34832" y="23926"/>
                    <a:pt x="30678" y="30157"/>
                    <a:pt x="24309" y="32303"/>
                  </a:cubicBezTo>
                  <a:cubicBezTo>
                    <a:pt x="22589" y="32880"/>
                    <a:pt x="20779" y="33172"/>
                    <a:pt x="18968" y="33172"/>
                  </a:cubicBezTo>
                  <a:cubicBezTo>
                    <a:pt x="17343" y="33172"/>
                    <a:pt x="15717" y="32937"/>
                    <a:pt x="14152" y="32463"/>
                  </a:cubicBezTo>
                  <a:cubicBezTo>
                    <a:pt x="11048" y="31527"/>
                    <a:pt x="8263" y="29632"/>
                    <a:pt x="6140" y="27167"/>
                  </a:cubicBezTo>
                  <a:cubicBezTo>
                    <a:pt x="1461" y="21757"/>
                    <a:pt x="525" y="14065"/>
                    <a:pt x="3127" y="7492"/>
                  </a:cubicBezTo>
                  <a:cubicBezTo>
                    <a:pt x="3401" y="6807"/>
                    <a:pt x="3721" y="6145"/>
                    <a:pt x="4063" y="5506"/>
                  </a:cubicBezTo>
                  <a:cubicBezTo>
                    <a:pt x="6072" y="2881"/>
                    <a:pt x="9245" y="1443"/>
                    <a:pt x="12486" y="964"/>
                  </a:cubicBezTo>
                  <a:cubicBezTo>
                    <a:pt x="13552" y="808"/>
                    <a:pt x="14638" y="732"/>
                    <a:pt x="15729" y="732"/>
                  </a:cubicBezTo>
                  <a:close/>
                  <a:moveTo>
                    <a:pt x="15639" y="0"/>
                  </a:moveTo>
                  <a:cubicBezTo>
                    <a:pt x="15463" y="0"/>
                    <a:pt x="15287" y="2"/>
                    <a:pt x="15111" y="5"/>
                  </a:cubicBezTo>
                  <a:cubicBezTo>
                    <a:pt x="11299" y="73"/>
                    <a:pt x="7373" y="1101"/>
                    <a:pt x="4565" y="3794"/>
                  </a:cubicBezTo>
                  <a:cubicBezTo>
                    <a:pt x="4360" y="3999"/>
                    <a:pt x="4155" y="4205"/>
                    <a:pt x="3972" y="4433"/>
                  </a:cubicBezTo>
                  <a:cubicBezTo>
                    <a:pt x="3858" y="4433"/>
                    <a:pt x="3767" y="4479"/>
                    <a:pt x="3698" y="4593"/>
                  </a:cubicBezTo>
                  <a:cubicBezTo>
                    <a:pt x="3607" y="4753"/>
                    <a:pt x="3515" y="4935"/>
                    <a:pt x="3424" y="5095"/>
                  </a:cubicBezTo>
                  <a:cubicBezTo>
                    <a:pt x="3264" y="5323"/>
                    <a:pt x="3082" y="5552"/>
                    <a:pt x="2922" y="5803"/>
                  </a:cubicBezTo>
                  <a:cubicBezTo>
                    <a:pt x="2854" y="5917"/>
                    <a:pt x="2854" y="6054"/>
                    <a:pt x="2899" y="6145"/>
                  </a:cubicBezTo>
                  <a:cubicBezTo>
                    <a:pt x="0" y="12422"/>
                    <a:pt x="229" y="20023"/>
                    <a:pt x="4155" y="25843"/>
                  </a:cubicBezTo>
                  <a:cubicBezTo>
                    <a:pt x="6049" y="28628"/>
                    <a:pt x="8674" y="30956"/>
                    <a:pt x="11755" y="32371"/>
                  </a:cubicBezTo>
                  <a:cubicBezTo>
                    <a:pt x="14029" y="33405"/>
                    <a:pt x="16491" y="33918"/>
                    <a:pt x="18965" y="33918"/>
                  </a:cubicBezTo>
                  <a:cubicBezTo>
                    <a:pt x="20041" y="33918"/>
                    <a:pt x="21120" y="33820"/>
                    <a:pt x="22187" y="33627"/>
                  </a:cubicBezTo>
                  <a:cubicBezTo>
                    <a:pt x="25656" y="32988"/>
                    <a:pt x="28920" y="31253"/>
                    <a:pt x="31271" y="28628"/>
                  </a:cubicBezTo>
                  <a:cubicBezTo>
                    <a:pt x="33554" y="26094"/>
                    <a:pt x="35037" y="22876"/>
                    <a:pt x="35517" y="19498"/>
                  </a:cubicBezTo>
                  <a:cubicBezTo>
                    <a:pt x="36042" y="15960"/>
                    <a:pt x="35425" y="12331"/>
                    <a:pt x="33736" y="9181"/>
                  </a:cubicBezTo>
                  <a:cubicBezTo>
                    <a:pt x="32024" y="5940"/>
                    <a:pt x="29171" y="3520"/>
                    <a:pt x="25839" y="2059"/>
                  </a:cubicBezTo>
                  <a:cubicBezTo>
                    <a:pt x="22645" y="647"/>
                    <a:pt x="19120" y="0"/>
                    <a:pt x="1563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82"/>
            <p:cNvSpPr/>
            <p:nvPr/>
          </p:nvSpPr>
          <p:spPr>
            <a:xfrm>
              <a:off x="4684475" y="3927800"/>
              <a:ext cx="575225" cy="578550"/>
            </a:xfrm>
            <a:custGeom>
              <a:rect b="b" l="l" r="r" t="t"/>
              <a:pathLst>
                <a:path extrusionOk="0" h="23142" w="23009">
                  <a:moveTo>
                    <a:pt x="8298" y="779"/>
                  </a:moveTo>
                  <a:cubicBezTo>
                    <a:pt x="9182" y="779"/>
                    <a:pt x="10067" y="877"/>
                    <a:pt x="10888" y="1001"/>
                  </a:cubicBezTo>
                  <a:cubicBezTo>
                    <a:pt x="15454" y="1732"/>
                    <a:pt x="19813" y="4402"/>
                    <a:pt x="21388" y="8921"/>
                  </a:cubicBezTo>
                  <a:cubicBezTo>
                    <a:pt x="22141" y="11021"/>
                    <a:pt x="22187" y="13304"/>
                    <a:pt x="21365" y="15381"/>
                  </a:cubicBezTo>
                  <a:cubicBezTo>
                    <a:pt x="20475" y="17618"/>
                    <a:pt x="18763" y="19535"/>
                    <a:pt x="16732" y="20791"/>
                  </a:cubicBezTo>
                  <a:cubicBezTo>
                    <a:pt x="15082" y="21810"/>
                    <a:pt x="13192" y="22393"/>
                    <a:pt x="11281" y="22393"/>
                  </a:cubicBezTo>
                  <a:cubicBezTo>
                    <a:pt x="10839" y="22393"/>
                    <a:pt x="10395" y="22361"/>
                    <a:pt x="9953" y="22297"/>
                  </a:cubicBezTo>
                  <a:cubicBezTo>
                    <a:pt x="7624" y="21955"/>
                    <a:pt x="5570" y="20722"/>
                    <a:pt x="4109" y="18896"/>
                  </a:cubicBezTo>
                  <a:cubicBezTo>
                    <a:pt x="2534" y="16887"/>
                    <a:pt x="1599" y="14331"/>
                    <a:pt x="1279" y="11820"/>
                  </a:cubicBezTo>
                  <a:cubicBezTo>
                    <a:pt x="937" y="9127"/>
                    <a:pt x="1302" y="6342"/>
                    <a:pt x="2603" y="3946"/>
                  </a:cubicBezTo>
                  <a:cubicBezTo>
                    <a:pt x="2671" y="3831"/>
                    <a:pt x="2671" y="3717"/>
                    <a:pt x="2626" y="3626"/>
                  </a:cubicBezTo>
                  <a:cubicBezTo>
                    <a:pt x="3014" y="3033"/>
                    <a:pt x="3447" y="2508"/>
                    <a:pt x="3995" y="2051"/>
                  </a:cubicBezTo>
                  <a:cubicBezTo>
                    <a:pt x="5201" y="1078"/>
                    <a:pt x="6749" y="779"/>
                    <a:pt x="8298" y="779"/>
                  </a:cubicBezTo>
                  <a:close/>
                  <a:moveTo>
                    <a:pt x="8312" y="0"/>
                  </a:moveTo>
                  <a:cubicBezTo>
                    <a:pt x="6754" y="0"/>
                    <a:pt x="5221" y="298"/>
                    <a:pt x="3972" y="1138"/>
                  </a:cubicBezTo>
                  <a:cubicBezTo>
                    <a:pt x="1850" y="2553"/>
                    <a:pt x="845" y="5087"/>
                    <a:pt x="571" y="7529"/>
                  </a:cubicBezTo>
                  <a:cubicBezTo>
                    <a:pt x="549" y="7598"/>
                    <a:pt x="571" y="7643"/>
                    <a:pt x="571" y="7689"/>
                  </a:cubicBezTo>
                  <a:cubicBezTo>
                    <a:pt x="1" y="11318"/>
                    <a:pt x="822" y="15221"/>
                    <a:pt x="2763" y="18280"/>
                  </a:cubicBezTo>
                  <a:cubicBezTo>
                    <a:pt x="4041" y="20311"/>
                    <a:pt x="5890" y="21932"/>
                    <a:pt x="8195" y="22662"/>
                  </a:cubicBezTo>
                  <a:cubicBezTo>
                    <a:pt x="9203" y="22986"/>
                    <a:pt x="10246" y="23141"/>
                    <a:pt x="11287" y="23141"/>
                  </a:cubicBezTo>
                  <a:cubicBezTo>
                    <a:pt x="12814" y="23141"/>
                    <a:pt x="14339" y="22807"/>
                    <a:pt x="15750" y="22183"/>
                  </a:cubicBezTo>
                  <a:cubicBezTo>
                    <a:pt x="18078" y="21133"/>
                    <a:pt x="20087" y="19307"/>
                    <a:pt x="21365" y="17093"/>
                  </a:cubicBezTo>
                  <a:cubicBezTo>
                    <a:pt x="22598" y="14970"/>
                    <a:pt x="23009" y="12528"/>
                    <a:pt x="22529" y="10131"/>
                  </a:cubicBezTo>
                  <a:cubicBezTo>
                    <a:pt x="21502" y="5110"/>
                    <a:pt x="17211" y="1686"/>
                    <a:pt x="12395" y="545"/>
                  </a:cubicBezTo>
                  <a:cubicBezTo>
                    <a:pt x="11140" y="242"/>
                    <a:pt x="9716" y="0"/>
                    <a:pt x="83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82"/>
            <p:cNvSpPr/>
            <p:nvPr/>
          </p:nvSpPr>
          <p:spPr>
            <a:xfrm>
              <a:off x="4832850" y="4094200"/>
              <a:ext cx="292175" cy="273000"/>
            </a:xfrm>
            <a:custGeom>
              <a:rect b="b" l="l" r="r" t="t"/>
              <a:pathLst>
                <a:path extrusionOk="0" h="10920" w="11687">
                  <a:moveTo>
                    <a:pt x="4301" y="761"/>
                  </a:moveTo>
                  <a:cubicBezTo>
                    <a:pt x="4948" y="761"/>
                    <a:pt x="5577" y="847"/>
                    <a:pt x="6072" y="964"/>
                  </a:cubicBezTo>
                  <a:cubicBezTo>
                    <a:pt x="8012" y="1444"/>
                    <a:pt x="9998" y="2768"/>
                    <a:pt x="10523" y="4822"/>
                  </a:cubicBezTo>
                  <a:cubicBezTo>
                    <a:pt x="11048" y="6876"/>
                    <a:pt x="9427" y="8588"/>
                    <a:pt x="7761" y="9501"/>
                  </a:cubicBezTo>
                  <a:cubicBezTo>
                    <a:pt x="6957" y="9928"/>
                    <a:pt x="6072" y="10174"/>
                    <a:pt x="5209" y="10174"/>
                  </a:cubicBezTo>
                  <a:cubicBezTo>
                    <a:pt x="4134" y="10174"/>
                    <a:pt x="3093" y="9793"/>
                    <a:pt x="2283" y="8908"/>
                  </a:cubicBezTo>
                  <a:cubicBezTo>
                    <a:pt x="594" y="7036"/>
                    <a:pt x="754" y="4365"/>
                    <a:pt x="1233" y="2060"/>
                  </a:cubicBezTo>
                  <a:cubicBezTo>
                    <a:pt x="1772" y="1072"/>
                    <a:pt x="3067" y="761"/>
                    <a:pt x="4301" y="761"/>
                  </a:cubicBezTo>
                  <a:close/>
                  <a:moveTo>
                    <a:pt x="4332" y="1"/>
                  </a:moveTo>
                  <a:cubicBezTo>
                    <a:pt x="3014" y="1"/>
                    <a:pt x="1677" y="328"/>
                    <a:pt x="891" y="1238"/>
                  </a:cubicBezTo>
                  <a:cubicBezTo>
                    <a:pt x="731" y="1261"/>
                    <a:pt x="594" y="1330"/>
                    <a:pt x="571" y="1512"/>
                  </a:cubicBezTo>
                  <a:cubicBezTo>
                    <a:pt x="548" y="1604"/>
                    <a:pt x="525" y="1695"/>
                    <a:pt x="503" y="1786"/>
                  </a:cubicBezTo>
                  <a:cubicBezTo>
                    <a:pt x="434" y="1946"/>
                    <a:pt x="366" y="2106"/>
                    <a:pt x="320" y="2288"/>
                  </a:cubicBezTo>
                  <a:cubicBezTo>
                    <a:pt x="274" y="2402"/>
                    <a:pt x="297" y="2517"/>
                    <a:pt x="366" y="2585"/>
                  </a:cubicBezTo>
                  <a:cubicBezTo>
                    <a:pt x="0" y="4822"/>
                    <a:pt x="23" y="7219"/>
                    <a:pt x="1461" y="9090"/>
                  </a:cubicBezTo>
                  <a:cubicBezTo>
                    <a:pt x="2434" y="10343"/>
                    <a:pt x="3806" y="10920"/>
                    <a:pt x="5239" y="10920"/>
                  </a:cubicBezTo>
                  <a:cubicBezTo>
                    <a:pt x="6027" y="10920"/>
                    <a:pt x="6833" y="10746"/>
                    <a:pt x="7601" y="10414"/>
                  </a:cubicBezTo>
                  <a:cubicBezTo>
                    <a:pt x="9655" y="9524"/>
                    <a:pt x="11687" y="7538"/>
                    <a:pt x="11367" y="5141"/>
                  </a:cubicBezTo>
                  <a:cubicBezTo>
                    <a:pt x="11048" y="2745"/>
                    <a:pt x="8902" y="1033"/>
                    <a:pt x="6734" y="348"/>
                  </a:cubicBezTo>
                  <a:cubicBezTo>
                    <a:pt x="6048" y="141"/>
                    <a:pt x="5194" y="1"/>
                    <a:pt x="43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82"/>
            <p:cNvSpPr/>
            <p:nvPr/>
          </p:nvSpPr>
          <p:spPr>
            <a:xfrm>
              <a:off x="4974375" y="4233575"/>
              <a:ext cx="575" cy="575"/>
            </a:xfrm>
            <a:custGeom>
              <a:rect b="b" l="l" r="r" t="t"/>
              <a:pathLst>
                <a:path extrusionOk="0" h="23" w="23">
                  <a:moveTo>
                    <a:pt x="23" y="0"/>
                  </a:moveTo>
                  <a:cubicBezTo>
                    <a:pt x="23" y="23"/>
                    <a:pt x="0" y="23"/>
                    <a:pt x="0" y="23"/>
                  </a:cubicBezTo>
                  <a:cubicBezTo>
                    <a:pt x="23" y="23"/>
                    <a:pt x="23" y="23"/>
                    <a:pt x="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82"/>
            <p:cNvSpPr/>
            <p:nvPr/>
          </p:nvSpPr>
          <p:spPr>
            <a:xfrm>
              <a:off x="4977225" y="4222150"/>
              <a:ext cx="575" cy="25"/>
            </a:xfrm>
            <a:custGeom>
              <a:rect b="b" l="l" r="r" t="t"/>
              <a:pathLst>
                <a:path extrusionOk="0" h="1" w="23">
                  <a:moveTo>
                    <a:pt x="23" y="1"/>
                  </a:moveTo>
                  <a:cubicBezTo>
                    <a:pt x="0" y="1"/>
                    <a:pt x="0" y="1"/>
                    <a:pt x="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82"/>
            <p:cNvSpPr/>
            <p:nvPr/>
          </p:nvSpPr>
          <p:spPr>
            <a:xfrm>
              <a:off x="4915600" y="4190775"/>
              <a:ext cx="82750" cy="69875"/>
            </a:xfrm>
            <a:custGeom>
              <a:rect b="b" l="l" r="r" t="t"/>
              <a:pathLst>
                <a:path extrusionOk="0" h="2795" w="3310">
                  <a:moveTo>
                    <a:pt x="1643" y="753"/>
                  </a:moveTo>
                  <a:cubicBezTo>
                    <a:pt x="1666" y="776"/>
                    <a:pt x="1712" y="776"/>
                    <a:pt x="1735" y="776"/>
                  </a:cubicBezTo>
                  <a:cubicBezTo>
                    <a:pt x="1803" y="799"/>
                    <a:pt x="1849" y="822"/>
                    <a:pt x="1917" y="845"/>
                  </a:cubicBezTo>
                  <a:lnTo>
                    <a:pt x="1940" y="845"/>
                  </a:lnTo>
                  <a:cubicBezTo>
                    <a:pt x="1963" y="868"/>
                    <a:pt x="1986" y="890"/>
                    <a:pt x="2031" y="913"/>
                  </a:cubicBezTo>
                  <a:cubicBezTo>
                    <a:pt x="2077" y="936"/>
                    <a:pt x="2123" y="959"/>
                    <a:pt x="2146" y="982"/>
                  </a:cubicBezTo>
                  <a:cubicBezTo>
                    <a:pt x="2214" y="1005"/>
                    <a:pt x="2260" y="1050"/>
                    <a:pt x="2305" y="1073"/>
                  </a:cubicBezTo>
                  <a:cubicBezTo>
                    <a:pt x="2351" y="1096"/>
                    <a:pt x="2374" y="1119"/>
                    <a:pt x="2397" y="1141"/>
                  </a:cubicBezTo>
                  <a:cubicBezTo>
                    <a:pt x="2420" y="1164"/>
                    <a:pt x="2442" y="1187"/>
                    <a:pt x="2465" y="1210"/>
                  </a:cubicBezTo>
                  <a:cubicBezTo>
                    <a:pt x="2465" y="1233"/>
                    <a:pt x="2465" y="1233"/>
                    <a:pt x="2465" y="1233"/>
                  </a:cubicBezTo>
                  <a:cubicBezTo>
                    <a:pt x="2465" y="1256"/>
                    <a:pt x="2488" y="1278"/>
                    <a:pt x="2488" y="1278"/>
                  </a:cubicBezTo>
                  <a:cubicBezTo>
                    <a:pt x="2488" y="1284"/>
                    <a:pt x="2488" y="1290"/>
                    <a:pt x="2488" y="1301"/>
                  </a:cubicBezTo>
                  <a:cubicBezTo>
                    <a:pt x="2511" y="1324"/>
                    <a:pt x="2511" y="1347"/>
                    <a:pt x="2511" y="1347"/>
                  </a:cubicBezTo>
                  <a:cubicBezTo>
                    <a:pt x="2511" y="1370"/>
                    <a:pt x="2511" y="1393"/>
                    <a:pt x="2511" y="1393"/>
                  </a:cubicBezTo>
                  <a:cubicBezTo>
                    <a:pt x="2511" y="1415"/>
                    <a:pt x="2511" y="1438"/>
                    <a:pt x="2511" y="1438"/>
                  </a:cubicBezTo>
                  <a:cubicBezTo>
                    <a:pt x="2511" y="1438"/>
                    <a:pt x="2511" y="1438"/>
                    <a:pt x="2511" y="1461"/>
                  </a:cubicBezTo>
                  <a:cubicBezTo>
                    <a:pt x="2511" y="1484"/>
                    <a:pt x="2488" y="1507"/>
                    <a:pt x="2488" y="1530"/>
                  </a:cubicBezTo>
                  <a:cubicBezTo>
                    <a:pt x="2488" y="1535"/>
                    <a:pt x="2485" y="1544"/>
                    <a:pt x="2481" y="1553"/>
                  </a:cubicBezTo>
                  <a:lnTo>
                    <a:pt x="2481" y="1553"/>
                  </a:lnTo>
                  <a:cubicBezTo>
                    <a:pt x="2465" y="1557"/>
                    <a:pt x="2465" y="1578"/>
                    <a:pt x="2465" y="1598"/>
                  </a:cubicBezTo>
                  <a:cubicBezTo>
                    <a:pt x="2442" y="1644"/>
                    <a:pt x="2397" y="1689"/>
                    <a:pt x="2374" y="1712"/>
                  </a:cubicBezTo>
                  <a:cubicBezTo>
                    <a:pt x="2374" y="1735"/>
                    <a:pt x="2351" y="1735"/>
                    <a:pt x="2351" y="1735"/>
                  </a:cubicBezTo>
                  <a:cubicBezTo>
                    <a:pt x="2351" y="1758"/>
                    <a:pt x="2328" y="1758"/>
                    <a:pt x="2328" y="1781"/>
                  </a:cubicBezTo>
                  <a:cubicBezTo>
                    <a:pt x="2305" y="1803"/>
                    <a:pt x="2260" y="1826"/>
                    <a:pt x="2237" y="1872"/>
                  </a:cubicBezTo>
                  <a:cubicBezTo>
                    <a:pt x="2237" y="1872"/>
                    <a:pt x="2191" y="1895"/>
                    <a:pt x="2168" y="1918"/>
                  </a:cubicBezTo>
                  <a:cubicBezTo>
                    <a:pt x="2146" y="1940"/>
                    <a:pt x="2100" y="1940"/>
                    <a:pt x="2054" y="1963"/>
                  </a:cubicBezTo>
                  <a:cubicBezTo>
                    <a:pt x="2009" y="1986"/>
                    <a:pt x="1986" y="1986"/>
                    <a:pt x="1940" y="2009"/>
                  </a:cubicBezTo>
                  <a:cubicBezTo>
                    <a:pt x="1895" y="2009"/>
                    <a:pt x="1849" y="2032"/>
                    <a:pt x="1826" y="2032"/>
                  </a:cubicBezTo>
                  <a:lnTo>
                    <a:pt x="1780" y="2032"/>
                  </a:lnTo>
                  <a:cubicBezTo>
                    <a:pt x="1758" y="2032"/>
                    <a:pt x="1735" y="2032"/>
                    <a:pt x="1712" y="2055"/>
                  </a:cubicBezTo>
                  <a:cubicBezTo>
                    <a:pt x="1666" y="2055"/>
                    <a:pt x="1621" y="2055"/>
                    <a:pt x="1575" y="2032"/>
                  </a:cubicBezTo>
                  <a:lnTo>
                    <a:pt x="1461" y="2032"/>
                  </a:lnTo>
                  <a:cubicBezTo>
                    <a:pt x="1415" y="2009"/>
                    <a:pt x="1370" y="2009"/>
                    <a:pt x="1324" y="1986"/>
                  </a:cubicBezTo>
                  <a:cubicBezTo>
                    <a:pt x="1324" y="1986"/>
                    <a:pt x="1301" y="1963"/>
                    <a:pt x="1278" y="1963"/>
                  </a:cubicBezTo>
                  <a:lnTo>
                    <a:pt x="1255" y="1963"/>
                  </a:lnTo>
                  <a:cubicBezTo>
                    <a:pt x="1210" y="1940"/>
                    <a:pt x="1164" y="1895"/>
                    <a:pt x="1118" y="1872"/>
                  </a:cubicBezTo>
                  <a:cubicBezTo>
                    <a:pt x="1096" y="1849"/>
                    <a:pt x="1073" y="1826"/>
                    <a:pt x="1073" y="1803"/>
                  </a:cubicBezTo>
                  <a:cubicBezTo>
                    <a:pt x="1050" y="1803"/>
                    <a:pt x="1027" y="1781"/>
                    <a:pt x="1027" y="1758"/>
                  </a:cubicBezTo>
                  <a:cubicBezTo>
                    <a:pt x="1004" y="1758"/>
                    <a:pt x="1004" y="1758"/>
                    <a:pt x="1004" y="1735"/>
                  </a:cubicBezTo>
                  <a:cubicBezTo>
                    <a:pt x="982" y="1689"/>
                    <a:pt x="959" y="1644"/>
                    <a:pt x="936" y="1598"/>
                  </a:cubicBezTo>
                  <a:cubicBezTo>
                    <a:pt x="913" y="1575"/>
                    <a:pt x="913" y="1552"/>
                    <a:pt x="890" y="1507"/>
                  </a:cubicBezTo>
                  <a:cubicBezTo>
                    <a:pt x="890" y="1484"/>
                    <a:pt x="890" y="1461"/>
                    <a:pt x="890" y="1438"/>
                  </a:cubicBezTo>
                  <a:lnTo>
                    <a:pt x="867" y="1438"/>
                  </a:lnTo>
                  <a:lnTo>
                    <a:pt x="867" y="1415"/>
                  </a:lnTo>
                  <a:cubicBezTo>
                    <a:pt x="867" y="1370"/>
                    <a:pt x="867" y="1324"/>
                    <a:pt x="867" y="1278"/>
                  </a:cubicBezTo>
                  <a:cubicBezTo>
                    <a:pt x="867" y="1278"/>
                    <a:pt x="867" y="1278"/>
                    <a:pt x="867" y="1256"/>
                  </a:cubicBezTo>
                  <a:cubicBezTo>
                    <a:pt x="867" y="1233"/>
                    <a:pt x="890" y="1187"/>
                    <a:pt x="890" y="1187"/>
                  </a:cubicBezTo>
                  <a:cubicBezTo>
                    <a:pt x="890" y="1164"/>
                    <a:pt x="890" y="1164"/>
                    <a:pt x="890" y="1164"/>
                  </a:cubicBezTo>
                  <a:cubicBezTo>
                    <a:pt x="982" y="1141"/>
                    <a:pt x="1073" y="1073"/>
                    <a:pt x="1118" y="982"/>
                  </a:cubicBezTo>
                  <a:cubicBezTo>
                    <a:pt x="1118" y="959"/>
                    <a:pt x="1141" y="936"/>
                    <a:pt x="1141" y="913"/>
                  </a:cubicBezTo>
                  <a:lnTo>
                    <a:pt x="1164" y="913"/>
                  </a:lnTo>
                  <a:cubicBezTo>
                    <a:pt x="1164" y="913"/>
                    <a:pt x="1187" y="890"/>
                    <a:pt x="1187" y="868"/>
                  </a:cubicBezTo>
                  <a:cubicBezTo>
                    <a:pt x="1210" y="868"/>
                    <a:pt x="1233" y="845"/>
                    <a:pt x="1233" y="845"/>
                  </a:cubicBezTo>
                  <a:cubicBezTo>
                    <a:pt x="1255" y="845"/>
                    <a:pt x="1255" y="822"/>
                    <a:pt x="1255" y="822"/>
                  </a:cubicBezTo>
                  <a:cubicBezTo>
                    <a:pt x="1278" y="822"/>
                    <a:pt x="1301" y="799"/>
                    <a:pt x="1324" y="799"/>
                  </a:cubicBezTo>
                  <a:cubicBezTo>
                    <a:pt x="1370" y="799"/>
                    <a:pt x="1392" y="776"/>
                    <a:pt x="1438" y="776"/>
                  </a:cubicBezTo>
                  <a:cubicBezTo>
                    <a:pt x="1438" y="753"/>
                    <a:pt x="1461" y="753"/>
                    <a:pt x="1461" y="753"/>
                  </a:cubicBezTo>
                  <a:close/>
                  <a:moveTo>
                    <a:pt x="1519" y="0"/>
                  </a:moveTo>
                  <a:cubicBezTo>
                    <a:pt x="1432" y="0"/>
                    <a:pt x="1344" y="7"/>
                    <a:pt x="1255" y="23"/>
                  </a:cubicBezTo>
                  <a:cubicBezTo>
                    <a:pt x="1004" y="69"/>
                    <a:pt x="776" y="206"/>
                    <a:pt x="593" y="411"/>
                  </a:cubicBezTo>
                  <a:cubicBezTo>
                    <a:pt x="502" y="434"/>
                    <a:pt x="411" y="480"/>
                    <a:pt x="342" y="571"/>
                  </a:cubicBezTo>
                  <a:cubicBezTo>
                    <a:pt x="0" y="1027"/>
                    <a:pt x="46" y="1735"/>
                    <a:pt x="388" y="2169"/>
                  </a:cubicBezTo>
                  <a:cubicBezTo>
                    <a:pt x="684" y="2594"/>
                    <a:pt x="1175" y="2795"/>
                    <a:pt x="1678" y="2795"/>
                  </a:cubicBezTo>
                  <a:cubicBezTo>
                    <a:pt x="1796" y="2795"/>
                    <a:pt x="1915" y="2784"/>
                    <a:pt x="2031" y="2762"/>
                  </a:cubicBezTo>
                  <a:cubicBezTo>
                    <a:pt x="2579" y="2671"/>
                    <a:pt x="3104" y="2237"/>
                    <a:pt x="3241" y="1689"/>
                  </a:cubicBezTo>
                  <a:cubicBezTo>
                    <a:pt x="3310" y="1393"/>
                    <a:pt x="3264" y="1073"/>
                    <a:pt x="3104" y="822"/>
                  </a:cubicBezTo>
                  <a:cubicBezTo>
                    <a:pt x="2922" y="548"/>
                    <a:pt x="2625" y="343"/>
                    <a:pt x="2351" y="206"/>
                  </a:cubicBezTo>
                  <a:cubicBezTo>
                    <a:pt x="2087" y="83"/>
                    <a:pt x="1810" y="0"/>
                    <a:pt x="15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7" name="Google Shape;1127;p82"/>
          <p:cNvGrpSpPr/>
          <p:nvPr/>
        </p:nvGrpSpPr>
        <p:grpSpPr>
          <a:xfrm>
            <a:off x="8679950" y="976150"/>
            <a:ext cx="416575" cy="426150"/>
            <a:chOff x="5045125" y="2936525"/>
            <a:chExt cx="416575" cy="426150"/>
          </a:xfrm>
        </p:grpSpPr>
        <p:sp>
          <p:nvSpPr>
            <p:cNvPr id="1128" name="Google Shape;1128;p82"/>
            <p:cNvSpPr/>
            <p:nvPr/>
          </p:nvSpPr>
          <p:spPr>
            <a:xfrm>
              <a:off x="5045125" y="3118075"/>
              <a:ext cx="292750" cy="244600"/>
            </a:xfrm>
            <a:custGeom>
              <a:rect b="b" l="l" r="r" t="t"/>
              <a:pathLst>
                <a:path extrusionOk="0" h="9784" w="11710">
                  <a:moveTo>
                    <a:pt x="5469" y="0"/>
                  </a:moveTo>
                  <a:cubicBezTo>
                    <a:pt x="4761" y="0"/>
                    <a:pt x="4052" y="132"/>
                    <a:pt x="3379" y="416"/>
                  </a:cubicBezTo>
                  <a:cubicBezTo>
                    <a:pt x="1827" y="1078"/>
                    <a:pt x="1073" y="2516"/>
                    <a:pt x="571" y="4045"/>
                  </a:cubicBezTo>
                  <a:cubicBezTo>
                    <a:pt x="183" y="5232"/>
                    <a:pt x="1" y="6647"/>
                    <a:pt x="548" y="7766"/>
                  </a:cubicBezTo>
                  <a:cubicBezTo>
                    <a:pt x="571" y="7834"/>
                    <a:pt x="571" y="7880"/>
                    <a:pt x="594" y="7926"/>
                  </a:cubicBezTo>
                  <a:cubicBezTo>
                    <a:pt x="1187" y="9181"/>
                    <a:pt x="2511" y="9660"/>
                    <a:pt x="3812" y="9752"/>
                  </a:cubicBezTo>
                  <a:cubicBezTo>
                    <a:pt x="4057" y="9773"/>
                    <a:pt x="4305" y="9783"/>
                    <a:pt x="4554" y="9783"/>
                  </a:cubicBezTo>
                  <a:cubicBezTo>
                    <a:pt x="5907" y="9783"/>
                    <a:pt x="7307" y="9480"/>
                    <a:pt x="8560" y="8998"/>
                  </a:cubicBezTo>
                  <a:cubicBezTo>
                    <a:pt x="9907" y="8450"/>
                    <a:pt x="11253" y="7697"/>
                    <a:pt x="11505" y="6145"/>
                  </a:cubicBezTo>
                  <a:cubicBezTo>
                    <a:pt x="11710" y="4867"/>
                    <a:pt x="11208" y="3520"/>
                    <a:pt x="10432" y="2493"/>
                  </a:cubicBezTo>
                  <a:cubicBezTo>
                    <a:pt x="9283" y="961"/>
                    <a:pt x="7380" y="0"/>
                    <a:pt x="54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82"/>
            <p:cNvSpPr/>
            <p:nvPr/>
          </p:nvSpPr>
          <p:spPr>
            <a:xfrm>
              <a:off x="5271100" y="2936525"/>
              <a:ext cx="190600" cy="157350"/>
            </a:xfrm>
            <a:custGeom>
              <a:rect b="b" l="l" r="r" t="t"/>
              <a:pathLst>
                <a:path extrusionOk="0" h="6294" w="7624">
                  <a:moveTo>
                    <a:pt x="3401" y="0"/>
                  </a:moveTo>
                  <a:cubicBezTo>
                    <a:pt x="2602" y="0"/>
                    <a:pt x="1803" y="274"/>
                    <a:pt x="1233" y="868"/>
                  </a:cubicBezTo>
                  <a:cubicBezTo>
                    <a:pt x="639" y="1484"/>
                    <a:pt x="343" y="2328"/>
                    <a:pt x="92" y="3127"/>
                  </a:cubicBezTo>
                  <a:cubicBezTo>
                    <a:pt x="0" y="3424"/>
                    <a:pt x="137" y="3652"/>
                    <a:pt x="343" y="3766"/>
                  </a:cubicBezTo>
                  <a:cubicBezTo>
                    <a:pt x="411" y="4246"/>
                    <a:pt x="594" y="4702"/>
                    <a:pt x="913" y="5113"/>
                  </a:cubicBezTo>
                  <a:cubicBezTo>
                    <a:pt x="1559" y="5920"/>
                    <a:pt x="2506" y="6293"/>
                    <a:pt x="3470" y="6293"/>
                  </a:cubicBezTo>
                  <a:cubicBezTo>
                    <a:pt x="4006" y="6293"/>
                    <a:pt x="4547" y="6178"/>
                    <a:pt x="5045" y="5958"/>
                  </a:cubicBezTo>
                  <a:cubicBezTo>
                    <a:pt x="6437" y="5341"/>
                    <a:pt x="7624" y="3812"/>
                    <a:pt x="7122" y="2237"/>
                  </a:cubicBezTo>
                  <a:cubicBezTo>
                    <a:pt x="6665" y="799"/>
                    <a:pt x="4816" y="23"/>
                    <a:pt x="34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0" name="Google Shape;1130;p82"/>
          <p:cNvSpPr/>
          <p:nvPr/>
        </p:nvSpPr>
        <p:spPr>
          <a:xfrm flipH="1">
            <a:off x="-10415" y="3986400"/>
            <a:ext cx="5085340" cy="1461854"/>
          </a:xfrm>
          <a:custGeom>
            <a:rect b="b" l="l" r="r" t="t"/>
            <a:pathLst>
              <a:path extrusionOk="0" h="87054" w="302834">
                <a:moveTo>
                  <a:pt x="1" y="87053"/>
                </a:moveTo>
                <a:cubicBezTo>
                  <a:pt x="1" y="87053"/>
                  <a:pt x="12250" y="45898"/>
                  <a:pt x="65108" y="39545"/>
                </a:cubicBezTo>
                <a:cubicBezTo>
                  <a:pt x="135262" y="31065"/>
                  <a:pt x="142921" y="60244"/>
                  <a:pt x="200460" y="60457"/>
                </a:cubicBezTo>
                <a:cubicBezTo>
                  <a:pt x="270158" y="60670"/>
                  <a:pt x="302833" y="0"/>
                  <a:pt x="302833" y="0"/>
                </a:cubicBezTo>
                <a:lnTo>
                  <a:pt x="302833" y="86628"/>
                </a:lnTo>
                <a:close/>
              </a:path>
            </a:pathLst>
          </a:custGeom>
          <a:solidFill>
            <a:srgbClr val="E3D6C9">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1" name="Google Shape;1131;p82"/>
          <p:cNvGrpSpPr/>
          <p:nvPr/>
        </p:nvGrpSpPr>
        <p:grpSpPr>
          <a:xfrm rot="-1413944">
            <a:off x="24" y="4167079"/>
            <a:ext cx="671649" cy="976573"/>
            <a:chOff x="6754175" y="1092800"/>
            <a:chExt cx="671650" cy="976575"/>
          </a:xfrm>
        </p:grpSpPr>
        <p:sp>
          <p:nvSpPr>
            <p:cNvPr id="1132" name="Google Shape;1132;p82"/>
            <p:cNvSpPr/>
            <p:nvPr/>
          </p:nvSpPr>
          <p:spPr>
            <a:xfrm>
              <a:off x="7014950" y="1223675"/>
              <a:ext cx="70200" cy="69675"/>
            </a:xfrm>
            <a:custGeom>
              <a:rect b="b" l="l" r="r" t="t"/>
              <a:pathLst>
                <a:path extrusionOk="0" h="2787" w="2808">
                  <a:moveTo>
                    <a:pt x="1580" y="1"/>
                  </a:moveTo>
                  <a:cubicBezTo>
                    <a:pt x="1466" y="1"/>
                    <a:pt x="1353" y="12"/>
                    <a:pt x="1233" y="39"/>
                  </a:cubicBezTo>
                  <a:cubicBezTo>
                    <a:pt x="1027" y="84"/>
                    <a:pt x="845" y="221"/>
                    <a:pt x="685" y="358"/>
                  </a:cubicBezTo>
                  <a:cubicBezTo>
                    <a:pt x="639" y="381"/>
                    <a:pt x="617" y="381"/>
                    <a:pt x="594" y="404"/>
                  </a:cubicBezTo>
                  <a:cubicBezTo>
                    <a:pt x="411" y="518"/>
                    <a:pt x="274" y="632"/>
                    <a:pt x="183" y="815"/>
                  </a:cubicBezTo>
                  <a:cubicBezTo>
                    <a:pt x="69" y="997"/>
                    <a:pt x="46" y="1180"/>
                    <a:pt x="0" y="1385"/>
                  </a:cubicBezTo>
                  <a:cubicBezTo>
                    <a:pt x="0" y="1522"/>
                    <a:pt x="23" y="1682"/>
                    <a:pt x="46" y="1819"/>
                  </a:cubicBezTo>
                  <a:cubicBezTo>
                    <a:pt x="69" y="1910"/>
                    <a:pt x="114" y="2001"/>
                    <a:pt x="160" y="2070"/>
                  </a:cubicBezTo>
                  <a:cubicBezTo>
                    <a:pt x="183" y="2116"/>
                    <a:pt x="206" y="2161"/>
                    <a:pt x="229" y="2207"/>
                  </a:cubicBezTo>
                  <a:cubicBezTo>
                    <a:pt x="343" y="2367"/>
                    <a:pt x="480" y="2504"/>
                    <a:pt x="662" y="2595"/>
                  </a:cubicBezTo>
                  <a:cubicBezTo>
                    <a:pt x="845" y="2709"/>
                    <a:pt x="1027" y="2755"/>
                    <a:pt x="1256" y="2778"/>
                  </a:cubicBezTo>
                  <a:cubicBezTo>
                    <a:pt x="1299" y="2784"/>
                    <a:pt x="1341" y="2787"/>
                    <a:pt x="1384" y="2787"/>
                  </a:cubicBezTo>
                  <a:cubicBezTo>
                    <a:pt x="1499" y="2787"/>
                    <a:pt x="1612" y="2765"/>
                    <a:pt x="1712" y="2732"/>
                  </a:cubicBezTo>
                  <a:cubicBezTo>
                    <a:pt x="1849" y="2709"/>
                    <a:pt x="2009" y="2641"/>
                    <a:pt x="2123" y="2572"/>
                  </a:cubicBezTo>
                  <a:cubicBezTo>
                    <a:pt x="2306" y="2435"/>
                    <a:pt x="2420" y="2321"/>
                    <a:pt x="2534" y="2161"/>
                  </a:cubicBezTo>
                  <a:cubicBezTo>
                    <a:pt x="2625" y="2047"/>
                    <a:pt x="2671" y="1910"/>
                    <a:pt x="2717" y="1796"/>
                  </a:cubicBezTo>
                  <a:cubicBezTo>
                    <a:pt x="2808" y="1522"/>
                    <a:pt x="2808" y="1225"/>
                    <a:pt x="2739" y="952"/>
                  </a:cubicBezTo>
                  <a:cubicBezTo>
                    <a:pt x="2717" y="815"/>
                    <a:pt x="2648" y="700"/>
                    <a:pt x="2580" y="586"/>
                  </a:cubicBezTo>
                  <a:cubicBezTo>
                    <a:pt x="2465" y="404"/>
                    <a:pt x="2374" y="312"/>
                    <a:pt x="2192" y="175"/>
                  </a:cubicBezTo>
                  <a:cubicBezTo>
                    <a:pt x="2169" y="153"/>
                    <a:pt x="2123" y="130"/>
                    <a:pt x="2100" y="130"/>
                  </a:cubicBezTo>
                  <a:cubicBezTo>
                    <a:pt x="2009" y="84"/>
                    <a:pt x="1918" y="39"/>
                    <a:pt x="1826" y="16"/>
                  </a:cubicBezTo>
                  <a:cubicBezTo>
                    <a:pt x="1741" y="6"/>
                    <a:pt x="1660" y="1"/>
                    <a:pt x="158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82"/>
            <p:cNvSpPr/>
            <p:nvPr/>
          </p:nvSpPr>
          <p:spPr>
            <a:xfrm>
              <a:off x="6904250" y="1350500"/>
              <a:ext cx="62225" cy="62125"/>
            </a:xfrm>
            <a:custGeom>
              <a:rect b="b" l="l" r="r" t="t"/>
              <a:pathLst>
                <a:path extrusionOk="0" h="2485" w="2489">
                  <a:moveTo>
                    <a:pt x="1173" y="0"/>
                  </a:moveTo>
                  <a:cubicBezTo>
                    <a:pt x="1086" y="0"/>
                    <a:pt x="994" y="17"/>
                    <a:pt x="913" y="33"/>
                  </a:cubicBezTo>
                  <a:cubicBezTo>
                    <a:pt x="822" y="56"/>
                    <a:pt x="731" y="124"/>
                    <a:pt x="639" y="193"/>
                  </a:cubicBezTo>
                  <a:cubicBezTo>
                    <a:pt x="548" y="215"/>
                    <a:pt x="457" y="261"/>
                    <a:pt x="388" y="352"/>
                  </a:cubicBezTo>
                  <a:cubicBezTo>
                    <a:pt x="343" y="375"/>
                    <a:pt x="320" y="421"/>
                    <a:pt x="274" y="466"/>
                  </a:cubicBezTo>
                  <a:cubicBezTo>
                    <a:pt x="251" y="512"/>
                    <a:pt x="206" y="558"/>
                    <a:pt x="183" y="603"/>
                  </a:cubicBezTo>
                  <a:cubicBezTo>
                    <a:pt x="137" y="672"/>
                    <a:pt x="114" y="740"/>
                    <a:pt x="92" y="832"/>
                  </a:cubicBezTo>
                  <a:cubicBezTo>
                    <a:pt x="69" y="854"/>
                    <a:pt x="69" y="877"/>
                    <a:pt x="69" y="900"/>
                  </a:cubicBezTo>
                  <a:cubicBezTo>
                    <a:pt x="0" y="1128"/>
                    <a:pt x="0" y="1334"/>
                    <a:pt x="69" y="1562"/>
                  </a:cubicBezTo>
                  <a:cubicBezTo>
                    <a:pt x="92" y="1676"/>
                    <a:pt x="137" y="1767"/>
                    <a:pt x="183" y="1859"/>
                  </a:cubicBezTo>
                  <a:cubicBezTo>
                    <a:pt x="228" y="1950"/>
                    <a:pt x="297" y="2041"/>
                    <a:pt x="365" y="2133"/>
                  </a:cubicBezTo>
                  <a:cubicBezTo>
                    <a:pt x="388" y="2133"/>
                    <a:pt x="411" y="2155"/>
                    <a:pt x="434" y="2178"/>
                  </a:cubicBezTo>
                  <a:cubicBezTo>
                    <a:pt x="502" y="2224"/>
                    <a:pt x="548" y="2292"/>
                    <a:pt x="639" y="2315"/>
                  </a:cubicBezTo>
                  <a:cubicBezTo>
                    <a:pt x="708" y="2361"/>
                    <a:pt x="776" y="2384"/>
                    <a:pt x="845" y="2429"/>
                  </a:cubicBezTo>
                  <a:cubicBezTo>
                    <a:pt x="890" y="2429"/>
                    <a:pt x="913" y="2429"/>
                    <a:pt x="936" y="2452"/>
                  </a:cubicBezTo>
                  <a:cubicBezTo>
                    <a:pt x="1017" y="2468"/>
                    <a:pt x="1097" y="2484"/>
                    <a:pt x="1178" y="2484"/>
                  </a:cubicBezTo>
                  <a:cubicBezTo>
                    <a:pt x="1212" y="2484"/>
                    <a:pt x="1245" y="2482"/>
                    <a:pt x="1278" y="2475"/>
                  </a:cubicBezTo>
                  <a:cubicBezTo>
                    <a:pt x="1370" y="2475"/>
                    <a:pt x="1507" y="2452"/>
                    <a:pt x="1598" y="2407"/>
                  </a:cubicBezTo>
                  <a:cubicBezTo>
                    <a:pt x="1712" y="2384"/>
                    <a:pt x="1826" y="2338"/>
                    <a:pt x="1918" y="2270"/>
                  </a:cubicBezTo>
                  <a:cubicBezTo>
                    <a:pt x="1986" y="2224"/>
                    <a:pt x="2100" y="2155"/>
                    <a:pt x="2169" y="2064"/>
                  </a:cubicBezTo>
                  <a:cubicBezTo>
                    <a:pt x="2237" y="1973"/>
                    <a:pt x="2306" y="1904"/>
                    <a:pt x="2351" y="1790"/>
                  </a:cubicBezTo>
                  <a:cubicBezTo>
                    <a:pt x="2397" y="1722"/>
                    <a:pt x="2420" y="1653"/>
                    <a:pt x="2443" y="1562"/>
                  </a:cubicBezTo>
                  <a:cubicBezTo>
                    <a:pt x="2465" y="1516"/>
                    <a:pt x="2465" y="1448"/>
                    <a:pt x="2488" y="1402"/>
                  </a:cubicBezTo>
                  <a:cubicBezTo>
                    <a:pt x="2488" y="1242"/>
                    <a:pt x="2488" y="1128"/>
                    <a:pt x="2465" y="969"/>
                  </a:cubicBezTo>
                  <a:cubicBezTo>
                    <a:pt x="2443" y="946"/>
                    <a:pt x="2443" y="900"/>
                    <a:pt x="2443" y="877"/>
                  </a:cubicBezTo>
                  <a:cubicBezTo>
                    <a:pt x="2397" y="809"/>
                    <a:pt x="2374" y="717"/>
                    <a:pt x="2328" y="649"/>
                  </a:cubicBezTo>
                  <a:cubicBezTo>
                    <a:pt x="2283" y="558"/>
                    <a:pt x="2237" y="512"/>
                    <a:pt x="2169" y="444"/>
                  </a:cubicBezTo>
                  <a:cubicBezTo>
                    <a:pt x="2146" y="398"/>
                    <a:pt x="2123" y="375"/>
                    <a:pt x="2100" y="352"/>
                  </a:cubicBezTo>
                  <a:cubicBezTo>
                    <a:pt x="2032" y="307"/>
                    <a:pt x="1963" y="238"/>
                    <a:pt x="1895" y="193"/>
                  </a:cubicBezTo>
                  <a:cubicBezTo>
                    <a:pt x="1872" y="170"/>
                    <a:pt x="1849" y="170"/>
                    <a:pt x="1803" y="147"/>
                  </a:cubicBezTo>
                  <a:cubicBezTo>
                    <a:pt x="1735" y="101"/>
                    <a:pt x="1644" y="78"/>
                    <a:pt x="1552" y="56"/>
                  </a:cubicBezTo>
                  <a:cubicBezTo>
                    <a:pt x="1484" y="10"/>
                    <a:pt x="1370" y="10"/>
                    <a:pt x="1278" y="10"/>
                  </a:cubicBezTo>
                  <a:cubicBezTo>
                    <a:pt x="1245" y="3"/>
                    <a:pt x="1210" y="0"/>
                    <a:pt x="11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82"/>
            <p:cNvSpPr/>
            <p:nvPr/>
          </p:nvSpPr>
          <p:spPr>
            <a:xfrm>
              <a:off x="6895125" y="1500800"/>
              <a:ext cx="41675" cy="53100"/>
            </a:xfrm>
            <a:custGeom>
              <a:rect b="b" l="l" r="r" t="t"/>
              <a:pathLst>
                <a:path extrusionOk="0" h="2124" w="1667">
                  <a:moveTo>
                    <a:pt x="845" y="1"/>
                  </a:moveTo>
                  <a:cubicBezTo>
                    <a:pt x="799" y="1"/>
                    <a:pt x="730" y="24"/>
                    <a:pt x="662" y="24"/>
                  </a:cubicBezTo>
                  <a:cubicBezTo>
                    <a:pt x="548" y="69"/>
                    <a:pt x="457" y="115"/>
                    <a:pt x="365" y="206"/>
                  </a:cubicBezTo>
                  <a:cubicBezTo>
                    <a:pt x="205" y="343"/>
                    <a:pt x="114" y="503"/>
                    <a:pt x="69" y="686"/>
                  </a:cubicBezTo>
                  <a:cubicBezTo>
                    <a:pt x="23" y="777"/>
                    <a:pt x="23" y="891"/>
                    <a:pt x="23" y="982"/>
                  </a:cubicBezTo>
                  <a:cubicBezTo>
                    <a:pt x="23" y="1005"/>
                    <a:pt x="23" y="1028"/>
                    <a:pt x="23" y="1051"/>
                  </a:cubicBezTo>
                  <a:cubicBezTo>
                    <a:pt x="23" y="1074"/>
                    <a:pt x="23" y="1074"/>
                    <a:pt x="0" y="1074"/>
                  </a:cubicBezTo>
                  <a:cubicBezTo>
                    <a:pt x="0" y="1119"/>
                    <a:pt x="0" y="1142"/>
                    <a:pt x="23" y="1188"/>
                  </a:cubicBezTo>
                  <a:cubicBezTo>
                    <a:pt x="0" y="1279"/>
                    <a:pt x="23" y="1370"/>
                    <a:pt x="69" y="1439"/>
                  </a:cubicBezTo>
                  <a:cubicBezTo>
                    <a:pt x="91" y="1507"/>
                    <a:pt x="114" y="1553"/>
                    <a:pt x="160" y="1599"/>
                  </a:cubicBezTo>
                  <a:cubicBezTo>
                    <a:pt x="160" y="1599"/>
                    <a:pt x="160" y="1622"/>
                    <a:pt x="183" y="1644"/>
                  </a:cubicBezTo>
                  <a:cubicBezTo>
                    <a:pt x="274" y="1804"/>
                    <a:pt x="411" y="1941"/>
                    <a:pt x="571" y="2032"/>
                  </a:cubicBezTo>
                  <a:cubicBezTo>
                    <a:pt x="685" y="2101"/>
                    <a:pt x="799" y="2124"/>
                    <a:pt x="936" y="2124"/>
                  </a:cubicBezTo>
                  <a:cubicBezTo>
                    <a:pt x="1027" y="2124"/>
                    <a:pt x="1118" y="2124"/>
                    <a:pt x="1187" y="2078"/>
                  </a:cubicBezTo>
                  <a:cubicBezTo>
                    <a:pt x="1278" y="2032"/>
                    <a:pt x="1347" y="1987"/>
                    <a:pt x="1415" y="1918"/>
                  </a:cubicBezTo>
                  <a:cubicBezTo>
                    <a:pt x="1507" y="1827"/>
                    <a:pt x="1552" y="1736"/>
                    <a:pt x="1598" y="1622"/>
                  </a:cubicBezTo>
                  <a:cubicBezTo>
                    <a:pt x="1643" y="1507"/>
                    <a:pt x="1643" y="1393"/>
                    <a:pt x="1666" y="1279"/>
                  </a:cubicBezTo>
                  <a:cubicBezTo>
                    <a:pt x="1666" y="1165"/>
                    <a:pt x="1643" y="1051"/>
                    <a:pt x="1621" y="937"/>
                  </a:cubicBezTo>
                  <a:cubicBezTo>
                    <a:pt x="1598" y="868"/>
                    <a:pt x="1575" y="800"/>
                    <a:pt x="1552" y="731"/>
                  </a:cubicBezTo>
                  <a:cubicBezTo>
                    <a:pt x="1552" y="709"/>
                    <a:pt x="1552" y="709"/>
                    <a:pt x="1552" y="709"/>
                  </a:cubicBezTo>
                  <a:cubicBezTo>
                    <a:pt x="1552" y="594"/>
                    <a:pt x="1529" y="526"/>
                    <a:pt x="1484" y="435"/>
                  </a:cubicBezTo>
                  <a:cubicBezTo>
                    <a:pt x="1461" y="343"/>
                    <a:pt x="1415" y="275"/>
                    <a:pt x="1347" y="206"/>
                  </a:cubicBezTo>
                  <a:cubicBezTo>
                    <a:pt x="1210" y="92"/>
                    <a:pt x="1027" y="1"/>
                    <a:pt x="84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82"/>
            <p:cNvSpPr/>
            <p:nvPr/>
          </p:nvSpPr>
          <p:spPr>
            <a:xfrm>
              <a:off x="6954450" y="1656600"/>
              <a:ext cx="55950" cy="61800"/>
            </a:xfrm>
            <a:custGeom>
              <a:rect b="b" l="l" r="r" t="t"/>
              <a:pathLst>
                <a:path extrusionOk="0" h="2472" w="2238">
                  <a:moveTo>
                    <a:pt x="960" y="0"/>
                  </a:moveTo>
                  <a:cubicBezTo>
                    <a:pt x="777" y="23"/>
                    <a:pt x="594" y="69"/>
                    <a:pt x="457" y="206"/>
                  </a:cubicBezTo>
                  <a:cubicBezTo>
                    <a:pt x="389" y="297"/>
                    <a:pt x="320" y="388"/>
                    <a:pt x="252" y="480"/>
                  </a:cubicBezTo>
                  <a:cubicBezTo>
                    <a:pt x="183" y="571"/>
                    <a:pt x="138" y="685"/>
                    <a:pt x="92" y="799"/>
                  </a:cubicBezTo>
                  <a:cubicBezTo>
                    <a:pt x="69" y="845"/>
                    <a:pt x="69" y="913"/>
                    <a:pt x="47" y="959"/>
                  </a:cubicBezTo>
                  <a:cubicBezTo>
                    <a:pt x="24" y="1073"/>
                    <a:pt x="1" y="1210"/>
                    <a:pt x="24" y="1324"/>
                  </a:cubicBezTo>
                  <a:cubicBezTo>
                    <a:pt x="47" y="1552"/>
                    <a:pt x="92" y="1758"/>
                    <a:pt x="229" y="1940"/>
                  </a:cubicBezTo>
                  <a:cubicBezTo>
                    <a:pt x="275" y="2032"/>
                    <a:pt x="343" y="2100"/>
                    <a:pt x="412" y="2169"/>
                  </a:cubicBezTo>
                  <a:cubicBezTo>
                    <a:pt x="571" y="2306"/>
                    <a:pt x="663" y="2351"/>
                    <a:pt x="845" y="2420"/>
                  </a:cubicBezTo>
                  <a:cubicBezTo>
                    <a:pt x="937" y="2454"/>
                    <a:pt x="1051" y="2471"/>
                    <a:pt x="1165" y="2471"/>
                  </a:cubicBezTo>
                  <a:cubicBezTo>
                    <a:pt x="1279" y="2471"/>
                    <a:pt x="1393" y="2454"/>
                    <a:pt x="1485" y="2420"/>
                  </a:cubicBezTo>
                  <a:cubicBezTo>
                    <a:pt x="1667" y="2351"/>
                    <a:pt x="1758" y="2306"/>
                    <a:pt x="1895" y="2191"/>
                  </a:cubicBezTo>
                  <a:cubicBezTo>
                    <a:pt x="1987" y="2100"/>
                    <a:pt x="2055" y="2032"/>
                    <a:pt x="2101" y="1918"/>
                  </a:cubicBezTo>
                  <a:cubicBezTo>
                    <a:pt x="2146" y="1849"/>
                    <a:pt x="2192" y="1735"/>
                    <a:pt x="2215" y="1644"/>
                  </a:cubicBezTo>
                  <a:cubicBezTo>
                    <a:pt x="2215" y="1575"/>
                    <a:pt x="2238" y="1484"/>
                    <a:pt x="2238" y="1393"/>
                  </a:cubicBezTo>
                  <a:cubicBezTo>
                    <a:pt x="2238" y="1324"/>
                    <a:pt x="2215" y="1233"/>
                    <a:pt x="2192" y="1142"/>
                  </a:cubicBezTo>
                  <a:cubicBezTo>
                    <a:pt x="2124" y="913"/>
                    <a:pt x="1964" y="708"/>
                    <a:pt x="1758" y="594"/>
                  </a:cubicBezTo>
                  <a:cubicBezTo>
                    <a:pt x="1713" y="571"/>
                    <a:pt x="1667" y="548"/>
                    <a:pt x="1621" y="525"/>
                  </a:cubicBezTo>
                  <a:cubicBezTo>
                    <a:pt x="1576" y="411"/>
                    <a:pt x="1530" y="297"/>
                    <a:pt x="1439" y="206"/>
                  </a:cubicBezTo>
                  <a:cubicBezTo>
                    <a:pt x="1302" y="92"/>
                    <a:pt x="1142" y="0"/>
                    <a:pt x="96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82"/>
            <p:cNvSpPr/>
            <p:nvPr/>
          </p:nvSpPr>
          <p:spPr>
            <a:xfrm>
              <a:off x="7072000" y="1827275"/>
              <a:ext cx="57675" cy="69825"/>
            </a:xfrm>
            <a:custGeom>
              <a:rect b="b" l="l" r="r" t="t"/>
              <a:pathLst>
                <a:path extrusionOk="0" h="2793" w="2307">
                  <a:moveTo>
                    <a:pt x="1090" y="1"/>
                  </a:moveTo>
                  <a:cubicBezTo>
                    <a:pt x="987" y="1"/>
                    <a:pt x="886" y="23"/>
                    <a:pt x="800" y="66"/>
                  </a:cubicBezTo>
                  <a:cubicBezTo>
                    <a:pt x="708" y="89"/>
                    <a:pt x="640" y="135"/>
                    <a:pt x="572" y="203"/>
                  </a:cubicBezTo>
                  <a:cubicBezTo>
                    <a:pt x="480" y="295"/>
                    <a:pt x="412" y="386"/>
                    <a:pt x="389" y="523"/>
                  </a:cubicBezTo>
                  <a:cubicBezTo>
                    <a:pt x="320" y="706"/>
                    <a:pt x="252" y="888"/>
                    <a:pt x="183" y="1071"/>
                  </a:cubicBezTo>
                  <a:cubicBezTo>
                    <a:pt x="161" y="1094"/>
                    <a:pt x="161" y="1139"/>
                    <a:pt x="161" y="1162"/>
                  </a:cubicBezTo>
                  <a:cubicBezTo>
                    <a:pt x="115" y="1253"/>
                    <a:pt x="69" y="1345"/>
                    <a:pt x="47" y="1436"/>
                  </a:cubicBezTo>
                  <a:cubicBezTo>
                    <a:pt x="24" y="1504"/>
                    <a:pt x="1" y="1619"/>
                    <a:pt x="24" y="1710"/>
                  </a:cubicBezTo>
                  <a:cubicBezTo>
                    <a:pt x="24" y="1915"/>
                    <a:pt x="69" y="2121"/>
                    <a:pt x="183" y="2281"/>
                  </a:cubicBezTo>
                  <a:cubicBezTo>
                    <a:pt x="298" y="2440"/>
                    <a:pt x="435" y="2577"/>
                    <a:pt x="617" y="2669"/>
                  </a:cubicBezTo>
                  <a:cubicBezTo>
                    <a:pt x="788" y="2746"/>
                    <a:pt x="958" y="2792"/>
                    <a:pt x="1129" y="2792"/>
                  </a:cubicBezTo>
                  <a:cubicBezTo>
                    <a:pt x="1209" y="2792"/>
                    <a:pt x="1290" y="2782"/>
                    <a:pt x="1370" y="2760"/>
                  </a:cubicBezTo>
                  <a:cubicBezTo>
                    <a:pt x="1576" y="2714"/>
                    <a:pt x="1758" y="2600"/>
                    <a:pt x="1895" y="2463"/>
                  </a:cubicBezTo>
                  <a:cubicBezTo>
                    <a:pt x="2032" y="2349"/>
                    <a:pt x="2124" y="2189"/>
                    <a:pt x="2192" y="2029"/>
                  </a:cubicBezTo>
                  <a:cubicBezTo>
                    <a:pt x="2261" y="1870"/>
                    <a:pt x="2306" y="1687"/>
                    <a:pt x="2306" y="1504"/>
                  </a:cubicBezTo>
                  <a:cubicBezTo>
                    <a:pt x="2306" y="1276"/>
                    <a:pt x="2238" y="1094"/>
                    <a:pt x="2146" y="888"/>
                  </a:cubicBezTo>
                  <a:cubicBezTo>
                    <a:pt x="2010" y="546"/>
                    <a:pt x="1713" y="295"/>
                    <a:pt x="1416" y="89"/>
                  </a:cubicBezTo>
                  <a:cubicBezTo>
                    <a:pt x="1320" y="29"/>
                    <a:pt x="1204" y="1"/>
                    <a:pt x="109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82"/>
            <p:cNvSpPr/>
            <p:nvPr/>
          </p:nvSpPr>
          <p:spPr>
            <a:xfrm>
              <a:off x="7220375" y="1878275"/>
              <a:ext cx="75925" cy="59250"/>
            </a:xfrm>
            <a:custGeom>
              <a:rect b="b" l="l" r="r" t="t"/>
              <a:pathLst>
                <a:path extrusionOk="0" h="2370" w="3037">
                  <a:moveTo>
                    <a:pt x="2001" y="1"/>
                  </a:moveTo>
                  <a:cubicBezTo>
                    <a:pt x="1912" y="1"/>
                    <a:pt x="1826" y="12"/>
                    <a:pt x="1758" y="35"/>
                  </a:cubicBezTo>
                  <a:cubicBezTo>
                    <a:pt x="1575" y="104"/>
                    <a:pt x="1416" y="195"/>
                    <a:pt x="1324" y="355"/>
                  </a:cubicBezTo>
                  <a:cubicBezTo>
                    <a:pt x="1324" y="355"/>
                    <a:pt x="1324" y="377"/>
                    <a:pt x="1324" y="377"/>
                  </a:cubicBezTo>
                  <a:cubicBezTo>
                    <a:pt x="1233" y="286"/>
                    <a:pt x="1142" y="241"/>
                    <a:pt x="1028" y="218"/>
                  </a:cubicBezTo>
                  <a:cubicBezTo>
                    <a:pt x="966" y="200"/>
                    <a:pt x="894" y="189"/>
                    <a:pt x="820" y="189"/>
                  </a:cubicBezTo>
                  <a:cubicBezTo>
                    <a:pt x="705" y="189"/>
                    <a:pt x="587" y="216"/>
                    <a:pt x="503" y="286"/>
                  </a:cubicBezTo>
                  <a:cubicBezTo>
                    <a:pt x="343" y="377"/>
                    <a:pt x="274" y="446"/>
                    <a:pt x="160" y="606"/>
                  </a:cubicBezTo>
                  <a:cubicBezTo>
                    <a:pt x="115" y="674"/>
                    <a:pt x="92" y="743"/>
                    <a:pt x="69" y="834"/>
                  </a:cubicBezTo>
                  <a:cubicBezTo>
                    <a:pt x="69" y="857"/>
                    <a:pt x="46" y="880"/>
                    <a:pt x="46" y="902"/>
                  </a:cubicBezTo>
                  <a:cubicBezTo>
                    <a:pt x="23" y="1017"/>
                    <a:pt x="0" y="1131"/>
                    <a:pt x="23" y="1222"/>
                  </a:cubicBezTo>
                  <a:cubicBezTo>
                    <a:pt x="46" y="1427"/>
                    <a:pt x="69" y="1519"/>
                    <a:pt x="160" y="1701"/>
                  </a:cubicBezTo>
                  <a:cubicBezTo>
                    <a:pt x="343" y="2135"/>
                    <a:pt x="822" y="2340"/>
                    <a:pt x="1279" y="2363"/>
                  </a:cubicBezTo>
                  <a:cubicBezTo>
                    <a:pt x="1316" y="2367"/>
                    <a:pt x="1354" y="2369"/>
                    <a:pt x="1392" y="2369"/>
                  </a:cubicBezTo>
                  <a:cubicBezTo>
                    <a:pt x="1559" y="2369"/>
                    <a:pt x="1723" y="2332"/>
                    <a:pt x="1872" y="2295"/>
                  </a:cubicBezTo>
                  <a:cubicBezTo>
                    <a:pt x="2032" y="2249"/>
                    <a:pt x="2215" y="2181"/>
                    <a:pt x="2374" y="2112"/>
                  </a:cubicBezTo>
                  <a:cubicBezTo>
                    <a:pt x="2557" y="1998"/>
                    <a:pt x="2739" y="1838"/>
                    <a:pt x="2854" y="1656"/>
                  </a:cubicBezTo>
                  <a:cubicBezTo>
                    <a:pt x="2922" y="1564"/>
                    <a:pt x="2968" y="1450"/>
                    <a:pt x="2991" y="1359"/>
                  </a:cubicBezTo>
                  <a:cubicBezTo>
                    <a:pt x="3036" y="1199"/>
                    <a:pt x="3036" y="1085"/>
                    <a:pt x="3013" y="925"/>
                  </a:cubicBezTo>
                  <a:cubicBezTo>
                    <a:pt x="2968" y="674"/>
                    <a:pt x="2876" y="446"/>
                    <a:pt x="2671" y="263"/>
                  </a:cubicBezTo>
                  <a:cubicBezTo>
                    <a:pt x="2557" y="149"/>
                    <a:pt x="2420" y="81"/>
                    <a:pt x="2260" y="35"/>
                  </a:cubicBezTo>
                  <a:cubicBezTo>
                    <a:pt x="2180" y="12"/>
                    <a:pt x="2089" y="1"/>
                    <a:pt x="200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82"/>
            <p:cNvSpPr/>
            <p:nvPr/>
          </p:nvSpPr>
          <p:spPr>
            <a:xfrm>
              <a:off x="7359050" y="1770925"/>
              <a:ext cx="66775" cy="64875"/>
            </a:xfrm>
            <a:custGeom>
              <a:rect b="b" l="l" r="r" t="t"/>
              <a:pathLst>
                <a:path extrusionOk="0" h="2595" w="2671">
                  <a:moveTo>
                    <a:pt x="1597" y="0"/>
                  </a:moveTo>
                  <a:cubicBezTo>
                    <a:pt x="1559" y="0"/>
                    <a:pt x="1521" y="6"/>
                    <a:pt x="1484" y="15"/>
                  </a:cubicBezTo>
                  <a:cubicBezTo>
                    <a:pt x="1392" y="15"/>
                    <a:pt x="1301" y="38"/>
                    <a:pt x="1233" y="106"/>
                  </a:cubicBezTo>
                  <a:cubicBezTo>
                    <a:pt x="1096" y="175"/>
                    <a:pt x="981" y="312"/>
                    <a:pt x="936" y="449"/>
                  </a:cubicBezTo>
                  <a:cubicBezTo>
                    <a:pt x="875" y="434"/>
                    <a:pt x="812" y="426"/>
                    <a:pt x="748" y="426"/>
                  </a:cubicBezTo>
                  <a:cubicBezTo>
                    <a:pt x="621" y="426"/>
                    <a:pt x="495" y="456"/>
                    <a:pt x="388" y="517"/>
                  </a:cubicBezTo>
                  <a:cubicBezTo>
                    <a:pt x="228" y="609"/>
                    <a:pt x="114" y="768"/>
                    <a:pt x="68" y="928"/>
                  </a:cubicBezTo>
                  <a:cubicBezTo>
                    <a:pt x="23" y="1156"/>
                    <a:pt x="0" y="1385"/>
                    <a:pt x="68" y="1590"/>
                  </a:cubicBezTo>
                  <a:cubicBezTo>
                    <a:pt x="137" y="1818"/>
                    <a:pt x="251" y="1978"/>
                    <a:pt x="411" y="2161"/>
                  </a:cubicBezTo>
                  <a:cubicBezTo>
                    <a:pt x="479" y="2229"/>
                    <a:pt x="548" y="2298"/>
                    <a:pt x="639" y="2343"/>
                  </a:cubicBezTo>
                  <a:cubicBezTo>
                    <a:pt x="685" y="2389"/>
                    <a:pt x="730" y="2412"/>
                    <a:pt x="799" y="2435"/>
                  </a:cubicBezTo>
                  <a:cubicBezTo>
                    <a:pt x="890" y="2480"/>
                    <a:pt x="981" y="2526"/>
                    <a:pt x="1096" y="2549"/>
                  </a:cubicBezTo>
                  <a:cubicBezTo>
                    <a:pt x="1187" y="2572"/>
                    <a:pt x="1324" y="2594"/>
                    <a:pt x="1415" y="2594"/>
                  </a:cubicBezTo>
                  <a:cubicBezTo>
                    <a:pt x="1643" y="2572"/>
                    <a:pt x="1849" y="2526"/>
                    <a:pt x="2031" y="2412"/>
                  </a:cubicBezTo>
                  <a:cubicBezTo>
                    <a:pt x="2191" y="2298"/>
                    <a:pt x="2351" y="2161"/>
                    <a:pt x="2442" y="1978"/>
                  </a:cubicBezTo>
                  <a:cubicBezTo>
                    <a:pt x="2625" y="1659"/>
                    <a:pt x="2671" y="1293"/>
                    <a:pt x="2579" y="951"/>
                  </a:cubicBezTo>
                  <a:cubicBezTo>
                    <a:pt x="2556" y="791"/>
                    <a:pt x="2488" y="631"/>
                    <a:pt x="2397" y="517"/>
                  </a:cubicBezTo>
                  <a:cubicBezTo>
                    <a:pt x="2328" y="426"/>
                    <a:pt x="2283" y="335"/>
                    <a:pt x="2191" y="266"/>
                  </a:cubicBezTo>
                  <a:cubicBezTo>
                    <a:pt x="2123" y="221"/>
                    <a:pt x="2077" y="175"/>
                    <a:pt x="2009" y="129"/>
                  </a:cubicBezTo>
                  <a:cubicBezTo>
                    <a:pt x="1917" y="84"/>
                    <a:pt x="1849" y="61"/>
                    <a:pt x="1758" y="38"/>
                  </a:cubicBezTo>
                  <a:cubicBezTo>
                    <a:pt x="1704" y="11"/>
                    <a:pt x="1651" y="0"/>
                    <a:pt x="15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82"/>
            <p:cNvSpPr/>
            <p:nvPr/>
          </p:nvSpPr>
          <p:spPr>
            <a:xfrm>
              <a:off x="7275150" y="1140175"/>
              <a:ext cx="63375" cy="66325"/>
            </a:xfrm>
            <a:custGeom>
              <a:rect b="b" l="l" r="r" t="t"/>
              <a:pathLst>
                <a:path extrusionOk="0" h="2653" w="2535">
                  <a:moveTo>
                    <a:pt x="1119" y="0"/>
                  </a:moveTo>
                  <a:cubicBezTo>
                    <a:pt x="868" y="0"/>
                    <a:pt x="617" y="69"/>
                    <a:pt x="412" y="206"/>
                  </a:cubicBezTo>
                  <a:cubicBezTo>
                    <a:pt x="252" y="297"/>
                    <a:pt x="138" y="457"/>
                    <a:pt x="92" y="617"/>
                  </a:cubicBezTo>
                  <a:cubicBezTo>
                    <a:pt x="46" y="754"/>
                    <a:pt x="46" y="913"/>
                    <a:pt x="115" y="1050"/>
                  </a:cubicBezTo>
                  <a:cubicBezTo>
                    <a:pt x="46" y="1164"/>
                    <a:pt x="1" y="1279"/>
                    <a:pt x="1" y="1416"/>
                  </a:cubicBezTo>
                  <a:cubicBezTo>
                    <a:pt x="1" y="1644"/>
                    <a:pt x="46" y="1872"/>
                    <a:pt x="183" y="2055"/>
                  </a:cubicBezTo>
                  <a:cubicBezTo>
                    <a:pt x="320" y="2237"/>
                    <a:pt x="480" y="2397"/>
                    <a:pt x="663" y="2511"/>
                  </a:cubicBezTo>
                  <a:cubicBezTo>
                    <a:pt x="841" y="2590"/>
                    <a:pt x="1037" y="2653"/>
                    <a:pt x="1235" y="2653"/>
                  </a:cubicBezTo>
                  <a:cubicBezTo>
                    <a:pt x="1265" y="2653"/>
                    <a:pt x="1295" y="2651"/>
                    <a:pt x="1325" y="2648"/>
                  </a:cubicBezTo>
                  <a:cubicBezTo>
                    <a:pt x="1439" y="2648"/>
                    <a:pt x="1553" y="2625"/>
                    <a:pt x="1644" y="2602"/>
                  </a:cubicBezTo>
                  <a:cubicBezTo>
                    <a:pt x="1827" y="2534"/>
                    <a:pt x="1941" y="2466"/>
                    <a:pt x="2078" y="2351"/>
                  </a:cubicBezTo>
                  <a:cubicBezTo>
                    <a:pt x="2260" y="2192"/>
                    <a:pt x="2375" y="1986"/>
                    <a:pt x="2443" y="1781"/>
                  </a:cubicBezTo>
                  <a:cubicBezTo>
                    <a:pt x="2466" y="1735"/>
                    <a:pt x="2489" y="1689"/>
                    <a:pt x="2489" y="1644"/>
                  </a:cubicBezTo>
                  <a:cubicBezTo>
                    <a:pt x="2511" y="1530"/>
                    <a:pt x="2534" y="1393"/>
                    <a:pt x="2511" y="1279"/>
                  </a:cubicBezTo>
                  <a:cubicBezTo>
                    <a:pt x="2511" y="1073"/>
                    <a:pt x="2466" y="845"/>
                    <a:pt x="2329" y="639"/>
                  </a:cubicBezTo>
                  <a:cubicBezTo>
                    <a:pt x="2215" y="457"/>
                    <a:pt x="2032" y="274"/>
                    <a:pt x="1827" y="183"/>
                  </a:cubicBezTo>
                  <a:cubicBezTo>
                    <a:pt x="1621" y="69"/>
                    <a:pt x="1370" y="0"/>
                    <a:pt x="11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82"/>
            <p:cNvSpPr/>
            <p:nvPr/>
          </p:nvSpPr>
          <p:spPr>
            <a:xfrm>
              <a:off x="7158175" y="1293225"/>
              <a:ext cx="54225" cy="54925"/>
            </a:xfrm>
            <a:custGeom>
              <a:rect b="b" l="l" r="r" t="t"/>
              <a:pathLst>
                <a:path extrusionOk="0" h="2197" w="2169">
                  <a:moveTo>
                    <a:pt x="1069" y="0"/>
                  </a:moveTo>
                  <a:cubicBezTo>
                    <a:pt x="1024" y="0"/>
                    <a:pt x="979" y="6"/>
                    <a:pt x="936" y="18"/>
                  </a:cubicBezTo>
                  <a:lnTo>
                    <a:pt x="708" y="18"/>
                  </a:lnTo>
                  <a:cubicBezTo>
                    <a:pt x="684" y="12"/>
                    <a:pt x="659" y="9"/>
                    <a:pt x="635" y="9"/>
                  </a:cubicBezTo>
                  <a:cubicBezTo>
                    <a:pt x="568" y="9"/>
                    <a:pt x="501" y="31"/>
                    <a:pt x="434" y="64"/>
                  </a:cubicBezTo>
                  <a:cubicBezTo>
                    <a:pt x="343" y="87"/>
                    <a:pt x="274" y="133"/>
                    <a:pt x="206" y="201"/>
                  </a:cubicBezTo>
                  <a:cubicBezTo>
                    <a:pt x="137" y="269"/>
                    <a:pt x="92" y="338"/>
                    <a:pt x="69" y="429"/>
                  </a:cubicBezTo>
                  <a:cubicBezTo>
                    <a:pt x="23" y="521"/>
                    <a:pt x="0" y="612"/>
                    <a:pt x="0" y="703"/>
                  </a:cubicBezTo>
                  <a:cubicBezTo>
                    <a:pt x="23" y="886"/>
                    <a:pt x="69" y="1068"/>
                    <a:pt x="206" y="1205"/>
                  </a:cubicBezTo>
                  <a:cubicBezTo>
                    <a:pt x="229" y="1205"/>
                    <a:pt x="229" y="1205"/>
                    <a:pt x="252" y="1228"/>
                  </a:cubicBezTo>
                  <a:cubicBezTo>
                    <a:pt x="252" y="1297"/>
                    <a:pt x="274" y="1388"/>
                    <a:pt x="274" y="1456"/>
                  </a:cubicBezTo>
                  <a:cubicBezTo>
                    <a:pt x="274" y="1479"/>
                    <a:pt x="297" y="1502"/>
                    <a:pt x="297" y="1525"/>
                  </a:cubicBezTo>
                  <a:cubicBezTo>
                    <a:pt x="320" y="1593"/>
                    <a:pt x="343" y="1662"/>
                    <a:pt x="389" y="1730"/>
                  </a:cubicBezTo>
                  <a:cubicBezTo>
                    <a:pt x="389" y="1730"/>
                    <a:pt x="389" y="1753"/>
                    <a:pt x="411" y="1753"/>
                  </a:cubicBezTo>
                  <a:cubicBezTo>
                    <a:pt x="457" y="1822"/>
                    <a:pt x="480" y="1890"/>
                    <a:pt x="548" y="1936"/>
                  </a:cubicBezTo>
                  <a:cubicBezTo>
                    <a:pt x="662" y="2050"/>
                    <a:pt x="777" y="2095"/>
                    <a:pt x="914" y="2164"/>
                  </a:cubicBezTo>
                  <a:lnTo>
                    <a:pt x="982" y="2164"/>
                  </a:lnTo>
                  <a:cubicBezTo>
                    <a:pt x="1030" y="2180"/>
                    <a:pt x="1090" y="2196"/>
                    <a:pt x="1145" y="2196"/>
                  </a:cubicBezTo>
                  <a:cubicBezTo>
                    <a:pt x="1168" y="2196"/>
                    <a:pt x="1190" y="2193"/>
                    <a:pt x="1210" y="2187"/>
                  </a:cubicBezTo>
                  <a:cubicBezTo>
                    <a:pt x="1279" y="2187"/>
                    <a:pt x="1347" y="2187"/>
                    <a:pt x="1416" y="2164"/>
                  </a:cubicBezTo>
                  <a:lnTo>
                    <a:pt x="1438" y="2164"/>
                  </a:lnTo>
                  <a:cubicBezTo>
                    <a:pt x="1484" y="2141"/>
                    <a:pt x="1507" y="2141"/>
                    <a:pt x="1553" y="2118"/>
                  </a:cubicBezTo>
                  <a:cubicBezTo>
                    <a:pt x="1575" y="2095"/>
                    <a:pt x="1621" y="2095"/>
                    <a:pt x="1644" y="2073"/>
                  </a:cubicBezTo>
                  <a:cubicBezTo>
                    <a:pt x="1667" y="2073"/>
                    <a:pt x="1667" y="2073"/>
                    <a:pt x="1667" y="2050"/>
                  </a:cubicBezTo>
                  <a:cubicBezTo>
                    <a:pt x="1735" y="2027"/>
                    <a:pt x="1781" y="1981"/>
                    <a:pt x="1827" y="1936"/>
                  </a:cubicBezTo>
                  <a:cubicBezTo>
                    <a:pt x="1849" y="1936"/>
                    <a:pt x="1849" y="1913"/>
                    <a:pt x="1872" y="1890"/>
                  </a:cubicBezTo>
                  <a:cubicBezTo>
                    <a:pt x="1986" y="1753"/>
                    <a:pt x="2032" y="1685"/>
                    <a:pt x="2100" y="1502"/>
                  </a:cubicBezTo>
                  <a:cubicBezTo>
                    <a:pt x="2123" y="1411"/>
                    <a:pt x="2146" y="1319"/>
                    <a:pt x="2146" y="1205"/>
                  </a:cubicBezTo>
                  <a:cubicBezTo>
                    <a:pt x="2169" y="1114"/>
                    <a:pt x="2146" y="1023"/>
                    <a:pt x="2123" y="931"/>
                  </a:cubicBezTo>
                  <a:cubicBezTo>
                    <a:pt x="2123" y="909"/>
                    <a:pt x="2123" y="886"/>
                    <a:pt x="2100" y="863"/>
                  </a:cubicBezTo>
                  <a:cubicBezTo>
                    <a:pt x="2078" y="794"/>
                    <a:pt x="2055" y="726"/>
                    <a:pt x="2032" y="657"/>
                  </a:cubicBezTo>
                  <a:cubicBezTo>
                    <a:pt x="2009" y="612"/>
                    <a:pt x="1963" y="566"/>
                    <a:pt x="1941" y="521"/>
                  </a:cubicBezTo>
                  <a:cubicBezTo>
                    <a:pt x="1895" y="498"/>
                    <a:pt x="1872" y="452"/>
                    <a:pt x="1827" y="406"/>
                  </a:cubicBezTo>
                  <a:cubicBezTo>
                    <a:pt x="1781" y="338"/>
                    <a:pt x="1712" y="292"/>
                    <a:pt x="1644" y="247"/>
                  </a:cubicBezTo>
                  <a:cubicBezTo>
                    <a:pt x="1621" y="224"/>
                    <a:pt x="1598" y="224"/>
                    <a:pt x="1575" y="201"/>
                  </a:cubicBezTo>
                  <a:cubicBezTo>
                    <a:pt x="1553" y="201"/>
                    <a:pt x="1530" y="201"/>
                    <a:pt x="1530" y="178"/>
                  </a:cubicBezTo>
                  <a:cubicBezTo>
                    <a:pt x="1484" y="155"/>
                    <a:pt x="1461" y="133"/>
                    <a:pt x="1438" y="110"/>
                  </a:cubicBezTo>
                  <a:cubicBezTo>
                    <a:pt x="1322" y="43"/>
                    <a:pt x="1192" y="0"/>
                    <a:pt x="10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82"/>
            <p:cNvSpPr/>
            <p:nvPr/>
          </p:nvSpPr>
          <p:spPr>
            <a:xfrm>
              <a:off x="7034350" y="1398425"/>
              <a:ext cx="54225" cy="53575"/>
            </a:xfrm>
            <a:custGeom>
              <a:rect b="b" l="l" r="r" t="t"/>
              <a:pathLst>
                <a:path extrusionOk="0" h="2143" w="2169">
                  <a:moveTo>
                    <a:pt x="1204" y="1"/>
                  </a:moveTo>
                  <a:cubicBezTo>
                    <a:pt x="1174" y="1"/>
                    <a:pt x="1146" y="4"/>
                    <a:pt x="1119" y="10"/>
                  </a:cubicBezTo>
                  <a:cubicBezTo>
                    <a:pt x="1028" y="10"/>
                    <a:pt x="959" y="10"/>
                    <a:pt x="868" y="33"/>
                  </a:cubicBezTo>
                  <a:cubicBezTo>
                    <a:pt x="845" y="33"/>
                    <a:pt x="822" y="56"/>
                    <a:pt x="799" y="56"/>
                  </a:cubicBezTo>
                  <a:cubicBezTo>
                    <a:pt x="776" y="56"/>
                    <a:pt x="754" y="79"/>
                    <a:pt x="731" y="79"/>
                  </a:cubicBezTo>
                  <a:cubicBezTo>
                    <a:pt x="640" y="102"/>
                    <a:pt x="525" y="124"/>
                    <a:pt x="434" y="170"/>
                  </a:cubicBezTo>
                  <a:cubicBezTo>
                    <a:pt x="388" y="216"/>
                    <a:pt x="343" y="238"/>
                    <a:pt x="297" y="284"/>
                  </a:cubicBezTo>
                  <a:cubicBezTo>
                    <a:pt x="206" y="375"/>
                    <a:pt x="160" y="467"/>
                    <a:pt x="115" y="581"/>
                  </a:cubicBezTo>
                  <a:cubicBezTo>
                    <a:pt x="115" y="604"/>
                    <a:pt x="92" y="649"/>
                    <a:pt x="92" y="672"/>
                  </a:cubicBezTo>
                  <a:cubicBezTo>
                    <a:pt x="92" y="695"/>
                    <a:pt x="92" y="695"/>
                    <a:pt x="92" y="718"/>
                  </a:cubicBezTo>
                  <a:cubicBezTo>
                    <a:pt x="69" y="741"/>
                    <a:pt x="69" y="763"/>
                    <a:pt x="69" y="786"/>
                  </a:cubicBezTo>
                  <a:cubicBezTo>
                    <a:pt x="46" y="786"/>
                    <a:pt x="46" y="809"/>
                    <a:pt x="46" y="809"/>
                  </a:cubicBezTo>
                  <a:cubicBezTo>
                    <a:pt x="0" y="992"/>
                    <a:pt x="23" y="1129"/>
                    <a:pt x="46" y="1311"/>
                  </a:cubicBezTo>
                  <a:cubicBezTo>
                    <a:pt x="69" y="1403"/>
                    <a:pt x="115" y="1494"/>
                    <a:pt x="160" y="1540"/>
                  </a:cubicBezTo>
                  <a:cubicBezTo>
                    <a:pt x="183" y="1562"/>
                    <a:pt x="206" y="1562"/>
                    <a:pt x="206" y="1585"/>
                  </a:cubicBezTo>
                  <a:cubicBezTo>
                    <a:pt x="206" y="1585"/>
                    <a:pt x="206" y="1608"/>
                    <a:pt x="206" y="1608"/>
                  </a:cubicBezTo>
                  <a:cubicBezTo>
                    <a:pt x="229" y="1631"/>
                    <a:pt x="251" y="1654"/>
                    <a:pt x="251" y="1676"/>
                  </a:cubicBezTo>
                  <a:cubicBezTo>
                    <a:pt x="320" y="1745"/>
                    <a:pt x="366" y="1813"/>
                    <a:pt x="411" y="1882"/>
                  </a:cubicBezTo>
                  <a:cubicBezTo>
                    <a:pt x="434" y="1905"/>
                    <a:pt x="434" y="1905"/>
                    <a:pt x="457" y="1905"/>
                  </a:cubicBezTo>
                  <a:cubicBezTo>
                    <a:pt x="571" y="2019"/>
                    <a:pt x="571" y="2019"/>
                    <a:pt x="685" y="2064"/>
                  </a:cubicBezTo>
                  <a:cubicBezTo>
                    <a:pt x="708" y="2064"/>
                    <a:pt x="754" y="2087"/>
                    <a:pt x="776" y="2110"/>
                  </a:cubicBezTo>
                  <a:cubicBezTo>
                    <a:pt x="845" y="2133"/>
                    <a:pt x="959" y="2133"/>
                    <a:pt x="1028" y="2133"/>
                  </a:cubicBezTo>
                  <a:cubicBezTo>
                    <a:pt x="1054" y="2140"/>
                    <a:pt x="1083" y="2142"/>
                    <a:pt x="1112" y="2142"/>
                  </a:cubicBezTo>
                  <a:cubicBezTo>
                    <a:pt x="1184" y="2142"/>
                    <a:pt x="1260" y="2126"/>
                    <a:pt x="1324" y="2110"/>
                  </a:cubicBezTo>
                  <a:cubicBezTo>
                    <a:pt x="1416" y="2087"/>
                    <a:pt x="1484" y="2042"/>
                    <a:pt x="1553" y="2019"/>
                  </a:cubicBezTo>
                  <a:cubicBezTo>
                    <a:pt x="1575" y="2019"/>
                    <a:pt x="1598" y="1996"/>
                    <a:pt x="1621" y="1996"/>
                  </a:cubicBezTo>
                  <a:cubicBezTo>
                    <a:pt x="1689" y="1950"/>
                    <a:pt x="1758" y="1882"/>
                    <a:pt x="1804" y="1836"/>
                  </a:cubicBezTo>
                  <a:cubicBezTo>
                    <a:pt x="1826" y="1813"/>
                    <a:pt x="1849" y="1813"/>
                    <a:pt x="1849" y="1791"/>
                  </a:cubicBezTo>
                  <a:cubicBezTo>
                    <a:pt x="1918" y="1722"/>
                    <a:pt x="1986" y="1631"/>
                    <a:pt x="2032" y="1540"/>
                  </a:cubicBezTo>
                  <a:cubicBezTo>
                    <a:pt x="2078" y="1471"/>
                    <a:pt x="2100" y="1380"/>
                    <a:pt x="2123" y="1311"/>
                  </a:cubicBezTo>
                  <a:cubicBezTo>
                    <a:pt x="2146" y="1288"/>
                    <a:pt x="2146" y="1266"/>
                    <a:pt x="2146" y="1243"/>
                  </a:cubicBezTo>
                  <a:cubicBezTo>
                    <a:pt x="2169" y="1174"/>
                    <a:pt x="2169" y="1083"/>
                    <a:pt x="2169" y="1015"/>
                  </a:cubicBezTo>
                  <a:cubicBezTo>
                    <a:pt x="2169" y="992"/>
                    <a:pt x="2169" y="992"/>
                    <a:pt x="2169" y="969"/>
                  </a:cubicBezTo>
                  <a:cubicBezTo>
                    <a:pt x="2169" y="900"/>
                    <a:pt x="2169" y="832"/>
                    <a:pt x="2146" y="763"/>
                  </a:cubicBezTo>
                  <a:cubicBezTo>
                    <a:pt x="2123" y="672"/>
                    <a:pt x="2078" y="604"/>
                    <a:pt x="2055" y="535"/>
                  </a:cubicBezTo>
                  <a:cubicBezTo>
                    <a:pt x="2055" y="512"/>
                    <a:pt x="2032" y="490"/>
                    <a:pt x="2032" y="467"/>
                  </a:cubicBezTo>
                  <a:cubicBezTo>
                    <a:pt x="1986" y="421"/>
                    <a:pt x="1941" y="375"/>
                    <a:pt x="1895" y="307"/>
                  </a:cubicBezTo>
                  <a:cubicBezTo>
                    <a:pt x="1895" y="307"/>
                    <a:pt x="1895" y="307"/>
                    <a:pt x="1872" y="284"/>
                  </a:cubicBezTo>
                  <a:cubicBezTo>
                    <a:pt x="1872" y="284"/>
                    <a:pt x="1872" y="284"/>
                    <a:pt x="1849" y="261"/>
                  </a:cubicBezTo>
                  <a:cubicBezTo>
                    <a:pt x="1804" y="216"/>
                    <a:pt x="1758" y="170"/>
                    <a:pt x="1689" y="147"/>
                  </a:cubicBezTo>
                  <a:cubicBezTo>
                    <a:pt x="1621" y="102"/>
                    <a:pt x="1553" y="79"/>
                    <a:pt x="1484" y="56"/>
                  </a:cubicBezTo>
                  <a:cubicBezTo>
                    <a:pt x="1461" y="33"/>
                    <a:pt x="1438" y="33"/>
                    <a:pt x="1416" y="33"/>
                  </a:cubicBezTo>
                  <a:cubicBezTo>
                    <a:pt x="1351" y="17"/>
                    <a:pt x="1275" y="1"/>
                    <a:pt x="120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82"/>
            <p:cNvSpPr/>
            <p:nvPr/>
          </p:nvSpPr>
          <p:spPr>
            <a:xfrm>
              <a:off x="7035500" y="1552750"/>
              <a:ext cx="55375" cy="58225"/>
            </a:xfrm>
            <a:custGeom>
              <a:rect b="b" l="l" r="r" t="t"/>
              <a:pathLst>
                <a:path extrusionOk="0" h="2329" w="2215">
                  <a:moveTo>
                    <a:pt x="976" y="0"/>
                  </a:moveTo>
                  <a:cubicBezTo>
                    <a:pt x="850" y="0"/>
                    <a:pt x="723" y="30"/>
                    <a:pt x="616" y="91"/>
                  </a:cubicBezTo>
                  <a:cubicBezTo>
                    <a:pt x="525" y="160"/>
                    <a:pt x="434" y="228"/>
                    <a:pt x="342" y="320"/>
                  </a:cubicBezTo>
                  <a:cubicBezTo>
                    <a:pt x="274" y="411"/>
                    <a:pt x="205" y="502"/>
                    <a:pt x="160" y="594"/>
                  </a:cubicBezTo>
                  <a:cubicBezTo>
                    <a:pt x="114" y="708"/>
                    <a:pt x="46" y="822"/>
                    <a:pt x="23" y="936"/>
                  </a:cubicBezTo>
                  <a:cubicBezTo>
                    <a:pt x="23" y="1004"/>
                    <a:pt x="0" y="1096"/>
                    <a:pt x="0" y="1187"/>
                  </a:cubicBezTo>
                  <a:cubicBezTo>
                    <a:pt x="0" y="1278"/>
                    <a:pt x="23" y="1370"/>
                    <a:pt x="46" y="1461"/>
                  </a:cubicBezTo>
                  <a:cubicBezTo>
                    <a:pt x="46" y="1484"/>
                    <a:pt x="46" y="1507"/>
                    <a:pt x="69" y="1529"/>
                  </a:cubicBezTo>
                  <a:cubicBezTo>
                    <a:pt x="91" y="1621"/>
                    <a:pt x="114" y="1689"/>
                    <a:pt x="160" y="1758"/>
                  </a:cubicBezTo>
                  <a:cubicBezTo>
                    <a:pt x="205" y="1826"/>
                    <a:pt x="251" y="1895"/>
                    <a:pt x="320" y="1963"/>
                  </a:cubicBezTo>
                  <a:cubicBezTo>
                    <a:pt x="320" y="1986"/>
                    <a:pt x="342" y="2009"/>
                    <a:pt x="365" y="2031"/>
                  </a:cubicBezTo>
                  <a:cubicBezTo>
                    <a:pt x="434" y="2077"/>
                    <a:pt x="502" y="2123"/>
                    <a:pt x="571" y="2168"/>
                  </a:cubicBezTo>
                  <a:cubicBezTo>
                    <a:pt x="639" y="2214"/>
                    <a:pt x="730" y="2237"/>
                    <a:pt x="799" y="2283"/>
                  </a:cubicBezTo>
                  <a:cubicBezTo>
                    <a:pt x="913" y="2305"/>
                    <a:pt x="1027" y="2328"/>
                    <a:pt x="1141" y="2328"/>
                  </a:cubicBezTo>
                  <a:lnTo>
                    <a:pt x="1210" y="2328"/>
                  </a:lnTo>
                  <a:cubicBezTo>
                    <a:pt x="1301" y="2328"/>
                    <a:pt x="1370" y="2328"/>
                    <a:pt x="1461" y="2283"/>
                  </a:cubicBezTo>
                  <a:cubicBezTo>
                    <a:pt x="1621" y="2237"/>
                    <a:pt x="1758" y="2168"/>
                    <a:pt x="1895" y="2054"/>
                  </a:cubicBezTo>
                  <a:cubicBezTo>
                    <a:pt x="1917" y="2009"/>
                    <a:pt x="1940" y="1963"/>
                    <a:pt x="1986" y="1940"/>
                  </a:cubicBezTo>
                  <a:cubicBezTo>
                    <a:pt x="2009" y="1895"/>
                    <a:pt x="2054" y="1849"/>
                    <a:pt x="2077" y="1803"/>
                  </a:cubicBezTo>
                  <a:cubicBezTo>
                    <a:pt x="2123" y="1712"/>
                    <a:pt x="2168" y="1621"/>
                    <a:pt x="2191" y="1507"/>
                  </a:cubicBezTo>
                  <a:cubicBezTo>
                    <a:pt x="2214" y="1301"/>
                    <a:pt x="2214" y="1210"/>
                    <a:pt x="2168" y="1004"/>
                  </a:cubicBezTo>
                  <a:cubicBezTo>
                    <a:pt x="2168" y="982"/>
                    <a:pt x="2168" y="959"/>
                    <a:pt x="2168" y="959"/>
                  </a:cubicBezTo>
                  <a:cubicBezTo>
                    <a:pt x="2146" y="867"/>
                    <a:pt x="2100" y="799"/>
                    <a:pt x="2054" y="730"/>
                  </a:cubicBezTo>
                  <a:cubicBezTo>
                    <a:pt x="2054" y="708"/>
                    <a:pt x="2054" y="708"/>
                    <a:pt x="2054" y="708"/>
                  </a:cubicBezTo>
                  <a:cubicBezTo>
                    <a:pt x="2009" y="639"/>
                    <a:pt x="1963" y="594"/>
                    <a:pt x="1917" y="548"/>
                  </a:cubicBezTo>
                  <a:cubicBezTo>
                    <a:pt x="1917" y="525"/>
                    <a:pt x="1895" y="525"/>
                    <a:pt x="1895" y="525"/>
                  </a:cubicBezTo>
                  <a:cubicBezTo>
                    <a:pt x="1849" y="479"/>
                    <a:pt x="1780" y="434"/>
                    <a:pt x="1735" y="388"/>
                  </a:cubicBezTo>
                  <a:cubicBezTo>
                    <a:pt x="1712" y="388"/>
                    <a:pt x="1712" y="365"/>
                    <a:pt x="1712" y="365"/>
                  </a:cubicBezTo>
                  <a:cubicBezTo>
                    <a:pt x="1643" y="342"/>
                    <a:pt x="1598" y="320"/>
                    <a:pt x="1529" y="297"/>
                  </a:cubicBezTo>
                  <a:cubicBezTo>
                    <a:pt x="1438" y="183"/>
                    <a:pt x="1324" y="69"/>
                    <a:pt x="1164" y="23"/>
                  </a:cubicBezTo>
                  <a:cubicBezTo>
                    <a:pt x="1103" y="8"/>
                    <a:pt x="1040" y="0"/>
                    <a:pt x="97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82"/>
            <p:cNvSpPr/>
            <p:nvPr/>
          </p:nvSpPr>
          <p:spPr>
            <a:xfrm>
              <a:off x="7147900" y="1679900"/>
              <a:ext cx="64500" cy="61400"/>
            </a:xfrm>
            <a:custGeom>
              <a:rect b="b" l="l" r="r" t="t"/>
              <a:pathLst>
                <a:path extrusionOk="0" h="2456" w="2580">
                  <a:moveTo>
                    <a:pt x="970" y="1"/>
                  </a:moveTo>
                  <a:cubicBezTo>
                    <a:pt x="951" y="1"/>
                    <a:pt x="932" y="2"/>
                    <a:pt x="914" y="4"/>
                  </a:cubicBezTo>
                  <a:cubicBezTo>
                    <a:pt x="868" y="4"/>
                    <a:pt x="800" y="27"/>
                    <a:pt x="731" y="27"/>
                  </a:cubicBezTo>
                  <a:cubicBezTo>
                    <a:pt x="617" y="50"/>
                    <a:pt x="503" y="118"/>
                    <a:pt x="434" y="210"/>
                  </a:cubicBezTo>
                  <a:cubicBezTo>
                    <a:pt x="411" y="232"/>
                    <a:pt x="389" y="255"/>
                    <a:pt x="366" y="278"/>
                  </a:cubicBezTo>
                  <a:cubicBezTo>
                    <a:pt x="297" y="346"/>
                    <a:pt x="252" y="415"/>
                    <a:pt x="206" y="483"/>
                  </a:cubicBezTo>
                  <a:cubicBezTo>
                    <a:pt x="138" y="575"/>
                    <a:pt x="92" y="689"/>
                    <a:pt x="69" y="826"/>
                  </a:cubicBezTo>
                  <a:cubicBezTo>
                    <a:pt x="1" y="1054"/>
                    <a:pt x="1" y="1305"/>
                    <a:pt x="69" y="1533"/>
                  </a:cubicBezTo>
                  <a:cubicBezTo>
                    <a:pt x="92" y="1625"/>
                    <a:pt x="138" y="1716"/>
                    <a:pt x="183" y="1784"/>
                  </a:cubicBezTo>
                  <a:cubicBezTo>
                    <a:pt x="183" y="1807"/>
                    <a:pt x="206" y="1853"/>
                    <a:pt x="229" y="1876"/>
                  </a:cubicBezTo>
                  <a:cubicBezTo>
                    <a:pt x="275" y="1944"/>
                    <a:pt x="320" y="2013"/>
                    <a:pt x="389" y="2081"/>
                  </a:cubicBezTo>
                  <a:cubicBezTo>
                    <a:pt x="434" y="2127"/>
                    <a:pt x="526" y="2195"/>
                    <a:pt x="594" y="2241"/>
                  </a:cubicBezTo>
                  <a:cubicBezTo>
                    <a:pt x="777" y="2378"/>
                    <a:pt x="1028" y="2424"/>
                    <a:pt x="1279" y="2446"/>
                  </a:cubicBezTo>
                  <a:cubicBezTo>
                    <a:pt x="1312" y="2453"/>
                    <a:pt x="1346" y="2456"/>
                    <a:pt x="1379" y="2456"/>
                  </a:cubicBezTo>
                  <a:cubicBezTo>
                    <a:pt x="1460" y="2456"/>
                    <a:pt x="1541" y="2440"/>
                    <a:pt x="1621" y="2424"/>
                  </a:cubicBezTo>
                  <a:cubicBezTo>
                    <a:pt x="1667" y="2424"/>
                    <a:pt x="1690" y="2401"/>
                    <a:pt x="1713" y="2401"/>
                  </a:cubicBezTo>
                  <a:cubicBezTo>
                    <a:pt x="1804" y="2378"/>
                    <a:pt x="1895" y="2332"/>
                    <a:pt x="1964" y="2287"/>
                  </a:cubicBezTo>
                  <a:cubicBezTo>
                    <a:pt x="2009" y="2264"/>
                    <a:pt x="2055" y="2218"/>
                    <a:pt x="2101" y="2195"/>
                  </a:cubicBezTo>
                  <a:cubicBezTo>
                    <a:pt x="2146" y="2150"/>
                    <a:pt x="2192" y="2127"/>
                    <a:pt x="2238" y="2081"/>
                  </a:cubicBezTo>
                  <a:cubicBezTo>
                    <a:pt x="2306" y="2013"/>
                    <a:pt x="2352" y="1944"/>
                    <a:pt x="2397" y="1876"/>
                  </a:cubicBezTo>
                  <a:cubicBezTo>
                    <a:pt x="2443" y="1807"/>
                    <a:pt x="2466" y="1716"/>
                    <a:pt x="2511" y="1647"/>
                  </a:cubicBezTo>
                  <a:cubicBezTo>
                    <a:pt x="2511" y="1602"/>
                    <a:pt x="2534" y="1579"/>
                    <a:pt x="2534" y="1556"/>
                  </a:cubicBezTo>
                  <a:cubicBezTo>
                    <a:pt x="2557" y="1465"/>
                    <a:pt x="2557" y="1374"/>
                    <a:pt x="2557" y="1282"/>
                  </a:cubicBezTo>
                  <a:cubicBezTo>
                    <a:pt x="2580" y="1100"/>
                    <a:pt x="2511" y="963"/>
                    <a:pt x="2443" y="780"/>
                  </a:cubicBezTo>
                  <a:cubicBezTo>
                    <a:pt x="2374" y="643"/>
                    <a:pt x="2238" y="506"/>
                    <a:pt x="2101" y="438"/>
                  </a:cubicBezTo>
                  <a:cubicBezTo>
                    <a:pt x="2101" y="415"/>
                    <a:pt x="2078" y="415"/>
                    <a:pt x="2078" y="415"/>
                  </a:cubicBezTo>
                  <a:cubicBezTo>
                    <a:pt x="2009" y="369"/>
                    <a:pt x="1941" y="346"/>
                    <a:pt x="1895" y="324"/>
                  </a:cubicBezTo>
                  <a:lnTo>
                    <a:pt x="1849" y="324"/>
                  </a:lnTo>
                  <a:cubicBezTo>
                    <a:pt x="1781" y="301"/>
                    <a:pt x="1713" y="301"/>
                    <a:pt x="1644" y="301"/>
                  </a:cubicBezTo>
                  <a:cubicBezTo>
                    <a:pt x="1598" y="301"/>
                    <a:pt x="1553" y="301"/>
                    <a:pt x="1507" y="324"/>
                  </a:cubicBezTo>
                  <a:cubicBezTo>
                    <a:pt x="1484" y="278"/>
                    <a:pt x="1439" y="232"/>
                    <a:pt x="1416" y="210"/>
                  </a:cubicBezTo>
                  <a:cubicBezTo>
                    <a:pt x="1293" y="87"/>
                    <a:pt x="1133" y="1"/>
                    <a:pt x="9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82"/>
            <p:cNvSpPr/>
            <p:nvPr/>
          </p:nvSpPr>
          <p:spPr>
            <a:xfrm>
              <a:off x="7300825" y="1652600"/>
              <a:ext cx="67375" cy="59600"/>
            </a:xfrm>
            <a:custGeom>
              <a:rect b="b" l="l" r="r" t="t"/>
              <a:pathLst>
                <a:path extrusionOk="0" h="2384" w="2695">
                  <a:moveTo>
                    <a:pt x="1530" y="0"/>
                  </a:moveTo>
                  <a:cubicBezTo>
                    <a:pt x="1439" y="0"/>
                    <a:pt x="1348" y="23"/>
                    <a:pt x="1279" y="46"/>
                  </a:cubicBezTo>
                  <a:cubicBezTo>
                    <a:pt x="1096" y="92"/>
                    <a:pt x="982" y="160"/>
                    <a:pt x="845" y="274"/>
                  </a:cubicBezTo>
                  <a:cubicBezTo>
                    <a:pt x="845" y="297"/>
                    <a:pt x="845" y="297"/>
                    <a:pt x="823" y="297"/>
                  </a:cubicBezTo>
                  <a:lnTo>
                    <a:pt x="708" y="297"/>
                  </a:lnTo>
                  <a:cubicBezTo>
                    <a:pt x="526" y="297"/>
                    <a:pt x="343" y="366"/>
                    <a:pt x="206" y="503"/>
                  </a:cubicBezTo>
                  <a:lnTo>
                    <a:pt x="115" y="640"/>
                  </a:lnTo>
                  <a:cubicBezTo>
                    <a:pt x="46" y="754"/>
                    <a:pt x="1" y="868"/>
                    <a:pt x="1" y="982"/>
                  </a:cubicBezTo>
                  <a:cubicBezTo>
                    <a:pt x="1" y="1050"/>
                    <a:pt x="1" y="1096"/>
                    <a:pt x="1" y="1165"/>
                  </a:cubicBezTo>
                  <a:cubicBezTo>
                    <a:pt x="24" y="1279"/>
                    <a:pt x="24" y="1393"/>
                    <a:pt x="69" y="1484"/>
                  </a:cubicBezTo>
                  <a:cubicBezTo>
                    <a:pt x="161" y="1690"/>
                    <a:pt x="252" y="1895"/>
                    <a:pt x="435" y="2032"/>
                  </a:cubicBezTo>
                  <a:cubicBezTo>
                    <a:pt x="594" y="2169"/>
                    <a:pt x="800" y="2306"/>
                    <a:pt x="1005" y="2351"/>
                  </a:cubicBezTo>
                  <a:cubicBezTo>
                    <a:pt x="1108" y="2372"/>
                    <a:pt x="1206" y="2383"/>
                    <a:pt x="1303" y="2383"/>
                  </a:cubicBezTo>
                  <a:cubicBezTo>
                    <a:pt x="1423" y="2383"/>
                    <a:pt x="1541" y="2366"/>
                    <a:pt x="1667" y="2329"/>
                  </a:cubicBezTo>
                  <a:cubicBezTo>
                    <a:pt x="2078" y="2192"/>
                    <a:pt x="2420" y="1872"/>
                    <a:pt x="2557" y="1438"/>
                  </a:cubicBezTo>
                  <a:cubicBezTo>
                    <a:pt x="2694" y="959"/>
                    <a:pt x="2512" y="388"/>
                    <a:pt x="2078" y="137"/>
                  </a:cubicBezTo>
                  <a:cubicBezTo>
                    <a:pt x="1918" y="46"/>
                    <a:pt x="1781" y="23"/>
                    <a:pt x="159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82"/>
            <p:cNvSpPr/>
            <p:nvPr/>
          </p:nvSpPr>
          <p:spPr>
            <a:xfrm>
              <a:off x="7346475" y="1317650"/>
              <a:ext cx="61650" cy="58225"/>
            </a:xfrm>
            <a:custGeom>
              <a:rect b="b" l="l" r="r" t="t"/>
              <a:pathLst>
                <a:path extrusionOk="0" h="2329" w="2466">
                  <a:moveTo>
                    <a:pt x="1096" y="0"/>
                  </a:moveTo>
                  <a:cubicBezTo>
                    <a:pt x="891" y="0"/>
                    <a:pt x="686" y="46"/>
                    <a:pt x="503" y="114"/>
                  </a:cubicBezTo>
                  <a:cubicBezTo>
                    <a:pt x="412" y="137"/>
                    <a:pt x="343" y="183"/>
                    <a:pt x="275" y="228"/>
                  </a:cubicBezTo>
                  <a:cubicBezTo>
                    <a:pt x="206" y="274"/>
                    <a:pt x="138" y="342"/>
                    <a:pt x="92" y="434"/>
                  </a:cubicBezTo>
                  <a:cubicBezTo>
                    <a:pt x="46" y="502"/>
                    <a:pt x="24" y="593"/>
                    <a:pt x="24" y="685"/>
                  </a:cubicBezTo>
                  <a:cubicBezTo>
                    <a:pt x="1" y="776"/>
                    <a:pt x="1" y="867"/>
                    <a:pt x="24" y="959"/>
                  </a:cubicBezTo>
                  <a:cubicBezTo>
                    <a:pt x="69" y="1141"/>
                    <a:pt x="183" y="1301"/>
                    <a:pt x="343" y="1392"/>
                  </a:cubicBezTo>
                  <a:lnTo>
                    <a:pt x="435" y="1415"/>
                  </a:lnTo>
                  <a:cubicBezTo>
                    <a:pt x="435" y="1461"/>
                    <a:pt x="457" y="1507"/>
                    <a:pt x="457" y="1552"/>
                  </a:cubicBezTo>
                  <a:cubicBezTo>
                    <a:pt x="480" y="1621"/>
                    <a:pt x="526" y="1689"/>
                    <a:pt x="549" y="1758"/>
                  </a:cubicBezTo>
                  <a:cubicBezTo>
                    <a:pt x="571" y="1780"/>
                    <a:pt x="571" y="1803"/>
                    <a:pt x="594" y="1826"/>
                  </a:cubicBezTo>
                  <a:cubicBezTo>
                    <a:pt x="640" y="1895"/>
                    <a:pt x="708" y="1986"/>
                    <a:pt x="777" y="2054"/>
                  </a:cubicBezTo>
                  <a:cubicBezTo>
                    <a:pt x="823" y="2100"/>
                    <a:pt x="891" y="2146"/>
                    <a:pt x="960" y="2191"/>
                  </a:cubicBezTo>
                  <a:cubicBezTo>
                    <a:pt x="1005" y="2214"/>
                    <a:pt x="1051" y="2214"/>
                    <a:pt x="1096" y="2237"/>
                  </a:cubicBezTo>
                  <a:cubicBezTo>
                    <a:pt x="1119" y="2260"/>
                    <a:pt x="1165" y="2283"/>
                    <a:pt x="1211" y="2305"/>
                  </a:cubicBezTo>
                  <a:lnTo>
                    <a:pt x="1348" y="2305"/>
                  </a:lnTo>
                  <a:cubicBezTo>
                    <a:pt x="1370" y="2305"/>
                    <a:pt x="1416" y="2328"/>
                    <a:pt x="1462" y="2328"/>
                  </a:cubicBezTo>
                  <a:lnTo>
                    <a:pt x="1484" y="2328"/>
                  </a:lnTo>
                  <a:cubicBezTo>
                    <a:pt x="1553" y="2328"/>
                    <a:pt x="1621" y="2305"/>
                    <a:pt x="1690" y="2305"/>
                  </a:cubicBezTo>
                  <a:cubicBezTo>
                    <a:pt x="1758" y="2283"/>
                    <a:pt x="1850" y="2237"/>
                    <a:pt x="1918" y="2214"/>
                  </a:cubicBezTo>
                  <a:cubicBezTo>
                    <a:pt x="1941" y="2191"/>
                    <a:pt x="1941" y="2191"/>
                    <a:pt x="1964" y="2168"/>
                  </a:cubicBezTo>
                  <a:cubicBezTo>
                    <a:pt x="2032" y="2123"/>
                    <a:pt x="2101" y="2077"/>
                    <a:pt x="2146" y="2031"/>
                  </a:cubicBezTo>
                  <a:cubicBezTo>
                    <a:pt x="2215" y="1963"/>
                    <a:pt x="2283" y="1872"/>
                    <a:pt x="2329" y="1780"/>
                  </a:cubicBezTo>
                  <a:cubicBezTo>
                    <a:pt x="2375" y="1712"/>
                    <a:pt x="2420" y="1598"/>
                    <a:pt x="2420" y="1507"/>
                  </a:cubicBezTo>
                  <a:cubicBezTo>
                    <a:pt x="2443" y="1415"/>
                    <a:pt x="2466" y="1301"/>
                    <a:pt x="2466" y="1187"/>
                  </a:cubicBezTo>
                  <a:cubicBezTo>
                    <a:pt x="2443" y="1096"/>
                    <a:pt x="2443" y="982"/>
                    <a:pt x="2398" y="890"/>
                  </a:cubicBezTo>
                  <a:cubicBezTo>
                    <a:pt x="2375" y="799"/>
                    <a:pt x="2352" y="730"/>
                    <a:pt x="2306" y="662"/>
                  </a:cubicBezTo>
                  <a:cubicBezTo>
                    <a:pt x="2306" y="639"/>
                    <a:pt x="2306" y="616"/>
                    <a:pt x="2283" y="593"/>
                  </a:cubicBezTo>
                  <a:cubicBezTo>
                    <a:pt x="2238" y="525"/>
                    <a:pt x="2192" y="479"/>
                    <a:pt x="2146" y="411"/>
                  </a:cubicBezTo>
                  <a:cubicBezTo>
                    <a:pt x="2124" y="388"/>
                    <a:pt x="2101" y="365"/>
                    <a:pt x="2101" y="365"/>
                  </a:cubicBezTo>
                  <a:cubicBezTo>
                    <a:pt x="2009" y="297"/>
                    <a:pt x="1918" y="205"/>
                    <a:pt x="1827" y="160"/>
                  </a:cubicBezTo>
                  <a:cubicBezTo>
                    <a:pt x="1713" y="114"/>
                    <a:pt x="1599" y="46"/>
                    <a:pt x="1462" y="46"/>
                  </a:cubicBezTo>
                  <a:cubicBezTo>
                    <a:pt x="1348" y="23"/>
                    <a:pt x="1233" y="0"/>
                    <a:pt x="10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82"/>
            <p:cNvSpPr/>
            <p:nvPr/>
          </p:nvSpPr>
          <p:spPr>
            <a:xfrm>
              <a:off x="7226650" y="1439075"/>
              <a:ext cx="57650" cy="66900"/>
            </a:xfrm>
            <a:custGeom>
              <a:rect b="b" l="l" r="r" t="t"/>
              <a:pathLst>
                <a:path extrusionOk="0" h="2676" w="2306">
                  <a:moveTo>
                    <a:pt x="1244" y="0"/>
                  </a:moveTo>
                  <a:cubicBezTo>
                    <a:pt x="1218" y="0"/>
                    <a:pt x="1192" y="2"/>
                    <a:pt x="1165" y="5"/>
                  </a:cubicBezTo>
                  <a:cubicBezTo>
                    <a:pt x="982" y="28"/>
                    <a:pt x="891" y="50"/>
                    <a:pt x="731" y="119"/>
                  </a:cubicBezTo>
                  <a:cubicBezTo>
                    <a:pt x="640" y="165"/>
                    <a:pt x="571" y="233"/>
                    <a:pt x="503" y="302"/>
                  </a:cubicBezTo>
                  <a:cubicBezTo>
                    <a:pt x="366" y="416"/>
                    <a:pt x="297" y="621"/>
                    <a:pt x="297" y="781"/>
                  </a:cubicBezTo>
                  <a:cubicBezTo>
                    <a:pt x="297" y="963"/>
                    <a:pt x="366" y="1169"/>
                    <a:pt x="503" y="1283"/>
                  </a:cubicBezTo>
                  <a:cubicBezTo>
                    <a:pt x="503" y="1283"/>
                    <a:pt x="526" y="1306"/>
                    <a:pt x="526" y="1306"/>
                  </a:cubicBezTo>
                  <a:cubicBezTo>
                    <a:pt x="411" y="1352"/>
                    <a:pt x="297" y="1397"/>
                    <a:pt x="229" y="1488"/>
                  </a:cubicBezTo>
                  <a:cubicBezTo>
                    <a:pt x="92" y="1603"/>
                    <a:pt x="1" y="1808"/>
                    <a:pt x="23" y="1991"/>
                  </a:cubicBezTo>
                  <a:cubicBezTo>
                    <a:pt x="23" y="2150"/>
                    <a:pt x="92" y="2356"/>
                    <a:pt x="229" y="2470"/>
                  </a:cubicBezTo>
                  <a:cubicBezTo>
                    <a:pt x="366" y="2607"/>
                    <a:pt x="526" y="2675"/>
                    <a:pt x="708" y="2675"/>
                  </a:cubicBezTo>
                  <a:cubicBezTo>
                    <a:pt x="1279" y="2675"/>
                    <a:pt x="1827" y="2379"/>
                    <a:pt x="2100" y="1876"/>
                  </a:cubicBezTo>
                  <a:cubicBezTo>
                    <a:pt x="2146" y="1831"/>
                    <a:pt x="2169" y="1762"/>
                    <a:pt x="2192" y="1694"/>
                  </a:cubicBezTo>
                  <a:cubicBezTo>
                    <a:pt x="2215" y="1625"/>
                    <a:pt x="2260" y="1557"/>
                    <a:pt x="2260" y="1488"/>
                  </a:cubicBezTo>
                  <a:cubicBezTo>
                    <a:pt x="2306" y="1306"/>
                    <a:pt x="2306" y="1146"/>
                    <a:pt x="2283" y="986"/>
                  </a:cubicBezTo>
                  <a:cubicBezTo>
                    <a:pt x="2260" y="804"/>
                    <a:pt x="2215" y="644"/>
                    <a:pt x="2123" y="507"/>
                  </a:cubicBezTo>
                  <a:cubicBezTo>
                    <a:pt x="2009" y="347"/>
                    <a:pt x="1895" y="210"/>
                    <a:pt x="1712" y="142"/>
                  </a:cubicBezTo>
                  <a:cubicBezTo>
                    <a:pt x="1574" y="62"/>
                    <a:pt x="1418" y="0"/>
                    <a:pt x="124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82"/>
            <p:cNvSpPr/>
            <p:nvPr/>
          </p:nvSpPr>
          <p:spPr>
            <a:xfrm>
              <a:off x="7148475" y="1550950"/>
              <a:ext cx="53675" cy="54750"/>
            </a:xfrm>
            <a:custGeom>
              <a:rect b="b" l="l" r="r" t="t"/>
              <a:pathLst>
                <a:path extrusionOk="0" h="2190" w="2147">
                  <a:moveTo>
                    <a:pt x="1245" y="1"/>
                  </a:moveTo>
                  <a:cubicBezTo>
                    <a:pt x="1162" y="1"/>
                    <a:pt x="1080" y="16"/>
                    <a:pt x="1005" y="49"/>
                  </a:cubicBezTo>
                  <a:cubicBezTo>
                    <a:pt x="936" y="49"/>
                    <a:pt x="868" y="95"/>
                    <a:pt x="822" y="118"/>
                  </a:cubicBezTo>
                  <a:cubicBezTo>
                    <a:pt x="799" y="118"/>
                    <a:pt x="754" y="118"/>
                    <a:pt x="731" y="95"/>
                  </a:cubicBezTo>
                  <a:cubicBezTo>
                    <a:pt x="594" y="95"/>
                    <a:pt x="480" y="141"/>
                    <a:pt x="366" y="209"/>
                  </a:cubicBezTo>
                  <a:cubicBezTo>
                    <a:pt x="229" y="300"/>
                    <a:pt x="115" y="437"/>
                    <a:pt x="46" y="620"/>
                  </a:cubicBezTo>
                  <a:cubicBezTo>
                    <a:pt x="46" y="643"/>
                    <a:pt x="46" y="688"/>
                    <a:pt x="23" y="711"/>
                  </a:cubicBezTo>
                  <a:cubicBezTo>
                    <a:pt x="23" y="802"/>
                    <a:pt x="0" y="894"/>
                    <a:pt x="0" y="985"/>
                  </a:cubicBezTo>
                  <a:cubicBezTo>
                    <a:pt x="0" y="1008"/>
                    <a:pt x="0" y="1054"/>
                    <a:pt x="0" y="1076"/>
                  </a:cubicBezTo>
                  <a:cubicBezTo>
                    <a:pt x="23" y="1168"/>
                    <a:pt x="23" y="1259"/>
                    <a:pt x="46" y="1350"/>
                  </a:cubicBezTo>
                  <a:cubicBezTo>
                    <a:pt x="46" y="1396"/>
                    <a:pt x="69" y="1419"/>
                    <a:pt x="69" y="1442"/>
                  </a:cubicBezTo>
                  <a:cubicBezTo>
                    <a:pt x="92" y="1533"/>
                    <a:pt x="137" y="1624"/>
                    <a:pt x="183" y="1693"/>
                  </a:cubicBezTo>
                  <a:cubicBezTo>
                    <a:pt x="183" y="1715"/>
                    <a:pt x="206" y="1761"/>
                    <a:pt x="229" y="1784"/>
                  </a:cubicBezTo>
                  <a:cubicBezTo>
                    <a:pt x="274" y="1852"/>
                    <a:pt x="343" y="1921"/>
                    <a:pt x="388" y="1989"/>
                  </a:cubicBezTo>
                  <a:cubicBezTo>
                    <a:pt x="480" y="2081"/>
                    <a:pt x="571" y="2149"/>
                    <a:pt x="708" y="2172"/>
                  </a:cubicBezTo>
                  <a:cubicBezTo>
                    <a:pt x="765" y="2183"/>
                    <a:pt x="822" y="2189"/>
                    <a:pt x="882" y="2189"/>
                  </a:cubicBezTo>
                  <a:cubicBezTo>
                    <a:pt x="942" y="2189"/>
                    <a:pt x="1005" y="2183"/>
                    <a:pt x="1073" y="2172"/>
                  </a:cubicBezTo>
                  <a:cubicBezTo>
                    <a:pt x="1210" y="2126"/>
                    <a:pt x="1324" y="2081"/>
                    <a:pt x="1461" y="2012"/>
                  </a:cubicBezTo>
                  <a:cubicBezTo>
                    <a:pt x="1575" y="1967"/>
                    <a:pt x="1667" y="1875"/>
                    <a:pt x="1781" y="1807"/>
                  </a:cubicBezTo>
                  <a:cubicBezTo>
                    <a:pt x="1804" y="1784"/>
                    <a:pt x="1826" y="1761"/>
                    <a:pt x="1849" y="1715"/>
                  </a:cubicBezTo>
                  <a:cubicBezTo>
                    <a:pt x="1895" y="1670"/>
                    <a:pt x="1963" y="1579"/>
                    <a:pt x="2009" y="1510"/>
                  </a:cubicBezTo>
                  <a:cubicBezTo>
                    <a:pt x="2100" y="1327"/>
                    <a:pt x="2146" y="1190"/>
                    <a:pt x="2146" y="985"/>
                  </a:cubicBezTo>
                  <a:cubicBezTo>
                    <a:pt x="2146" y="643"/>
                    <a:pt x="1963" y="277"/>
                    <a:pt x="1667" y="118"/>
                  </a:cubicBezTo>
                  <a:cubicBezTo>
                    <a:pt x="1537" y="45"/>
                    <a:pt x="1388" y="1"/>
                    <a:pt x="124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82"/>
            <p:cNvSpPr/>
            <p:nvPr/>
          </p:nvSpPr>
          <p:spPr>
            <a:xfrm>
              <a:off x="7282575" y="1538050"/>
              <a:ext cx="51375" cy="58650"/>
            </a:xfrm>
            <a:custGeom>
              <a:rect b="b" l="l" r="r" t="t"/>
              <a:pathLst>
                <a:path extrusionOk="0" h="2346" w="2055">
                  <a:moveTo>
                    <a:pt x="685" y="0"/>
                  </a:moveTo>
                  <a:cubicBezTo>
                    <a:pt x="640" y="0"/>
                    <a:pt x="594" y="6"/>
                    <a:pt x="548" y="17"/>
                  </a:cubicBezTo>
                  <a:cubicBezTo>
                    <a:pt x="457" y="40"/>
                    <a:pt x="388" y="86"/>
                    <a:pt x="320" y="154"/>
                  </a:cubicBezTo>
                  <a:cubicBezTo>
                    <a:pt x="229" y="200"/>
                    <a:pt x="183" y="268"/>
                    <a:pt x="137" y="337"/>
                  </a:cubicBezTo>
                  <a:cubicBezTo>
                    <a:pt x="46" y="497"/>
                    <a:pt x="0" y="702"/>
                    <a:pt x="69" y="885"/>
                  </a:cubicBezTo>
                  <a:cubicBezTo>
                    <a:pt x="92" y="930"/>
                    <a:pt x="115" y="976"/>
                    <a:pt x="137" y="1045"/>
                  </a:cubicBezTo>
                  <a:cubicBezTo>
                    <a:pt x="137" y="1067"/>
                    <a:pt x="115" y="1067"/>
                    <a:pt x="115" y="1090"/>
                  </a:cubicBezTo>
                  <a:cubicBezTo>
                    <a:pt x="115" y="1090"/>
                    <a:pt x="115" y="1113"/>
                    <a:pt x="92" y="1136"/>
                  </a:cubicBezTo>
                  <a:cubicBezTo>
                    <a:pt x="92" y="1204"/>
                    <a:pt x="69" y="1296"/>
                    <a:pt x="69" y="1364"/>
                  </a:cubicBezTo>
                  <a:cubicBezTo>
                    <a:pt x="69" y="1638"/>
                    <a:pt x="183" y="1866"/>
                    <a:pt x="343" y="2072"/>
                  </a:cubicBezTo>
                  <a:cubicBezTo>
                    <a:pt x="411" y="2140"/>
                    <a:pt x="480" y="2186"/>
                    <a:pt x="571" y="2231"/>
                  </a:cubicBezTo>
                  <a:cubicBezTo>
                    <a:pt x="708" y="2300"/>
                    <a:pt x="822" y="2346"/>
                    <a:pt x="959" y="2346"/>
                  </a:cubicBezTo>
                  <a:cubicBezTo>
                    <a:pt x="1050" y="2346"/>
                    <a:pt x="1142" y="2323"/>
                    <a:pt x="1233" y="2277"/>
                  </a:cubicBezTo>
                  <a:cubicBezTo>
                    <a:pt x="1324" y="2254"/>
                    <a:pt x="1393" y="2209"/>
                    <a:pt x="1461" y="2140"/>
                  </a:cubicBezTo>
                  <a:cubicBezTo>
                    <a:pt x="1461" y="2117"/>
                    <a:pt x="1484" y="2117"/>
                    <a:pt x="1507" y="2095"/>
                  </a:cubicBezTo>
                  <a:cubicBezTo>
                    <a:pt x="1621" y="2003"/>
                    <a:pt x="1735" y="1912"/>
                    <a:pt x="1849" y="1821"/>
                  </a:cubicBezTo>
                  <a:cubicBezTo>
                    <a:pt x="1941" y="1729"/>
                    <a:pt x="1986" y="1615"/>
                    <a:pt x="2032" y="1501"/>
                  </a:cubicBezTo>
                  <a:cubicBezTo>
                    <a:pt x="2055" y="1387"/>
                    <a:pt x="2055" y="1250"/>
                    <a:pt x="2032" y="1136"/>
                  </a:cubicBezTo>
                  <a:cubicBezTo>
                    <a:pt x="1963" y="999"/>
                    <a:pt x="1918" y="885"/>
                    <a:pt x="1849" y="771"/>
                  </a:cubicBezTo>
                  <a:cubicBezTo>
                    <a:pt x="1781" y="657"/>
                    <a:pt x="1689" y="542"/>
                    <a:pt x="1598" y="451"/>
                  </a:cubicBezTo>
                  <a:cubicBezTo>
                    <a:pt x="1507" y="360"/>
                    <a:pt x="1393" y="291"/>
                    <a:pt x="1301" y="200"/>
                  </a:cubicBezTo>
                  <a:cubicBezTo>
                    <a:pt x="1233" y="154"/>
                    <a:pt x="1165" y="132"/>
                    <a:pt x="1096" y="86"/>
                  </a:cubicBezTo>
                  <a:cubicBezTo>
                    <a:pt x="1005" y="40"/>
                    <a:pt x="913" y="17"/>
                    <a:pt x="822" y="17"/>
                  </a:cubicBezTo>
                  <a:cubicBezTo>
                    <a:pt x="776" y="6"/>
                    <a:pt x="731" y="0"/>
                    <a:pt x="68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82"/>
            <p:cNvSpPr/>
            <p:nvPr/>
          </p:nvSpPr>
          <p:spPr>
            <a:xfrm>
              <a:off x="7120525" y="1092800"/>
              <a:ext cx="57075" cy="68500"/>
            </a:xfrm>
            <a:custGeom>
              <a:rect b="b" l="l" r="r" t="t"/>
              <a:pathLst>
                <a:path extrusionOk="0" h="2740" w="2283">
                  <a:moveTo>
                    <a:pt x="714" y="1"/>
                  </a:moveTo>
                  <a:cubicBezTo>
                    <a:pt x="588" y="1"/>
                    <a:pt x="457" y="31"/>
                    <a:pt x="365" y="92"/>
                  </a:cubicBezTo>
                  <a:cubicBezTo>
                    <a:pt x="205" y="183"/>
                    <a:pt x="69" y="343"/>
                    <a:pt x="46" y="526"/>
                  </a:cubicBezTo>
                  <a:cubicBezTo>
                    <a:pt x="0" y="686"/>
                    <a:pt x="0" y="891"/>
                    <a:pt x="114" y="1051"/>
                  </a:cubicBezTo>
                  <a:cubicBezTo>
                    <a:pt x="137" y="1096"/>
                    <a:pt x="183" y="1142"/>
                    <a:pt x="228" y="1188"/>
                  </a:cubicBezTo>
                  <a:cubicBezTo>
                    <a:pt x="183" y="1256"/>
                    <a:pt x="137" y="1325"/>
                    <a:pt x="114" y="1416"/>
                  </a:cubicBezTo>
                  <a:cubicBezTo>
                    <a:pt x="114" y="1462"/>
                    <a:pt x="91" y="1507"/>
                    <a:pt x="91" y="1553"/>
                  </a:cubicBezTo>
                  <a:cubicBezTo>
                    <a:pt x="91" y="1599"/>
                    <a:pt x="69" y="1667"/>
                    <a:pt x="69" y="1713"/>
                  </a:cubicBezTo>
                  <a:cubicBezTo>
                    <a:pt x="91" y="1850"/>
                    <a:pt x="114" y="1941"/>
                    <a:pt x="160" y="2078"/>
                  </a:cubicBezTo>
                  <a:cubicBezTo>
                    <a:pt x="251" y="2283"/>
                    <a:pt x="411" y="2443"/>
                    <a:pt x="593" y="2557"/>
                  </a:cubicBezTo>
                  <a:cubicBezTo>
                    <a:pt x="753" y="2671"/>
                    <a:pt x="959" y="2717"/>
                    <a:pt x="1164" y="2740"/>
                  </a:cubicBezTo>
                  <a:cubicBezTo>
                    <a:pt x="1255" y="2740"/>
                    <a:pt x="1370" y="2717"/>
                    <a:pt x="1461" y="2694"/>
                  </a:cubicBezTo>
                  <a:cubicBezTo>
                    <a:pt x="1506" y="2694"/>
                    <a:pt x="1552" y="2671"/>
                    <a:pt x="1598" y="2649"/>
                  </a:cubicBezTo>
                  <a:cubicBezTo>
                    <a:pt x="1643" y="2626"/>
                    <a:pt x="1689" y="2603"/>
                    <a:pt x="1735" y="2580"/>
                  </a:cubicBezTo>
                  <a:cubicBezTo>
                    <a:pt x="1895" y="2466"/>
                    <a:pt x="2054" y="2329"/>
                    <a:pt x="2123" y="2146"/>
                  </a:cubicBezTo>
                  <a:cubicBezTo>
                    <a:pt x="2214" y="1941"/>
                    <a:pt x="2283" y="1758"/>
                    <a:pt x="2283" y="1553"/>
                  </a:cubicBezTo>
                  <a:cubicBezTo>
                    <a:pt x="2260" y="1165"/>
                    <a:pt x="2123" y="823"/>
                    <a:pt x="1849" y="549"/>
                  </a:cubicBezTo>
                  <a:cubicBezTo>
                    <a:pt x="1575" y="298"/>
                    <a:pt x="1233" y="138"/>
                    <a:pt x="890" y="24"/>
                  </a:cubicBezTo>
                  <a:cubicBezTo>
                    <a:pt x="837" y="8"/>
                    <a:pt x="776" y="1"/>
                    <a:pt x="7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82"/>
            <p:cNvSpPr/>
            <p:nvPr/>
          </p:nvSpPr>
          <p:spPr>
            <a:xfrm>
              <a:off x="6865450" y="1172575"/>
              <a:ext cx="58800" cy="61325"/>
            </a:xfrm>
            <a:custGeom>
              <a:rect b="b" l="l" r="r" t="t"/>
              <a:pathLst>
                <a:path extrusionOk="0" h="2453" w="2352">
                  <a:moveTo>
                    <a:pt x="1072" y="1"/>
                  </a:moveTo>
                  <a:cubicBezTo>
                    <a:pt x="1042" y="1"/>
                    <a:pt x="1012" y="2"/>
                    <a:pt x="982" y="5"/>
                  </a:cubicBezTo>
                  <a:cubicBezTo>
                    <a:pt x="890" y="5"/>
                    <a:pt x="799" y="28"/>
                    <a:pt x="731" y="51"/>
                  </a:cubicBezTo>
                  <a:cubicBezTo>
                    <a:pt x="639" y="97"/>
                    <a:pt x="548" y="142"/>
                    <a:pt x="502" y="211"/>
                  </a:cubicBezTo>
                  <a:cubicBezTo>
                    <a:pt x="411" y="302"/>
                    <a:pt x="342" y="416"/>
                    <a:pt x="320" y="530"/>
                  </a:cubicBezTo>
                  <a:cubicBezTo>
                    <a:pt x="297" y="553"/>
                    <a:pt x="297" y="553"/>
                    <a:pt x="297" y="553"/>
                  </a:cubicBezTo>
                  <a:cubicBezTo>
                    <a:pt x="183" y="713"/>
                    <a:pt x="137" y="781"/>
                    <a:pt x="69" y="941"/>
                  </a:cubicBezTo>
                  <a:cubicBezTo>
                    <a:pt x="23" y="1055"/>
                    <a:pt x="23" y="1147"/>
                    <a:pt x="0" y="1261"/>
                  </a:cubicBezTo>
                  <a:cubicBezTo>
                    <a:pt x="0" y="1466"/>
                    <a:pt x="69" y="1649"/>
                    <a:pt x="137" y="1831"/>
                  </a:cubicBezTo>
                  <a:cubicBezTo>
                    <a:pt x="206" y="1946"/>
                    <a:pt x="297" y="2083"/>
                    <a:pt x="388" y="2151"/>
                  </a:cubicBezTo>
                  <a:cubicBezTo>
                    <a:pt x="502" y="2265"/>
                    <a:pt x="571" y="2311"/>
                    <a:pt x="708" y="2356"/>
                  </a:cubicBezTo>
                  <a:cubicBezTo>
                    <a:pt x="845" y="2425"/>
                    <a:pt x="936" y="2425"/>
                    <a:pt x="1096" y="2448"/>
                  </a:cubicBezTo>
                  <a:cubicBezTo>
                    <a:pt x="1122" y="2451"/>
                    <a:pt x="1150" y="2452"/>
                    <a:pt x="1177" y="2452"/>
                  </a:cubicBezTo>
                  <a:cubicBezTo>
                    <a:pt x="1364" y="2452"/>
                    <a:pt x="1573" y="2387"/>
                    <a:pt x="1712" y="2288"/>
                  </a:cubicBezTo>
                  <a:cubicBezTo>
                    <a:pt x="1895" y="2174"/>
                    <a:pt x="2054" y="2014"/>
                    <a:pt x="2169" y="1831"/>
                  </a:cubicBezTo>
                  <a:cubicBezTo>
                    <a:pt x="2260" y="1649"/>
                    <a:pt x="2351" y="1421"/>
                    <a:pt x="2328" y="1215"/>
                  </a:cubicBezTo>
                  <a:cubicBezTo>
                    <a:pt x="2305" y="1010"/>
                    <a:pt x="2260" y="781"/>
                    <a:pt x="2146" y="599"/>
                  </a:cubicBezTo>
                  <a:cubicBezTo>
                    <a:pt x="2009" y="416"/>
                    <a:pt x="1849" y="256"/>
                    <a:pt x="1644" y="142"/>
                  </a:cubicBezTo>
                  <a:cubicBezTo>
                    <a:pt x="1465" y="63"/>
                    <a:pt x="1269" y="1"/>
                    <a:pt x="10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82"/>
            <p:cNvSpPr/>
            <p:nvPr/>
          </p:nvSpPr>
          <p:spPr>
            <a:xfrm>
              <a:off x="6754175" y="1444325"/>
              <a:ext cx="46800" cy="59575"/>
            </a:xfrm>
            <a:custGeom>
              <a:rect b="b" l="l" r="r" t="t"/>
              <a:pathLst>
                <a:path extrusionOk="0" h="2383" w="1872">
                  <a:moveTo>
                    <a:pt x="868" y="0"/>
                  </a:moveTo>
                  <a:cubicBezTo>
                    <a:pt x="685" y="0"/>
                    <a:pt x="525" y="69"/>
                    <a:pt x="388" y="206"/>
                  </a:cubicBezTo>
                  <a:cubicBezTo>
                    <a:pt x="228" y="365"/>
                    <a:pt x="137" y="525"/>
                    <a:pt x="69" y="708"/>
                  </a:cubicBezTo>
                  <a:cubicBezTo>
                    <a:pt x="23" y="845"/>
                    <a:pt x="0" y="1005"/>
                    <a:pt x="0" y="1164"/>
                  </a:cubicBezTo>
                  <a:cubicBezTo>
                    <a:pt x="0" y="1507"/>
                    <a:pt x="137" y="1849"/>
                    <a:pt x="365" y="2100"/>
                  </a:cubicBezTo>
                  <a:cubicBezTo>
                    <a:pt x="434" y="2169"/>
                    <a:pt x="525" y="2237"/>
                    <a:pt x="594" y="2283"/>
                  </a:cubicBezTo>
                  <a:cubicBezTo>
                    <a:pt x="714" y="2349"/>
                    <a:pt x="846" y="2383"/>
                    <a:pt x="975" y="2383"/>
                  </a:cubicBezTo>
                  <a:cubicBezTo>
                    <a:pt x="1114" y="2383"/>
                    <a:pt x="1251" y="2343"/>
                    <a:pt x="1370" y="2260"/>
                  </a:cubicBezTo>
                  <a:cubicBezTo>
                    <a:pt x="1507" y="2169"/>
                    <a:pt x="1644" y="2032"/>
                    <a:pt x="1735" y="1872"/>
                  </a:cubicBezTo>
                  <a:cubicBezTo>
                    <a:pt x="1826" y="1712"/>
                    <a:pt x="1872" y="1552"/>
                    <a:pt x="1872" y="1347"/>
                  </a:cubicBezTo>
                  <a:cubicBezTo>
                    <a:pt x="1872" y="1233"/>
                    <a:pt x="1849" y="1096"/>
                    <a:pt x="1803" y="959"/>
                  </a:cubicBezTo>
                  <a:cubicBezTo>
                    <a:pt x="1781" y="890"/>
                    <a:pt x="1735" y="776"/>
                    <a:pt x="1689" y="708"/>
                  </a:cubicBezTo>
                  <a:cubicBezTo>
                    <a:pt x="1644" y="639"/>
                    <a:pt x="1598" y="594"/>
                    <a:pt x="1552" y="525"/>
                  </a:cubicBezTo>
                  <a:cubicBezTo>
                    <a:pt x="1529" y="411"/>
                    <a:pt x="1461" y="274"/>
                    <a:pt x="1370" y="206"/>
                  </a:cubicBezTo>
                  <a:cubicBezTo>
                    <a:pt x="1233" y="92"/>
                    <a:pt x="1073" y="0"/>
                    <a:pt x="86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82"/>
            <p:cNvSpPr/>
            <p:nvPr/>
          </p:nvSpPr>
          <p:spPr>
            <a:xfrm>
              <a:off x="6810100" y="1665450"/>
              <a:ext cx="54225" cy="53950"/>
            </a:xfrm>
            <a:custGeom>
              <a:rect b="b" l="l" r="r" t="t"/>
              <a:pathLst>
                <a:path extrusionOk="0" h="2158" w="2169">
                  <a:moveTo>
                    <a:pt x="947" y="0"/>
                  </a:moveTo>
                  <a:cubicBezTo>
                    <a:pt x="856" y="0"/>
                    <a:pt x="765" y="11"/>
                    <a:pt x="662" y="34"/>
                  </a:cubicBezTo>
                  <a:cubicBezTo>
                    <a:pt x="571" y="57"/>
                    <a:pt x="502" y="103"/>
                    <a:pt x="434" y="171"/>
                  </a:cubicBezTo>
                  <a:cubicBezTo>
                    <a:pt x="342" y="217"/>
                    <a:pt x="297" y="285"/>
                    <a:pt x="251" y="354"/>
                  </a:cubicBezTo>
                  <a:cubicBezTo>
                    <a:pt x="205" y="399"/>
                    <a:pt x="183" y="468"/>
                    <a:pt x="183" y="514"/>
                  </a:cubicBezTo>
                  <a:cubicBezTo>
                    <a:pt x="160" y="559"/>
                    <a:pt x="137" y="582"/>
                    <a:pt x="114" y="628"/>
                  </a:cubicBezTo>
                  <a:lnTo>
                    <a:pt x="46" y="788"/>
                  </a:lnTo>
                  <a:cubicBezTo>
                    <a:pt x="0" y="924"/>
                    <a:pt x="0" y="1039"/>
                    <a:pt x="46" y="1176"/>
                  </a:cubicBezTo>
                  <a:cubicBezTo>
                    <a:pt x="46" y="1198"/>
                    <a:pt x="46" y="1244"/>
                    <a:pt x="69" y="1290"/>
                  </a:cubicBezTo>
                  <a:cubicBezTo>
                    <a:pt x="91" y="1358"/>
                    <a:pt x="137" y="1449"/>
                    <a:pt x="183" y="1541"/>
                  </a:cubicBezTo>
                  <a:cubicBezTo>
                    <a:pt x="183" y="1564"/>
                    <a:pt x="205" y="1609"/>
                    <a:pt x="228" y="1632"/>
                  </a:cubicBezTo>
                  <a:cubicBezTo>
                    <a:pt x="274" y="1701"/>
                    <a:pt x="342" y="1792"/>
                    <a:pt x="411" y="1860"/>
                  </a:cubicBezTo>
                  <a:cubicBezTo>
                    <a:pt x="434" y="1883"/>
                    <a:pt x="457" y="1906"/>
                    <a:pt x="479" y="1929"/>
                  </a:cubicBezTo>
                  <a:cubicBezTo>
                    <a:pt x="594" y="2020"/>
                    <a:pt x="685" y="2111"/>
                    <a:pt x="822" y="2134"/>
                  </a:cubicBezTo>
                  <a:cubicBezTo>
                    <a:pt x="845" y="2134"/>
                    <a:pt x="890" y="2134"/>
                    <a:pt x="913" y="2157"/>
                  </a:cubicBezTo>
                  <a:cubicBezTo>
                    <a:pt x="1004" y="2157"/>
                    <a:pt x="1096" y="2157"/>
                    <a:pt x="1187" y="2134"/>
                  </a:cubicBezTo>
                  <a:lnTo>
                    <a:pt x="1233" y="2134"/>
                  </a:lnTo>
                  <a:cubicBezTo>
                    <a:pt x="1324" y="2089"/>
                    <a:pt x="1415" y="2066"/>
                    <a:pt x="1484" y="2020"/>
                  </a:cubicBezTo>
                  <a:cubicBezTo>
                    <a:pt x="1529" y="1997"/>
                    <a:pt x="1552" y="1974"/>
                    <a:pt x="1575" y="1952"/>
                  </a:cubicBezTo>
                  <a:cubicBezTo>
                    <a:pt x="1666" y="1906"/>
                    <a:pt x="1735" y="1860"/>
                    <a:pt x="1803" y="1792"/>
                  </a:cubicBezTo>
                  <a:cubicBezTo>
                    <a:pt x="1849" y="1746"/>
                    <a:pt x="1895" y="1701"/>
                    <a:pt x="1917" y="1632"/>
                  </a:cubicBezTo>
                  <a:cubicBezTo>
                    <a:pt x="1963" y="1586"/>
                    <a:pt x="2009" y="1541"/>
                    <a:pt x="2032" y="1495"/>
                  </a:cubicBezTo>
                  <a:cubicBezTo>
                    <a:pt x="2077" y="1427"/>
                    <a:pt x="2123" y="1335"/>
                    <a:pt x="2123" y="1290"/>
                  </a:cubicBezTo>
                  <a:cubicBezTo>
                    <a:pt x="2123" y="1244"/>
                    <a:pt x="2146" y="1221"/>
                    <a:pt x="2146" y="1176"/>
                  </a:cubicBezTo>
                  <a:cubicBezTo>
                    <a:pt x="2168" y="1084"/>
                    <a:pt x="2168" y="993"/>
                    <a:pt x="2123" y="902"/>
                  </a:cubicBezTo>
                  <a:cubicBezTo>
                    <a:pt x="2123" y="902"/>
                    <a:pt x="2123" y="879"/>
                    <a:pt x="2123" y="879"/>
                  </a:cubicBezTo>
                  <a:cubicBezTo>
                    <a:pt x="2054" y="582"/>
                    <a:pt x="1849" y="331"/>
                    <a:pt x="1598" y="171"/>
                  </a:cubicBezTo>
                  <a:cubicBezTo>
                    <a:pt x="1507" y="126"/>
                    <a:pt x="1415" y="80"/>
                    <a:pt x="1347" y="57"/>
                  </a:cubicBezTo>
                  <a:cubicBezTo>
                    <a:pt x="1301" y="34"/>
                    <a:pt x="1278" y="34"/>
                    <a:pt x="1233" y="34"/>
                  </a:cubicBezTo>
                  <a:cubicBezTo>
                    <a:pt x="1130" y="11"/>
                    <a:pt x="1039" y="0"/>
                    <a:pt x="9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82"/>
            <p:cNvSpPr/>
            <p:nvPr/>
          </p:nvSpPr>
          <p:spPr>
            <a:xfrm>
              <a:off x="6898525" y="1849475"/>
              <a:ext cx="62800" cy="61025"/>
            </a:xfrm>
            <a:custGeom>
              <a:rect b="b" l="l" r="r" t="t"/>
              <a:pathLst>
                <a:path extrusionOk="0" h="2441" w="2512">
                  <a:moveTo>
                    <a:pt x="1622" y="0"/>
                  </a:moveTo>
                  <a:cubicBezTo>
                    <a:pt x="1439" y="0"/>
                    <a:pt x="1234" y="69"/>
                    <a:pt x="1119" y="206"/>
                  </a:cubicBezTo>
                  <a:cubicBezTo>
                    <a:pt x="1119" y="206"/>
                    <a:pt x="1097" y="228"/>
                    <a:pt x="1097" y="228"/>
                  </a:cubicBezTo>
                  <a:cubicBezTo>
                    <a:pt x="993" y="184"/>
                    <a:pt x="879" y="149"/>
                    <a:pt x="768" y="149"/>
                  </a:cubicBezTo>
                  <a:cubicBezTo>
                    <a:pt x="709" y="149"/>
                    <a:pt x="650" y="159"/>
                    <a:pt x="594" y="183"/>
                  </a:cubicBezTo>
                  <a:cubicBezTo>
                    <a:pt x="412" y="228"/>
                    <a:pt x="275" y="343"/>
                    <a:pt x="161" y="502"/>
                  </a:cubicBezTo>
                  <a:cubicBezTo>
                    <a:pt x="47" y="662"/>
                    <a:pt x="1" y="890"/>
                    <a:pt x="1" y="1096"/>
                  </a:cubicBezTo>
                  <a:cubicBezTo>
                    <a:pt x="1" y="1324"/>
                    <a:pt x="47" y="1507"/>
                    <a:pt x="138" y="1712"/>
                  </a:cubicBezTo>
                  <a:cubicBezTo>
                    <a:pt x="206" y="1849"/>
                    <a:pt x="298" y="1963"/>
                    <a:pt x="412" y="2077"/>
                  </a:cubicBezTo>
                  <a:cubicBezTo>
                    <a:pt x="572" y="2214"/>
                    <a:pt x="731" y="2306"/>
                    <a:pt x="937" y="2397"/>
                  </a:cubicBezTo>
                  <a:cubicBezTo>
                    <a:pt x="1030" y="2428"/>
                    <a:pt x="1122" y="2440"/>
                    <a:pt x="1215" y="2440"/>
                  </a:cubicBezTo>
                  <a:cubicBezTo>
                    <a:pt x="1328" y="2440"/>
                    <a:pt x="1440" y="2422"/>
                    <a:pt x="1553" y="2397"/>
                  </a:cubicBezTo>
                  <a:cubicBezTo>
                    <a:pt x="1759" y="2351"/>
                    <a:pt x="1918" y="2237"/>
                    <a:pt x="2078" y="2123"/>
                  </a:cubicBezTo>
                  <a:cubicBezTo>
                    <a:pt x="2147" y="2054"/>
                    <a:pt x="2215" y="1963"/>
                    <a:pt x="2261" y="1895"/>
                  </a:cubicBezTo>
                  <a:cubicBezTo>
                    <a:pt x="2284" y="1849"/>
                    <a:pt x="2306" y="1826"/>
                    <a:pt x="2329" y="1781"/>
                  </a:cubicBezTo>
                  <a:cubicBezTo>
                    <a:pt x="2375" y="1689"/>
                    <a:pt x="2420" y="1598"/>
                    <a:pt x="2443" y="1507"/>
                  </a:cubicBezTo>
                  <a:cubicBezTo>
                    <a:pt x="2466" y="1415"/>
                    <a:pt x="2489" y="1301"/>
                    <a:pt x="2489" y="1210"/>
                  </a:cubicBezTo>
                  <a:cubicBezTo>
                    <a:pt x="2512" y="1141"/>
                    <a:pt x="2512" y="1096"/>
                    <a:pt x="2489" y="1050"/>
                  </a:cubicBezTo>
                  <a:cubicBezTo>
                    <a:pt x="2489" y="936"/>
                    <a:pt x="2466" y="822"/>
                    <a:pt x="2443" y="731"/>
                  </a:cubicBezTo>
                  <a:cubicBezTo>
                    <a:pt x="2375" y="548"/>
                    <a:pt x="2261" y="343"/>
                    <a:pt x="2101" y="206"/>
                  </a:cubicBezTo>
                  <a:cubicBezTo>
                    <a:pt x="2032" y="137"/>
                    <a:pt x="1964" y="91"/>
                    <a:pt x="1873" y="69"/>
                  </a:cubicBezTo>
                  <a:cubicBezTo>
                    <a:pt x="1804" y="23"/>
                    <a:pt x="1713" y="0"/>
                    <a:pt x="16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82"/>
            <p:cNvSpPr/>
            <p:nvPr/>
          </p:nvSpPr>
          <p:spPr>
            <a:xfrm>
              <a:off x="7147900" y="2001825"/>
              <a:ext cx="67925" cy="67550"/>
            </a:xfrm>
            <a:custGeom>
              <a:rect b="b" l="l" r="r" t="t"/>
              <a:pathLst>
                <a:path extrusionOk="0" h="2702" w="2717">
                  <a:moveTo>
                    <a:pt x="1232" y="1"/>
                  </a:moveTo>
                  <a:cubicBezTo>
                    <a:pt x="1172" y="1"/>
                    <a:pt x="1111" y="8"/>
                    <a:pt x="1051" y="23"/>
                  </a:cubicBezTo>
                  <a:cubicBezTo>
                    <a:pt x="914" y="46"/>
                    <a:pt x="800" y="115"/>
                    <a:pt x="685" y="183"/>
                  </a:cubicBezTo>
                  <a:cubicBezTo>
                    <a:pt x="571" y="252"/>
                    <a:pt x="480" y="320"/>
                    <a:pt x="389" y="434"/>
                  </a:cubicBezTo>
                  <a:cubicBezTo>
                    <a:pt x="297" y="526"/>
                    <a:pt x="229" y="617"/>
                    <a:pt x="183" y="754"/>
                  </a:cubicBezTo>
                  <a:cubicBezTo>
                    <a:pt x="138" y="822"/>
                    <a:pt x="92" y="914"/>
                    <a:pt x="69" y="1005"/>
                  </a:cubicBezTo>
                  <a:cubicBezTo>
                    <a:pt x="46" y="1096"/>
                    <a:pt x="46" y="1187"/>
                    <a:pt x="23" y="1302"/>
                  </a:cubicBezTo>
                  <a:cubicBezTo>
                    <a:pt x="1" y="1416"/>
                    <a:pt x="23" y="1553"/>
                    <a:pt x="46" y="1690"/>
                  </a:cubicBezTo>
                  <a:cubicBezTo>
                    <a:pt x="69" y="1804"/>
                    <a:pt x="138" y="1941"/>
                    <a:pt x="183" y="2055"/>
                  </a:cubicBezTo>
                  <a:cubicBezTo>
                    <a:pt x="229" y="2123"/>
                    <a:pt x="297" y="2192"/>
                    <a:pt x="366" y="2260"/>
                  </a:cubicBezTo>
                  <a:cubicBezTo>
                    <a:pt x="389" y="2283"/>
                    <a:pt x="411" y="2306"/>
                    <a:pt x="434" y="2352"/>
                  </a:cubicBezTo>
                  <a:cubicBezTo>
                    <a:pt x="503" y="2397"/>
                    <a:pt x="571" y="2466"/>
                    <a:pt x="663" y="2511"/>
                  </a:cubicBezTo>
                  <a:cubicBezTo>
                    <a:pt x="731" y="2557"/>
                    <a:pt x="822" y="2580"/>
                    <a:pt x="914" y="2625"/>
                  </a:cubicBezTo>
                  <a:cubicBezTo>
                    <a:pt x="1061" y="2679"/>
                    <a:pt x="1216" y="2701"/>
                    <a:pt x="1369" y="2701"/>
                  </a:cubicBezTo>
                  <a:cubicBezTo>
                    <a:pt x="1478" y="2701"/>
                    <a:pt x="1586" y="2690"/>
                    <a:pt x="1690" y="2671"/>
                  </a:cubicBezTo>
                  <a:cubicBezTo>
                    <a:pt x="1804" y="2648"/>
                    <a:pt x="1941" y="2603"/>
                    <a:pt x="2055" y="2534"/>
                  </a:cubicBezTo>
                  <a:cubicBezTo>
                    <a:pt x="2078" y="2511"/>
                    <a:pt x="2101" y="2511"/>
                    <a:pt x="2146" y="2488"/>
                  </a:cubicBezTo>
                  <a:cubicBezTo>
                    <a:pt x="2215" y="2420"/>
                    <a:pt x="2283" y="2374"/>
                    <a:pt x="2352" y="2306"/>
                  </a:cubicBezTo>
                  <a:cubicBezTo>
                    <a:pt x="2580" y="2078"/>
                    <a:pt x="2717" y="1735"/>
                    <a:pt x="2717" y="1416"/>
                  </a:cubicBezTo>
                  <a:cubicBezTo>
                    <a:pt x="2717" y="1279"/>
                    <a:pt x="2717" y="1119"/>
                    <a:pt x="2648" y="1005"/>
                  </a:cubicBezTo>
                  <a:cubicBezTo>
                    <a:pt x="2580" y="822"/>
                    <a:pt x="2511" y="640"/>
                    <a:pt x="2352" y="526"/>
                  </a:cubicBezTo>
                  <a:cubicBezTo>
                    <a:pt x="2215" y="389"/>
                    <a:pt x="2055" y="297"/>
                    <a:pt x="1872" y="252"/>
                  </a:cubicBezTo>
                  <a:lnTo>
                    <a:pt x="1758" y="252"/>
                  </a:lnTo>
                  <a:cubicBezTo>
                    <a:pt x="1713" y="183"/>
                    <a:pt x="1644" y="137"/>
                    <a:pt x="1576" y="92"/>
                  </a:cubicBezTo>
                  <a:cubicBezTo>
                    <a:pt x="1469" y="31"/>
                    <a:pt x="1352" y="1"/>
                    <a:pt x="12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5" name="Google Shape;1155;p82"/>
          <p:cNvSpPr/>
          <p:nvPr/>
        </p:nvSpPr>
        <p:spPr>
          <a:xfrm>
            <a:off x="4431175" y="4739775"/>
            <a:ext cx="1028079" cy="292585"/>
          </a:xfrm>
          <a:custGeom>
            <a:rect b="b" l="l" r="r" t="t"/>
            <a:pathLst>
              <a:path extrusionOk="0" h="13926" w="48927">
                <a:moveTo>
                  <a:pt x="11396" y="756"/>
                </a:moveTo>
                <a:cubicBezTo>
                  <a:pt x="12294" y="756"/>
                  <a:pt x="11286" y="2679"/>
                  <a:pt x="11059" y="3132"/>
                </a:cubicBezTo>
                <a:cubicBezTo>
                  <a:pt x="10534" y="4114"/>
                  <a:pt x="9918" y="5073"/>
                  <a:pt x="9210" y="5963"/>
                </a:cubicBezTo>
                <a:cubicBezTo>
                  <a:pt x="8320" y="7058"/>
                  <a:pt x="7293" y="8085"/>
                  <a:pt x="6152" y="8930"/>
                </a:cubicBezTo>
                <a:cubicBezTo>
                  <a:pt x="6152" y="8679"/>
                  <a:pt x="6175" y="8405"/>
                  <a:pt x="6220" y="8154"/>
                </a:cubicBezTo>
                <a:cubicBezTo>
                  <a:pt x="6334" y="7150"/>
                  <a:pt x="6608" y="6145"/>
                  <a:pt x="6996" y="5209"/>
                </a:cubicBezTo>
                <a:cubicBezTo>
                  <a:pt x="7727" y="3429"/>
                  <a:pt x="9119" y="1466"/>
                  <a:pt x="11036" y="827"/>
                </a:cubicBezTo>
                <a:cubicBezTo>
                  <a:pt x="11181" y="778"/>
                  <a:pt x="11299" y="756"/>
                  <a:pt x="11396" y="756"/>
                </a:cubicBezTo>
                <a:close/>
                <a:moveTo>
                  <a:pt x="20369" y="1722"/>
                </a:moveTo>
                <a:cubicBezTo>
                  <a:pt x="20636" y="1722"/>
                  <a:pt x="20825" y="1863"/>
                  <a:pt x="20851" y="2242"/>
                </a:cubicBezTo>
                <a:cubicBezTo>
                  <a:pt x="20897" y="2676"/>
                  <a:pt x="20669" y="3132"/>
                  <a:pt x="20463" y="3498"/>
                </a:cubicBezTo>
                <a:cubicBezTo>
                  <a:pt x="20189" y="3977"/>
                  <a:pt x="19893" y="4456"/>
                  <a:pt x="19573" y="4913"/>
                </a:cubicBezTo>
                <a:cubicBezTo>
                  <a:pt x="18980" y="5780"/>
                  <a:pt x="18272" y="6602"/>
                  <a:pt x="17519" y="7355"/>
                </a:cubicBezTo>
                <a:cubicBezTo>
                  <a:pt x="16697" y="8177"/>
                  <a:pt x="15807" y="8907"/>
                  <a:pt x="14848" y="9569"/>
                </a:cubicBezTo>
                <a:cubicBezTo>
                  <a:pt x="14848" y="9021"/>
                  <a:pt x="14940" y="8496"/>
                  <a:pt x="15054" y="7994"/>
                </a:cubicBezTo>
                <a:cubicBezTo>
                  <a:pt x="15282" y="7013"/>
                  <a:pt x="15670" y="6054"/>
                  <a:pt x="16195" y="5187"/>
                </a:cubicBezTo>
                <a:cubicBezTo>
                  <a:pt x="16743" y="4296"/>
                  <a:pt x="17450" y="3520"/>
                  <a:pt x="18249" y="2858"/>
                </a:cubicBezTo>
                <a:cubicBezTo>
                  <a:pt x="18559" y="2598"/>
                  <a:pt x="19705" y="1722"/>
                  <a:pt x="20369" y="1722"/>
                </a:cubicBezTo>
                <a:close/>
                <a:moveTo>
                  <a:pt x="28109" y="3492"/>
                </a:moveTo>
                <a:cubicBezTo>
                  <a:pt x="28377" y="3492"/>
                  <a:pt x="28558" y="3695"/>
                  <a:pt x="28543" y="4114"/>
                </a:cubicBezTo>
                <a:cubicBezTo>
                  <a:pt x="28498" y="4616"/>
                  <a:pt x="28224" y="5095"/>
                  <a:pt x="27996" y="5552"/>
                </a:cubicBezTo>
                <a:cubicBezTo>
                  <a:pt x="27493" y="6511"/>
                  <a:pt x="26923" y="7401"/>
                  <a:pt x="26238" y="8222"/>
                </a:cubicBezTo>
                <a:cubicBezTo>
                  <a:pt x="25690" y="8907"/>
                  <a:pt x="25074" y="9523"/>
                  <a:pt x="24435" y="10117"/>
                </a:cubicBezTo>
                <a:cubicBezTo>
                  <a:pt x="24389" y="9843"/>
                  <a:pt x="24389" y="9592"/>
                  <a:pt x="24389" y="9318"/>
                </a:cubicBezTo>
                <a:cubicBezTo>
                  <a:pt x="24435" y="8200"/>
                  <a:pt x="24869" y="7081"/>
                  <a:pt x="25439" y="6100"/>
                </a:cubicBezTo>
                <a:cubicBezTo>
                  <a:pt x="25964" y="5209"/>
                  <a:pt x="26717" y="4205"/>
                  <a:pt x="27630" y="3657"/>
                </a:cubicBezTo>
                <a:cubicBezTo>
                  <a:pt x="27803" y="3547"/>
                  <a:pt x="27968" y="3492"/>
                  <a:pt x="28109" y="3492"/>
                </a:cubicBezTo>
                <a:close/>
                <a:moveTo>
                  <a:pt x="36360" y="3657"/>
                </a:moveTo>
                <a:cubicBezTo>
                  <a:pt x="36925" y="3657"/>
                  <a:pt x="37034" y="4237"/>
                  <a:pt x="36989" y="4685"/>
                </a:cubicBezTo>
                <a:cubicBezTo>
                  <a:pt x="36875" y="5666"/>
                  <a:pt x="36304" y="6670"/>
                  <a:pt x="35779" y="7492"/>
                </a:cubicBezTo>
                <a:cubicBezTo>
                  <a:pt x="35231" y="8359"/>
                  <a:pt x="34592" y="9113"/>
                  <a:pt x="33839" y="9820"/>
                </a:cubicBezTo>
                <a:cubicBezTo>
                  <a:pt x="33679" y="9957"/>
                  <a:pt x="33519" y="10094"/>
                  <a:pt x="33337" y="10254"/>
                </a:cubicBezTo>
                <a:cubicBezTo>
                  <a:pt x="33108" y="9341"/>
                  <a:pt x="33154" y="8337"/>
                  <a:pt x="33382" y="7446"/>
                </a:cubicBezTo>
                <a:cubicBezTo>
                  <a:pt x="33656" y="6351"/>
                  <a:pt x="34204" y="5301"/>
                  <a:pt x="35003" y="4479"/>
                </a:cubicBezTo>
                <a:cubicBezTo>
                  <a:pt x="35345" y="4137"/>
                  <a:pt x="35802" y="3657"/>
                  <a:pt x="36327" y="3657"/>
                </a:cubicBezTo>
                <a:cubicBezTo>
                  <a:pt x="36338" y="3657"/>
                  <a:pt x="36349" y="3657"/>
                  <a:pt x="36360" y="3657"/>
                </a:cubicBezTo>
                <a:close/>
                <a:moveTo>
                  <a:pt x="11386" y="0"/>
                </a:moveTo>
                <a:cubicBezTo>
                  <a:pt x="11346" y="0"/>
                  <a:pt x="11305" y="2"/>
                  <a:pt x="11265" y="5"/>
                </a:cubicBezTo>
                <a:cubicBezTo>
                  <a:pt x="10169" y="97"/>
                  <a:pt x="9028" y="1055"/>
                  <a:pt x="8297" y="1809"/>
                </a:cubicBezTo>
                <a:cubicBezTo>
                  <a:pt x="6608" y="3543"/>
                  <a:pt x="5695" y="5940"/>
                  <a:pt x="5444" y="8314"/>
                </a:cubicBezTo>
                <a:cubicBezTo>
                  <a:pt x="5399" y="8679"/>
                  <a:pt x="5376" y="9067"/>
                  <a:pt x="5399" y="9455"/>
                </a:cubicBezTo>
                <a:cubicBezTo>
                  <a:pt x="4988" y="9729"/>
                  <a:pt x="4554" y="9980"/>
                  <a:pt x="4120" y="10185"/>
                </a:cubicBezTo>
                <a:cubicBezTo>
                  <a:pt x="3339" y="10585"/>
                  <a:pt x="2484" y="10850"/>
                  <a:pt x="1618" y="10850"/>
                </a:cubicBezTo>
                <a:cubicBezTo>
                  <a:pt x="1296" y="10850"/>
                  <a:pt x="973" y="10814"/>
                  <a:pt x="651" y="10733"/>
                </a:cubicBezTo>
                <a:cubicBezTo>
                  <a:pt x="616" y="10725"/>
                  <a:pt x="583" y="10721"/>
                  <a:pt x="552" y="10721"/>
                </a:cubicBezTo>
                <a:cubicBezTo>
                  <a:pt x="146" y="10721"/>
                  <a:pt x="1" y="11358"/>
                  <a:pt x="445" y="11464"/>
                </a:cubicBezTo>
                <a:cubicBezTo>
                  <a:pt x="848" y="11567"/>
                  <a:pt x="1247" y="11614"/>
                  <a:pt x="1643" y="11614"/>
                </a:cubicBezTo>
                <a:cubicBezTo>
                  <a:pt x="3000" y="11614"/>
                  <a:pt x="4311" y="11059"/>
                  <a:pt x="5513" y="10300"/>
                </a:cubicBezTo>
                <a:cubicBezTo>
                  <a:pt x="5604" y="10779"/>
                  <a:pt x="5787" y="11235"/>
                  <a:pt x="6060" y="11623"/>
                </a:cubicBezTo>
                <a:cubicBezTo>
                  <a:pt x="6680" y="12456"/>
                  <a:pt x="7646" y="12796"/>
                  <a:pt x="8649" y="12796"/>
                </a:cubicBezTo>
                <a:cubicBezTo>
                  <a:pt x="8828" y="12796"/>
                  <a:pt x="9008" y="12785"/>
                  <a:pt x="9188" y="12765"/>
                </a:cubicBezTo>
                <a:cubicBezTo>
                  <a:pt x="10397" y="12628"/>
                  <a:pt x="11584" y="12171"/>
                  <a:pt x="12680" y="11646"/>
                </a:cubicBezTo>
                <a:cubicBezTo>
                  <a:pt x="13205" y="11418"/>
                  <a:pt x="13707" y="11144"/>
                  <a:pt x="14186" y="10870"/>
                </a:cubicBezTo>
                <a:cubicBezTo>
                  <a:pt x="14278" y="11349"/>
                  <a:pt x="14460" y="11783"/>
                  <a:pt x="14711" y="12194"/>
                </a:cubicBezTo>
                <a:cubicBezTo>
                  <a:pt x="15373" y="13175"/>
                  <a:pt x="16492" y="13746"/>
                  <a:pt x="17633" y="13883"/>
                </a:cubicBezTo>
                <a:cubicBezTo>
                  <a:pt x="17852" y="13912"/>
                  <a:pt x="18071" y="13925"/>
                  <a:pt x="18290" y="13925"/>
                </a:cubicBezTo>
                <a:cubicBezTo>
                  <a:pt x="20353" y="13925"/>
                  <a:pt x="22394" y="12720"/>
                  <a:pt x="24024" y="11441"/>
                </a:cubicBezTo>
                <a:cubicBezTo>
                  <a:pt x="24184" y="11738"/>
                  <a:pt x="24389" y="12034"/>
                  <a:pt x="24663" y="12285"/>
                </a:cubicBezTo>
                <a:cubicBezTo>
                  <a:pt x="25460" y="13071"/>
                  <a:pt x="26493" y="13363"/>
                  <a:pt x="27566" y="13363"/>
                </a:cubicBezTo>
                <a:cubicBezTo>
                  <a:pt x="28800" y="13363"/>
                  <a:pt x="30085" y="12977"/>
                  <a:pt x="31123" y="12514"/>
                </a:cubicBezTo>
                <a:cubicBezTo>
                  <a:pt x="31785" y="12217"/>
                  <a:pt x="32424" y="11852"/>
                  <a:pt x="33017" y="11441"/>
                </a:cubicBezTo>
                <a:cubicBezTo>
                  <a:pt x="33291" y="11897"/>
                  <a:pt x="33656" y="12308"/>
                  <a:pt x="34136" y="12628"/>
                </a:cubicBezTo>
                <a:cubicBezTo>
                  <a:pt x="34966" y="13163"/>
                  <a:pt x="35990" y="13340"/>
                  <a:pt x="36979" y="13340"/>
                </a:cubicBezTo>
                <a:cubicBezTo>
                  <a:pt x="37214" y="13340"/>
                  <a:pt x="37446" y="13330"/>
                  <a:pt x="37674" y="13312"/>
                </a:cubicBezTo>
                <a:cubicBezTo>
                  <a:pt x="40413" y="13084"/>
                  <a:pt x="42946" y="11852"/>
                  <a:pt x="45206" y="10368"/>
                </a:cubicBezTo>
                <a:cubicBezTo>
                  <a:pt x="46370" y="9592"/>
                  <a:pt x="47488" y="8747"/>
                  <a:pt x="48607" y="7903"/>
                </a:cubicBezTo>
                <a:cubicBezTo>
                  <a:pt x="48926" y="7677"/>
                  <a:pt x="48720" y="7189"/>
                  <a:pt x="48420" y="7189"/>
                </a:cubicBezTo>
                <a:cubicBezTo>
                  <a:pt x="48356" y="7189"/>
                  <a:pt x="48287" y="7211"/>
                  <a:pt x="48219" y="7264"/>
                </a:cubicBezTo>
                <a:cubicBezTo>
                  <a:pt x="46393" y="8656"/>
                  <a:pt x="44544" y="10048"/>
                  <a:pt x="42490" y="11076"/>
                </a:cubicBezTo>
                <a:cubicBezTo>
                  <a:pt x="40877" y="11911"/>
                  <a:pt x="38964" y="12604"/>
                  <a:pt x="37105" y="12604"/>
                </a:cubicBezTo>
                <a:cubicBezTo>
                  <a:pt x="36728" y="12604"/>
                  <a:pt x="36354" y="12575"/>
                  <a:pt x="35984" y="12514"/>
                </a:cubicBezTo>
                <a:cubicBezTo>
                  <a:pt x="34980" y="12331"/>
                  <a:pt x="34113" y="11852"/>
                  <a:pt x="33633" y="10984"/>
                </a:cubicBezTo>
                <a:cubicBezTo>
                  <a:pt x="34798" y="10071"/>
                  <a:pt x="35779" y="8953"/>
                  <a:pt x="36555" y="7697"/>
                </a:cubicBezTo>
                <a:cubicBezTo>
                  <a:pt x="37126" y="6762"/>
                  <a:pt x="37765" y="5575"/>
                  <a:pt x="37765" y="4456"/>
                </a:cubicBezTo>
                <a:cubicBezTo>
                  <a:pt x="37747" y="3536"/>
                  <a:pt x="37144" y="2901"/>
                  <a:pt x="36351" y="2901"/>
                </a:cubicBezTo>
                <a:cubicBezTo>
                  <a:pt x="36141" y="2901"/>
                  <a:pt x="35917" y="2945"/>
                  <a:pt x="35688" y="3041"/>
                </a:cubicBezTo>
                <a:cubicBezTo>
                  <a:pt x="34546" y="3498"/>
                  <a:pt x="33679" y="4753"/>
                  <a:pt x="33177" y="5826"/>
                </a:cubicBezTo>
                <a:cubicBezTo>
                  <a:pt x="32606" y="6967"/>
                  <a:pt x="32332" y="8291"/>
                  <a:pt x="32469" y="9569"/>
                </a:cubicBezTo>
                <a:cubicBezTo>
                  <a:pt x="32492" y="9980"/>
                  <a:pt x="32583" y="10368"/>
                  <a:pt x="32720" y="10733"/>
                </a:cubicBezTo>
                <a:cubicBezTo>
                  <a:pt x="31442" y="11646"/>
                  <a:pt x="29959" y="12331"/>
                  <a:pt x="28406" y="12536"/>
                </a:cubicBezTo>
                <a:cubicBezTo>
                  <a:pt x="28144" y="12575"/>
                  <a:pt x="27870" y="12597"/>
                  <a:pt x="27594" y="12597"/>
                </a:cubicBezTo>
                <a:cubicBezTo>
                  <a:pt x="26888" y="12597"/>
                  <a:pt x="26167" y="12451"/>
                  <a:pt x="25576" y="12057"/>
                </a:cubicBezTo>
                <a:cubicBezTo>
                  <a:pt x="25142" y="11760"/>
                  <a:pt x="24846" y="11372"/>
                  <a:pt x="24663" y="10916"/>
                </a:cubicBezTo>
                <a:cubicBezTo>
                  <a:pt x="24709" y="10870"/>
                  <a:pt x="24777" y="10802"/>
                  <a:pt x="24846" y="10756"/>
                </a:cubicBezTo>
                <a:cubicBezTo>
                  <a:pt x="25827" y="9911"/>
                  <a:pt x="26672" y="8953"/>
                  <a:pt x="27425" y="7903"/>
                </a:cubicBezTo>
                <a:cubicBezTo>
                  <a:pt x="28133" y="6944"/>
                  <a:pt x="28931" y="5780"/>
                  <a:pt x="29228" y="4616"/>
                </a:cubicBezTo>
                <a:cubicBezTo>
                  <a:pt x="29432" y="3758"/>
                  <a:pt x="29088" y="2699"/>
                  <a:pt x="28146" y="2699"/>
                </a:cubicBezTo>
                <a:cubicBezTo>
                  <a:pt x="28036" y="2699"/>
                  <a:pt x="27917" y="2713"/>
                  <a:pt x="27790" y="2744"/>
                </a:cubicBezTo>
                <a:cubicBezTo>
                  <a:pt x="27197" y="2904"/>
                  <a:pt x="26717" y="3361"/>
                  <a:pt x="26307" y="3771"/>
                </a:cubicBezTo>
                <a:cubicBezTo>
                  <a:pt x="25850" y="4228"/>
                  <a:pt x="25439" y="4730"/>
                  <a:pt x="25074" y="5255"/>
                </a:cubicBezTo>
                <a:cubicBezTo>
                  <a:pt x="24115" y="6716"/>
                  <a:pt x="23271" y="8884"/>
                  <a:pt x="23750" y="10688"/>
                </a:cubicBezTo>
                <a:cubicBezTo>
                  <a:pt x="22951" y="11304"/>
                  <a:pt x="22107" y="11874"/>
                  <a:pt x="21194" y="12331"/>
                </a:cubicBezTo>
                <a:cubicBezTo>
                  <a:pt x="20316" y="12775"/>
                  <a:pt x="19170" y="13127"/>
                  <a:pt x="18089" y="13127"/>
                </a:cubicBezTo>
                <a:cubicBezTo>
                  <a:pt x="16894" y="13127"/>
                  <a:pt x="15778" y="12697"/>
                  <a:pt x="15191" y="11486"/>
                </a:cubicBezTo>
                <a:cubicBezTo>
                  <a:pt x="15031" y="11167"/>
                  <a:pt x="14940" y="10802"/>
                  <a:pt x="14894" y="10436"/>
                </a:cubicBezTo>
                <a:cubicBezTo>
                  <a:pt x="15259" y="10208"/>
                  <a:pt x="15647" y="9934"/>
                  <a:pt x="16012" y="9683"/>
                </a:cubicBezTo>
                <a:cubicBezTo>
                  <a:pt x="18021" y="8154"/>
                  <a:pt x="19756" y="6259"/>
                  <a:pt x="21011" y="4068"/>
                </a:cubicBezTo>
                <a:cubicBezTo>
                  <a:pt x="21468" y="3269"/>
                  <a:pt x="22061" y="1923"/>
                  <a:pt x="21125" y="1215"/>
                </a:cubicBezTo>
                <a:cubicBezTo>
                  <a:pt x="20879" y="1025"/>
                  <a:pt x="20608" y="947"/>
                  <a:pt x="20328" y="947"/>
                </a:cubicBezTo>
                <a:cubicBezTo>
                  <a:pt x="19464" y="947"/>
                  <a:pt x="18510" y="1686"/>
                  <a:pt x="17907" y="2151"/>
                </a:cubicBezTo>
                <a:cubicBezTo>
                  <a:pt x="15967" y="3657"/>
                  <a:pt x="14597" y="5917"/>
                  <a:pt x="14209" y="8359"/>
                </a:cubicBezTo>
                <a:cubicBezTo>
                  <a:pt x="14118" y="8907"/>
                  <a:pt x="14072" y="9478"/>
                  <a:pt x="14095" y="10048"/>
                </a:cubicBezTo>
                <a:cubicBezTo>
                  <a:pt x="13547" y="10368"/>
                  <a:pt x="12954" y="10688"/>
                  <a:pt x="12360" y="10961"/>
                </a:cubicBezTo>
                <a:cubicBezTo>
                  <a:pt x="11399" y="11407"/>
                  <a:pt x="9909" y="12075"/>
                  <a:pt x="8620" y="12075"/>
                </a:cubicBezTo>
                <a:cubicBezTo>
                  <a:pt x="7798" y="12075"/>
                  <a:pt x="7057" y="11803"/>
                  <a:pt x="6585" y="11030"/>
                </a:cubicBezTo>
                <a:cubicBezTo>
                  <a:pt x="6380" y="10665"/>
                  <a:pt x="6243" y="10254"/>
                  <a:pt x="6197" y="9843"/>
                </a:cubicBezTo>
                <a:cubicBezTo>
                  <a:pt x="6745" y="9455"/>
                  <a:pt x="7247" y="9021"/>
                  <a:pt x="7727" y="8610"/>
                </a:cubicBezTo>
                <a:cubicBezTo>
                  <a:pt x="9690" y="6876"/>
                  <a:pt x="11310" y="4662"/>
                  <a:pt x="12315" y="2242"/>
                </a:cubicBezTo>
                <a:cubicBezTo>
                  <a:pt x="12497" y="1763"/>
                  <a:pt x="12657" y="1215"/>
                  <a:pt x="12474" y="713"/>
                </a:cubicBezTo>
                <a:cubicBezTo>
                  <a:pt x="12306" y="250"/>
                  <a:pt x="11865" y="0"/>
                  <a:pt x="113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156" name="Shape 1156"/>
        <p:cNvGrpSpPr/>
        <p:nvPr/>
      </p:nvGrpSpPr>
      <p:grpSpPr>
        <a:xfrm>
          <a:off x="0" y="0"/>
          <a:ext cx="0" cy="0"/>
          <a:chOff x="0" y="0"/>
          <a:chExt cx="0" cy="0"/>
        </a:xfrm>
      </p:grpSpPr>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57" name="Shape 1157"/>
        <p:cNvGrpSpPr/>
        <p:nvPr/>
      </p:nvGrpSpPr>
      <p:grpSpPr>
        <a:xfrm>
          <a:off x="0" y="0"/>
          <a:ext cx="0" cy="0"/>
          <a:chOff x="0" y="0"/>
          <a:chExt cx="0" cy="0"/>
        </a:xfrm>
      </p:grpSpPr>
      <p:sp>
        <p:nvSpPr>
          <p:cNvPr id="1158" name="Google Shape;1158;p84"/>
          <p:cNvSpPr/>
          <p:nvPr/>
        </p:nvSpPr>
        <p:spPr>
          <a:xfrm>
            <a:off x="4397825" y="1151050"/>
            <a:ext cx="4062000" cy="8925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84"/>
          <p:cNvSpPr txBox="1"/>
          <p:nvPr>
            <p:ph idx="1" type="body"/>
          </p:nvPr>
        </p:nvSpPr>
        <p:spPr>
          <a:xfrm>
            <a:off x="4477925" y="1219750"/>
            <a:ext cx="3890400" cy="755100"/>
          </a:xfrm>
          <a:prstGeom prst="rect">
            <a:avLst/>
          </a:prstGeom>
          <a:noFill/>
          <a:ln>
            <a:noFill/>
          </a:ln>
        </p:spPr>
        <p:txBody>
          <a:bodyPr anchorCtr="0" anchor="ctr" bIns="91425" lIns="91425" spcFirstLastPara="1" rIns="91425" wrap="square" tIns="91425">
            <a:noAutofit/>
          </a:bodyPr>
          <a:lstStyle>
            <a:lvl1pPr indent="-228600" lvl="0" marL="457200" rtl="0" algn="ctr">
              <a:lnSpc>
                <a:spcPct val="100000"/>
              </a:lnSpc>
              <a:spcBef>
                <a:spcPts val="0"/>
              </a:spcBef>
              <a:spcAft>
                <a:spcPts val="0"/>
              </a:spcAft>
              <a:buSzPts val="1400"/>
              <a:buNone/>
              <a:defRPr sz="1900">
                <a:solidFill>
                  <a:schemeClr val="dk1"/>
                </a:solidFill>
                <a:latin typeface="Paytone One"/>
                <a:ea typeface="Paytone One"/>
                <a:cs typeface="Paytone One"/>
                <a:sym typeface="Paytone One"/>
              </a:defRPr>
            </a:lvl1pPr>
          </a:lstStyle>
          <a:p/>
        </p:txBody>
      </p:sp>
      <p:sp>
        <p:nvSpPr>
          <p:cNvPr id="1160" name="Google Shape;1160;p84"/>
          <p:cNvSpPr/>
          <p:nvPr/>
        </p:nvSpPr>
        <p:spPr>
          <a:xfrm rot="10800000">
            <a:off x="3969653" y="3272627"/>
            <a:ext cx="5174347" cy="1870873"/>
          </a:xfrm>
          <a:custGeom>
            <a:rect b="b" l="l" r="r" t="t"/>
            <a:pathLst>
              <a:path extrusionOk="0" h="128848" w="356360">
                <a:moveTo>
                  <a:pt x="356360" y="1"/>
                </a:moveTo>
                <a:cubicBezTo>
                  <a:pt x="356360" y="1"/>
                  <a:pt x="341983" y="60853"/>
                  <a:pt x="279763" y="70336"/>
                </a:cubicBezTo>
                <a:cubicBezTo>
                  <a:pt x="197178" y="82859"/>
                  <a:pt x="188211" y="39667"/>
                  <a:pt x="120459" y="39393"/>
                </a:cubicBezTo>
                <a:cubicBezTo>
                  <a:pt x="38451" y="39059"/>
                  <a:pt x="1" y="128848"/>
                  <a:pt x="1" y="128848"/>
                </a:cubicBezTo>
                <a:lnTo>
                  <a:pt x="1" y="609"/>
                </a:lnTo>
                <a:close/>
              </a:path>
            </a:pathLst>
          </a:custGeom>
          <a:solidFill>
            <a:srgbClr val="E5DE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84"/>
          <p:cNvSpPr/>
          <p:nvPr/>
        </p:nvSpPr>
        <p:spPr>
          <a:xfrm>
            <a:off x="-26375" y="0"/>
            <a:ext cx="3260832" cy="703342"/>
          </a:xfrm>
          <a:custGeom>
            <a:rect b="b" l="l" r="r" t="t"/>
            <a:pathLst>
              <a:path extrusionOk="0" h="54895" w="254504">
                <a:moveTo>
                  <a:pt x="254503" y="0"/>
                </a:moveTo>
                <a:cubicBezTo>
                  <a:pt x="254503" y="0"/>
                  <a:pt x="244837" y="54895"/>
                  <a:pt x="153954" y="52159"/>
                </a:cubicBezTo>
                <a:cubicBezTo>
                  <a:pt x="75898" y="49788"/>
                  <a:pt x="63922" y="14529"/>
                  <a:pt x="821" y="32280"/>
                </a:cubicBezTo>
                <a:lnTo>
                  <a:pt x="0" y="517"/>
                </a:lnTo>
                <a:close/>
              </a:path>
            </a:pathLst>
          </a:custGeom>
          <a:solidFill>
            <a:srgbClr val="E5DE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2" name="Google Shape;1162;p84"/>
          <p:cNvGrpSpPr/>
          <p:nvPr/>
        </p:nvGrpSpPr>
        <p:grpSpPr>
          <a:xfrm>
            <a:off x="-112856" y="-188270"/>
            <a:ext cx="679575" cy="655229"/>
            <a:chOff x="493750" y="169525"/>
            <a:chExt cx="1067675" cy="1029425"/>
          </a:xfrm>
        </p:grpSpPr>
        <p:sp>
          <p:nvSpPr>
            <p:cNvPr id="1163" name="Google Shape;1163;p84"/>
            <p:cNvSpPr/>
            <p:nvPr/>
          </p:nvSpPr>
          <p:spPr>
            <a:xfrm>
              <a:off x="493750" y="169525"/>
              <a:ext cx="1067675" cy="1029425"/>
            </a:xfrm>
            <a:custGeom>
              <a:rect b="b" l="l" r="r" t="t"/>
              <a:pathLst>
                <a:path extrusionOk="0" h="41177" w="42707">
                  <a:moveTo>
                    <a:pt x="18282" y="767"/>
                  </a:moveTo>
                  <a:cubicBezTo>
                    <a:pt x="21189" y="767"/>
                    <a:pt x="24106" y="1361"/>
                    <a:pt x="26843" y="2283"/>
                  </a:cubicBezTo>
                  <a:cubicBezTo>
                    <a:pt x="30952" y="3698"/>
                    <a:pt x="35083" y="5821"/>
                    <a:pt x="37594" y="9496"/>
                  </a:cubicBezTo>
                  <a:cubicBezTo>
                    <a:pt x="38827" y="11322"/>
                    <a:pt x="39694" y="13376"/>
                    <a:pt x="40356" y="15476"/>
                  </a:cubicBezTo>
                  <a:cubicBezTo>
                    <a:pt x="40995" y="17553"/>
                    <a:pt x="41429" y="19699"/>
                    <a:pt x="41520" y="21890"/>
                  </a:cubicBezTo>
                  <a:cubicBezTo>
                    <a:pt x="41703" y="26113"/>
                    <a:pt x="40538" y="30267"/>
                    <a:pt x="37708" y="33462"/>
                  </a:cubicBezTo>
                  <a:cubicBezTo>
                    <a:pt x="35038" y="36475"/>
                    <a:pt x="31363" y="38484"/>
                    <a:pt x="27528" y="39580"/>
                  </a:cubicBezTo>
                  <a:cubicBezTo>
                    <a:pt x="25636" y="40113"/>
                    <a:pt x="23699" y="40394"/>
                    <a:pt x="21768" y="40394"/>
                  </a:cubicBezTo>
                  <a:cubicBezTo>
                    <a:pt x="19322" y="40394"/>
                    <a:pt x="16885" y="39943"/>
                    <a:pt x="14563" y="38986"/>
                  </a:cubicBezTo>
                  <a:cubicBezTo>
                    <a:pt x="10706" y="37388"/>
                    <a:pt x="7419" y="34558"/>
                    <a:pt x="5182" y="31043"/>
                  </a:cubicBezTo>
                  <a:cubicBezTo>
                    <a:pt x="822" y="24150"/>
                    <a:pt x="229" y="14700"/>
                    <a:pt x="4611" y="7693"/>
                  </a:cubicBezTo>
                  <a:cubicBezTo>
                    <a:pt x="5159" y="6825"/>
                    <a:pt x="5776" y="6004"/>
                    <a:pt x="6460" y="5250"/>
                  </a:cubicBezTo>
                  <a:cubicBezTo>
                    <a:pt x="6483" y="5228"/>
                    <a:pt x="6483" y="5228"/>
                    <a:pt x="6506" y="5205"/>
                  </a:cubicBezTo>
                  <a:cubicBezTo>
                    <a:pt x="8423" y="3356"/>
                    <a:pt x="10866" y="2078"/>
                    <a:pt x="13445" y="1370"/>
                  </a:cubicBezTo>
                  <a:cubicBezTo>
                    <a:pt x="15033" y="953"/>
                    <a:pt x="16656" y="767"/>
                    <a:pt x="18282" y="767"/>
                  </a:cubicBezTo>
                  <a:close/>
                  <a:moveTo>
                    <a:pt x="18302" y="1"/>
                  </a:moveTo>
                  <a:cubicBezTo>
                    <a:pt x="17565" y="1"/>
                    <a:pt x="16828" y="38"/>
                    <a:pt x="16093" y="115"/>
                  </a:cubicBezTo>
                  <a:cubicBezTo>
                    <a:pt x="12075" y="548"/>
                    <a:pt x="8149" y="2260"/>
                    <a:pt x="5388" y="5250"/>
                  </a:cubicBezTo>
                  <a:cubicBezTo>
                    <a:pt x="4703" y="5958"/>
                    <a:pt x="4132" y="6757"/>
                    <a:pt x="3630" y="7601"/>
                  </a:cubicBezTo>
                  <a:cubicBezTo>
                    <a:pt x="3561" y="7716"/>
                    <a:pt x="3561" y="7830"/>
                    <a:pt x="3607" y="7921"/>
                  </a:cubicBezTo>
                  <a:cubicBezTo>
                    <a:pt x="1" y="14198"/>
                    <a:pt x="69" y="22301"/>
                    <a:pt x="3105" y="28829"/>
                  </a:cubicBezTo>
                  <a:cubicBezTo>
                    <a:pt x="4931" y="32732"/>
                    <a:pt x="7830" y="36087"/>
                    <a:pt x="11528" y="38301"/>
                  </a:cubicBezTo>
                  <a:cubicBezTo>
                    <a:pt x="14666" y="40177"/>
                    <a:pt x="18228" y="41176"/>
                    <a:pt x="21844" y="41176"/>
                  </a:cubicBezTo>
                  <a:cubicBezTo>
                    <a:pt x="22672" y="41176"/>
                    <a:pt x="23503" y="41124"/>
                    <a:pt x="24333" y="41018"/>
                  </a:cubicBezTo>
                  <a:cubicBezTo>
                    <a:pt x="28646" y="40447"/>
                    <a:pt x="32915" y="38689"/>
                    <a:pt x="36270" y="35905"/>
                  </a:cubicBezTo>
                  <a:cubicBezTo>
                    <a:pt x="39580" y="33166"/>
                    <a:pt x="41657" y="29400"/>
                    <a:pt x="42159" y="25131"/>
                  </a:cubicBezTo>
                  <a:cubicBezTo>
                    <a:pt x="42707" y="20635"/>
                    <a:pt x="41657" y="15910"/>
                    <a:pt x="39762" y="11824"/>
                  </a:cubicBezTo>
                  <a:cubicBezTo>
                    <a:pt x="38804" y="9747"/>
                    <a:pt x="37526" y="7853"/>
                    <a:pt x="35814" y="6323"/>
                  </a:cubicBezTo>
                  <a:cubicBezTo>
                    <a:pt x="34147" y="4817"/>
                    <a:pt x="32162" y="3675"/>
                    <a:pt x="30130" y="2762"/>
                  </a:cubicBezTo>
                  <a:cubicBezTo>
                    <a:pt x="26420" y="1120"/>
                    <a:pt x="22366" y="1"/>
                    <a:pt x="1830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84"/>
            <p:cNvSpPr/>
            <p:nvPr/>
          </p:nvSpPr>
          <p:spPr>
            <a:xfrm>
              <a:off x="574225" y="244725"/>
              <a:ext cx="900475" cy="847975"/>
            </a:xfrm>
            <a:custGeom>
              <a:rect b="b" l="l" r="r" t="t"/>
              <a:pathLst>
                <a:path extrusionOk="0" h="33919" w="36019">
                  <a:moveTo>
                    <a:pt x="15710" y="733"/>
                  </a:moveTo>
                  <a:cubicBezTo>
                    <a:pt x="18293" y="733"/>
                    <a:pt x="20906" y="1153"/>
                    <a:pt x="23328" y="1923"/>
                  </a:cubicBezTo>
                  <a:cubicBezTo>
                    <a:pt x="26546" y="2927"/>
                    <a:pt x="29536" y="4708"/>
                    <a:pt x="31659" y="7355"/>
                  </a:cubicBezTo>
                  <a:cubicBezTo>
                    <a:pt x="33873" y="10140"/>
                    <a:pt x="34991" y="13746"/>
                    <a:pt x="34946" y="17284"/>
                  </a:cubicBezTo>
                  <a:cubicBezTo>
                    <a:pt x="34832" y="23926"/>
                    <a:pt x="30677" y="30158"/>
                    <a:pt x="24309" y="32280"/>
                  </a:cubicBezTo>
                  <a:cubicBezTo>
                    <a:pt x="22588" y="32870"/>
                    <a:pt x="20779" y="33162"/>
                    <a:pt x="18967" y="33162"/>
                  </a:cubicBezTo>
                  <a:cubicBezTo>
                    <a:pt x="17343" y="33162"/>
                    <a:pt x="15717" y="32927"/>
                    <a:pt x="14152" y="32463"/>
                  </a:cubicBezTo>
                  <a:cubicBezTo>
                    <a:pt x="11048" y="31527"/>
                    <a:pt x="8263" y="29610"/>
                    <a:pt x="6140" y="27168"/>
                  </a:cubicBezTo>
                  <a:cubicBezTo>
                    <a:pt x="1461" y="21758"/>
                    <a:pt x="502" y="14066"/>
                    <a:pt x="3127" y="7492"/>
                  </a:cubicBezTo>
                  <a:cubicBezTo>
                    <a:pt x="3401" y="6807"/>
                    <a:pt x="3721" y="6146"/>
                    <a:pt x="4063" y="5506"/>
                  </a:cubicBezTo>
                  <a:cubicBezTo>
                    <a:pt x="6072" y="2882"/>
                    <a:pt x="9244" y="1444"/>
                    <a:pt x="12463" y="964"/>
                  </a:cubicBezTo>
                  <a:cubicBezTo>
                    <a:pt x="13529" y="808"/>
                    <a:pt x="14617" y="733"/>
                    <a:pt x="15710" y="733"/>
                  </a:cubicBezTo>
                  <a:close/>
                  <a:moveTo>
                    <a:pt x="15635" y="0"/>
                  </a:moveTo>
                  <a:cubicBezTo>
                    <a:pt x="15453" y="0"/>
                    <a:pt x="15270" y="2"/>
                    <a:pt x="15088" y="6"/>
                  </a:cubicBezTo>
                  <a:cubicBezTo>
                    <a:pt x="11276" y="74"/>
                    <a:pt x="7373" y="1101"/>
                    <a:pt x="4565" y="3795"/>
                  </a:cubicBezTo>
                  <a:cubicBezTo>
                    <a:pt x="4360" y="4000"/>
                    <a:pt x="4154" y="4205"/>
                    <a:pt x="3972" y="4411"/>
                  </a:cubicBezTo>
                  <a:cubicBezTo>
                    <a:pt x="3858" y="4434"/>
                    <a:pt x="3766" y="4479"/>
                    <a:pt x="3698" y="4593"/>
                  </a:cubicBezTo>
                  <a:cubicBezTo>
                    <a:pt x="3607" y="4753"/>
                    <a:pt x="3515" y="4913"/>
                    <a:pt x="3424" y="5073"/>
                  </a:cubicBezTo>
                  <a:cubicBezTo>
                    <a:pt x="3241" y="5324"/>
                    <a:pt x="3082" y="5552"/>
                    <a:pt x="2922" y="5803"/>
                  </a:cubicBezTo>
                  <a:cubicBezTo>
                    <a:pt x="2853" y="5917"/>
                    <a:pt x="2853" y="6054"/>
                    <a:pt x="2899" y="6146"/>
                  </a:cubicBezTo>
                  <a:cubicBezTo>
                    <a:pt x="0" y="12422"/>
                    <a:pt x="228" y="20023"/>
                    <a:pt x="4154" y="25821"/>
                  </a:cubicBezTo>
                  <a:cubicBezTo>
                    <a:pt x="6049" y="28628"/>
                    <a:pt x="8674" y="30957"/>
                    <a:pt x="11755" y="32372"/>
                  </a:cubicBezTo>
                  <a:cubicBezTo>
                    <a:pt x="14029" y="33405"/>
                    <a:pt x="16491" y="33918"/>
                    <a:pt x="18964" y="33918"/>
                  </a:cubicBezTo>
                  <a:cubicBezTo>
                    <a:pt x="20041" y="33918"/>
                    <a:pt x="21120" y="33821"/>
                    <a:pt x="22186" y="33627"/>
                  </a:cubicBezTo>
                  <a:cubicBezTo>
                    <a:pt x="25656" y="32988"/>
                    <a:pt x="28920" y="31253"/>
                    <a:pt x="31271" y="28628"/>
                  </a:cubicBezTo>
                  <a:cubicBezTo>
                    <a:pt x="33553" y="26095"/>
                    <a:pt x="35037" y="22854"/>
                    <a:pt x="35516" y="19498"/>
                  </a:cubicBezTo>
                  <a:cubicBezTo>
                    <a:pt x="36018" y="15960"/>
                    <a:pt x="35425" y="12331"/>
                    <a:pt x="33736" y="9158"/>
                  </a:cubicBezTo>
                  <a:cubicBezTo>
                    <a:pt x="32024" y="5940"/>
                    <a:pt x="29171" y="3521"/>
                    <a:pt x="25838" y="2060"/>
                  </a:cubicBezTo>
                  <a:cubicBezTo>
                    <a:pt x="22650" y="628"/>
                    <a:pt x="19131" y="0"/>
                    <a:pt x="1563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84"/>
            <p:cNvSpPr/>
            <p:nvPr/>
          </p:nvSpPr>
          <p:spPr>
            <a:xfrm>
              <a:off x="732850" y="343575"/>
              <a:ext cx="575225" cy="578625"/>
            </a:xfrm>
            <a:custGeom>
              <a:rect b="b" l="l" r="r" t="t"/>
              <a:pathLst>
                <a:path extrusionOk="0" h="23145" w="23009">
                  <a:moveTo>
                    <a:pt x="8298" y="783"/>
                  </a:moveTo>
                  <a:cubicBezTo>
                    <a:pt x="9182" y="783"/>
                    <a:pt x="10067" y="880"/>
                    <a:pt x="10888" y="1005"/>
                  </a:cubicBezTo>
                  <a:cubicBezTo>
                    <a:pt x="15453" y="1735"/>
                    <a:pt x="19813" y="4406"/>
                    <a:pt x="21388" y="8925"/>
                  </a:cubicBezTo>
                  <a:cubicBezTo>
                    <a:pt x="22141" y="11025"/>
                    <a:pt x="22164" y="13307"/>
                    <a:pt x="21365" y="15385"/>
                  </a:cubicBezTo>
                  <a:cubicBezTo>
                    <a:pt x="20475" y="17621"/>
                    <a:pt x="18763" y="19539"/>
                    <a:pt x="16731" y="20794"/>
                  </a:cubicBezTo>
                  <a:cubicBezTo>
                    <a:pt x="15082" y="21813"/>
                    <a:pt x="13192" y="22396"/>
                    <a:pt x="11281" y="22396"/>
                  </a:cubicBezTo>
                  <a:cubicBezTo>
                    <a:pt x="10838" y="22396"/>
                    <a:pt x="10395" y="22365"/>
                    <a:pt x="9952" y="22301"/>
                  </a:cubicBezTo>
                  <a:cubicBezTo>
                    <a:pt x="7601" y="21958"/>
                    <a:pt x="5570" y="20726"/>
                    <a:pt x="4109" y="18900"/>
                  </a:cubicBezTo>
                  <a:cubicBezTo>
                    <a:pt x="2534" y="16891"/>
                    <a:pt x="1598" y="14335"/>
                    <a:pt x="1279" y="11824"/>
                  </a:cubicBezTo>
                  <a:cubicBezTo>
                    <a:pt x="936" y="9130"/>
                    <a:pt x="1302" y="6346"/>
                    <a:pt x="2603" y="3926"/>
                  </a:cubicBezTo>
                  <a:cubicBezTo>
                    <a:pt x="2648" y="3835"/>
                    <a:pt x="2648" y="3721"/>
                    <a:pt x="2625" y="3630"/>
                  </a:cubicBezTo>
                  <a:cubicBezTo>
                    <a:pt x="2991" y="3036"/>
                    <a:pt x="3447" y="2488"/>
                    <a:pt x="3995" y="2055"/>
                  </a:cubicBezTo>
                  <a:cubicBezTo>
                    <a:pt x="5201" y="1081"/>
                    <a:pt x="6749" y="783"/>
                    <a:pt x="8298" y="783"/>
                  </a:cubicBezTo>
                  <a:close/>
                  <a:moveTo>
                    <a:pt x="8338" y="0"/>
                  </a:moveTo>
                  <a:cubicBezTo>
                    <a:pt x="6771" y="0"/>
                    <a:pt x="5228" y="296"/>
                    <a:pt x="3972" y="1142"/>
                  </a:cubicBezTo>
                  <a:cubicBezTo>
                    <a:pt x="1849" y="2557"/>
                    <a:pt x="845" y="5090"/>
                    <a:pt x="548" y="7533"/>
                  </a:cubicBezTo>
                  <a:cubicBezTo>
                    <a:pt x="548" y="7601"/>
                    <a:pt x="548" y="7647"/>
                    <a:pt x="571" y="7692"/>
                  </a:cubicBezTo>
                  <a:cubicBezTo>
                    <a:pt x="1" y="11322"/>
                    <a:pt x="822" y="15225"/>
                    <a:pt x="2762" y="18283"/>
                  </a:cubicBezTo>
                  <a:cubicBezTo>
                    <a:pt x="4041" y="20315"/>
                    <a:pt x="5889" y="21935"/>
                    <a:pt x="8195" y="22666"/>
                  </a:cubicBezTo>
                  <a:cubicBezTo>
                    <a:pt x="9203" y="22990"/>
                    <a:pt x="10245" y="23145"/>
                    <a:pt x="11285" y="23145"/>
                  </a:cubicBezTo>
                  <a:cubicBezTo>
                    <a:pt x="12810" y="23145"/>
                    <a:pt x="14329" y="22811"/>
                    <a:pt x="15727" y="22186"/>
                  </a:cubicBezTo>
                  <a:cubicBezTo>
                    <a:pt x="18078" y="21137"/>
                    <a:pt x="20087" y="19310"/>
                    <a:pt x="21365" y="17096"/>
                  </a:cubicBezTo>
                  <a:cubicBezTo>
                    <a:pt x="22598" y="14974"/>
                    <a:pt x="23008" y="12531"/>
                    <a:pt x="22506" y="10135"/>
                  </a:cubicBezTo>
                  <a:cubicBezTo>
                    <a:pt x="21502" y="5113"/>
                    <a:pt x="17188" y="1689"/>
                    <a:pt x="12395" y="525"/>
                  </a:cubicBezTo>
                  <a:cubicBezTo>
                    <a:pt x="11148" y="235"/>
                    <a:pt x="9733" y="0"/>
                    <a:pt x="83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84"/>
            <p:cNvSpPr/>
            <p:nvPr/>
          </p:nvSpPr>
          <p:spPr>
            <a:xfrm>
              <a:off x="880650" y="510075"/>
              <a:ext cx="292175" cy="273000"/>
            </a:xfrm>
            <a:custGeom>
              <a:rect b="b" l="l" r="r" t="t"/>
              <a:pathLst>
                <a:path extrusionOk="0" h="10920" w="11687">
                  <a:moveTo>
                    <a:pt x="4317" y="761"/>
                  </a:moveTo>
                  <a:cubicBezTo>
                    <a:pt x="4961" y="761"/>
                    <a:pt x="5585" y="846"/>
                    <a:pt x="6072" y="964"/>
                  </a:cubicBezTo>
                  <a:cubicBezTo>
                    <a:pt x="8035" y="1443"/>
                    <a:pt x="10021" y="2767"/>
                    <a:pt x="10546" y="4821"/>
                  </a:cubicBezTo>
                  <a:cubicBezTo>
                    <a:pt x="11071" y="6876"/>
                    <a:pt x="9450" y="8588"/>
                    <a:pt x="7784" y="9478"/>
                  </a:cubicBezTo>
                  <a:cubicBezTo>
                    <a:pt x="6975" y="9918"/>
                    <a:pt x="6084" y="10170"/>
                    <a:pt x="5215" y="10170"/>
                  </a:cubicBezTo>
                  <a:cubicBezTo>
                    <a:pt x="4146" y="10170"/>
                    <a:pt x="3111" y="9788"/>
                    <a:pt x="2306" y="8907"/>
                  </a:cubicBezTo>
                  <a:cubicBezTo>
                    <a:pt x="617" y="7035"/>
                    <a:pt x="776" y="4365"/>
                    <a:pt x="1256" y="2060"/>
                  </a:cubicBezTo>
                  <a:cubicBezTo>
                    <a:pt x="1795" y="1071"/>
                    <a:pt x="3090" y="761"/>
                    <a:pt x="4317" y="761"/>
                  </a:cubicBezTo>
                  <a:close/>
                  <a:moveTo>
                    <a:pt x="4342" y="0"/>
                  </a:moveTo>
                  <a:cubicBezTo>
                    <a:pt x="3023" y="0"/>
                    <a:pt x="1677" y="327"/>
                    <a:pt x="890" y="1238"/>
                  </a:cubicBezTo>
                  <a:cubicBezTo>
                    <a:pt x="754" y="1238"/>
                    <a:pt x="617" y="1329"/>
                    <a:pt x="594" y="1512"/>
                  </a:cubicBezTo>
                  <a:cubicBezTo>
                    <a:pt x="571" y="1603"/>
                    <a:pt x="548" y="1694"/>
                    <a:pt x="525" y="1786"/>
                  </a:cubicBezTo>
                  <a:cubicBezTo>
                    <a:pt x="457" y="1945"/>
                    <a:pt x="388" y="2105"/>
                    <a:pt x="343" y="2288"/>
                  </a:cubicBezTo>
                  <a:cubicBezTo>
                    <a:pt x="297" y="2402"/>
                    <a:pt x="320" y="2516"/>
                    <a:pt x="388" y="2585"/>
                  </a:cubicBezTo>
                  <a:cubicBezTo>
                    <a:pt x="0" y="4821"/>
                    <a:pt x="46" y="7195"/>
                    <a:pt x="1484" y="9090"/>
                  </a:cubicBezTo>
                  <a:cubicBezTo>
                    <a:pt x="2442" y="10342"/>
                    <a:pt x="3818" y="10919"/>
                    <a:pt x="5257" y="10919"/>
                  </a:cubicBezTo>
                  <a:cubicBezTo>
                    <a:pt x="6047" y="10919"/>
                    <a:pt x="6855" y="10745"/>
                    <a:pt x="7624" y="10414"/>
                  </a:cubicBezTo>
                  <a:cubicBezTo>
                    <a:pt x="9678" y="9501"/>
                    <a:pt x="11687" y="7538"/>
                    <a:pt x="11367" y="5118"/>
                  </a:cubicBezTo>
                  <a:cubicBezTo>
                    <a:pt x="11071" y="2744"/>
                    <a:pt x="8925" y="1010"/>
                    <a:pt x="6734" y="348"/>
                  </a:cubicBezTo>
                  <a:cubicBezTo>
                    <a:pt x="6057" y="140"/>
                    <a:pt x="5205" y="0"/>
                    <a:pt x="434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84"/>
            <p:cNvSpPr/>
            <p:nvPr/>
          </p:nvSpPr>
          <p:spPr>
            <a:xfrm>
              <a:off x="1022725" y="649425"/>
              <a:ext cx="600" cy="600"/>
            </a:xfrm>
            <a:custGeom>
              <a:rect b="b" l="l" r="r" t="t"/>
              <a:pathLst>
                <a:path extrusionOk="0" h="24" w="24">
                  <a:moveTo>
                    <a:pt x="24" y="1"/>
                  </a:moveTo>
                  <a:lnTo>
                    <a:pt x="24" y="1"/>
                  </a:lnTo>
                  <a:cubicBezTo>
                    <a:pt x="1" y="23"/>
                    <a:pt x="1" y="23"/>
                    <a:pt x="1" y="23"/>
                  </a:cubicBezTo>
                  <a:cubicBezTo>
                    <a:pt x="24" y="23"/>
                    <a:pt x="24" y="23"/>
                    <a:pt x="2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84"/>
            <p:cNvSpPr/>
            <p:nvPr/>
          </p:nvSpPr>
          <p:spPr>
            <a:xfrm>
              <a:off x="1025575" y="638025"/>
              <a:ext cx="25" cy="25"/>
            </a:xfrm>
            <a:custGeom>
              <a:rect b="b" l="l" r="r" t="t"/>
              <a:pathLst>
                <a:path extrusionOk="0" h="1" w="1">
                  <a:moveTo>
                    <a:pt x="1" y="0"/>
                  </a:moveTo>
                  <a:cubicBezTo>
                    <a:pt x="1" y="0"/>
                    <a:pt x="1" y="0"/>
                    <a:pt x="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84"/>
            <p:cNvSpPr/>
            <p:nvPr/>
          </p:nvSpPr>
          <p:spPr>
            <a:xfrm>
              <a:off x="963950" y="606625"/>
              <a:ext cx="82775" cy="69900"/>
            </a:xfrm>
            <a:custGeom>
              <a:rect b="b" l="l" r="r" t="t"/>
              <a:pathLst>
                <a:path extrusionOk="0" h="2796" w="3311">
                  <a:moveTo>
                    <a:pt x="1644" y="754"/>
                  </a:moveTo>
                  <a:cubicBezTo>
                    <a:pt x="1667" y="777"/>
                    <a:pt x="1713" y="777"/>
                    <a:pt x="1736" y="777"/>
                  </a:cubicBezTo>
                  <a:cubicBezTo>
                    <a:pt x="1781" y="800"/>
                    <a:pt x="1850" y="822"/>
                    <a:pt x="1918" y="845"/>
                  </a:cubicBezTo>
                  <a:cubicBezTo>
                    <a:pt x="1964" y="868"/>
                    <a:pt x="1987" y="891"/>
                    <a:pt x="2032" y="891"/>
                  </a:cubicBezTo>
                  <a:cubicBezTo>
                    <a:pt x="2078" y="914"/>
                    <a:pt x="2101" y="937"/>
                    <a:pt x="2146" y="982"/>
                  </a:cubicBezTo>
                  <a:cubicBezTo>
                    <a:pt x="2192" y="1005"/>
                    <a:pt x="2260" y="1028"/>
                    <a:pt x="2306" y="1074"/>
                  </a:cubicBezTo>
                  <a:cubicBezTo>
                    <a:pt x="2329" y="1096"/>
                    <a:pt x="2352" y="1119"/>
                    <a:pt x="2397" y="1142"/>
                  </a:cubicBezTo>
                  <a:cubicBezTo>
                    <a:pt x="2420" y="1165"/>
                    <a:pt x="2443" y="1188"/>
                    <a:pt x="2443" y="1211"/>
                  </a:cubicBezTo>
                  <a:cubicBezTo>
                    <a:pt x="2466" y="1211"/>
                    <a:pt x="2466" y="1233"/>
                    <a:pt x="2466" y="1233"/>
                  </a:cubicBezTo>
                  <a:cubicBezTo>
                    <a:pt x="2466" y="1242"/>
                    <a:pt x="2469" y="1250"/>
                    <a:pt x="2473" y="1257"/>
                  </a:cubicBezTo>
                  <a:lnTo>
                    <a:pt x="2473" y="1257"/>
                  </a:lnTo>
                  <a:cubicBezTo>
                    <a:pt x="2471" y="1256"/>
                    <a:pt x="2468" y="1256"/>
                    <a:pt x="2466" y="1256"/>
                  </a:cubicBezTo>
                  <a:cubicBezTo>
                    <a:pt x="2489" y="1279"/>
                    <a:pt x="2489" y="1279"/>
                    <a:pt x="2489" y="1302"/>
                  </a:cubicBezTo>
                  <a:cubicBezTo>
                    <a:pt x="2489" y="1325"/>
                    <a:pt x="2512" y="1325"/>
                    <a:pt x="2512" y="1347"/>
                  </a:cubicBezTo>
                  <a:cubicBezTo>
                    <a:pt x="2512" y="1370"/>
                    <a:pt x="2512" y="1393"/>
                    <a:pt x="2512" y="1393"/>
                  </a:cubicBezTo>
                  <a:cubicBezTo>
                    <a:pt x="2512" y="1416"/>
                    <a:pt x="2512" y="1416"/>
                    <a:pt x="2512" y="1439"/>
                  </a:cubicBezTo>
                  <a:cubicBezTo>
                    <a:pt x="2512" y="1484"/>
                    <a:pt x="2489" y="1507"/>
                    <a:pt x="2489" y="1530"/>
                  </a:cubicBezTo>
                  <a:cubicBezTo>
                    <a:pt x="2480" y="1539"/>
                    <a:pt x="2471" y="1555"/>
                    <a:pt x="2466" y="1567"/>
                  </a:cubicBezTo>
                  <a:lnTo>
                    <a:pt x="2466" y="1567"/>
                  </a:lnTo>
                  <a:cubicBezTo>
                    <a:pt x="2460" y="1576"/>
                    <a:pt x="2455" y="1587"/>
                    <a:pt x="2443" y="1599"/>
                  </a:cubicBezTo>
                  <a:cubicBezTo>
                    <a:pt x="2420" y="1644"/>
                    <a:pt x="2397" y="1667"/>
                    <a:pt x="2375" y="1713"/>
                  </a:cubicBezTo>
                  <a:cubicBezTo>
                    <a:pt x="2375" y="1735"/>
                    <a:pt x="2352" y="1735"/>
                    <a:pt x="2352" y="1735"/>
                  </a:cubicBezTo>
                  <a:cubicBezTo>
                    <a:pt x="2352" y="1758"/>
                    <a:pt x="2329" y="1758"/>
                    <a:pt x="2329" y="1781"/>
                  </a:cubicBezTo>
                  <a:cubicBezTo>
                    <a:pt x="2306" y="1804"/>
                    <a:pt x="2260" y="1827"/>
                    <a:pt x="2238" y="1850"/>
                  </a:cubicBezTo>
                  <a:cubicBezTo>
                    <a:pt x="2238" y="1872"/>
                    <a:pt x="2192" y="1895"/>
                    <a:pt x="2169" y="1895"/>
                  </a:cubicBezTo>
                  <a:cubicBezTo>
                    <a:pt x="2124" y="1918"/>
                    <a:pt x="2101" y="1941"/>
                    <a:pt x="2055" y="1964"/>
                  </a:cubicBezTo>
                  <a:cubicBezTo>
                    <a:pt x="2009" y="1987"/>
                    <a:pt x="1964" y="1987"/>
                    <a:pt x="1941" y="2009"/>
                  </a:cubicBezTo>
                  <a:cubicBezTo>
                    <a:pt x="1895" y="2009"/>
                    <a:pt x="1850" y="2032"/>
                    <a:pt x="1804" y="2032"/>
                  </a:cubicBezTo>
                  <a:lnTo>
                    <a:pt x="1530" y="2032"/>
                  </a:lnTo>
                  <a:cubicBezTo>
                    <a:pt x="1507" y="2032"/>
                    <a:pt x="1484" y="2032"/>
                    <a:pt x="1462" y="2009"/>
                  </a:cubicBezTo>
                  <a:cubicBezTo>
                    <a:pt x="1416" y="2009"/>
                    <a:pt x="1370" y="1987"/>
                    <a:pt x="1325" y="1987"/>
                  </a:cubicBezTo>
                  <a:cubicBezTo>
                    <a:pt x="1325" y="1987"/>
                    <a:pt x="1302" y="1964"/>
                    <a:pt x="1279" y="1964"/>
                  </a:cubicBezTo>
                  <a:cubicBezTo>
                    <a:pt x="1279" y="1964"/>
                    <a:pt x="1256" y="1964"/>
                    <a:pt x="1256" y="1941"/>
                  </a:cubicBezTo>
                  <a:cubicBezTo>
                    <a:pt x="1211" y="1918"/>
                    <a:pt x="1165" y="1895"/>
                    <a:pt x="1119" y="1872"/>
                  </a:cubicBezTo>
                  <a:cubicBezTo>
                    <a:pt x="1096" y="1850"/>
                    <a:pt x="1074" y="1827"/>
                    <a:pt x="1051" y="1804"/>
                  </a:cubicBezTo>
                  <a:cubicBezTo>
                    <a:pt x="1051" y="1804"/>
                    <a:pt x="1028" y="1781"/>
                    <a:pt x="1005" y="1758"/>
                  </a:cubicBezTo>
                  <a:cubicBezTo>
                    <a:pt x="1005" y="1758"/>
                    <a:pt x="1005" y="1735"/>
                    <a:pt x="1005" y="1735"/>
                  </a:cubicBezTo>
                  <a:cubicBezTo>
                    <a:pt x="982" y="1690"/>
                    <a:pt x="959" y="1644"/>
                    <a:pt x="914" y="1599"/>
                  </a:cubicBezTo>
                  <a:cubicBezTo>
                    <a:pt x="914" y="1576"/>
                    <a:pt x="914" y="1530"/>
                    <a:pt x="891" y="1507"/>
                  </a:cubicBezTo>
                  <a:cubicBezTo>
                    <a:pt x="891" y="1484"/>
                    <a:pt x="891" y="1462"/>
                    <a:pt x="868" y="1439"/>
                  </a:cubicBezTo>
                  <a:cubicBezTo>
                    <a:pt x="868" y="1439"/>
                    <a:pt x="868" y="1439"/>
                    <a:pt x="868" y="1416"/>
                  </a:cubicBezTo>
                  <a:cubicBezTo>
                    <a:pt x="868" y="1370"/>
                    <a:pt x="868" y="1325"/>
                    <a:pt x="868" y="1279"/>
                  </a:cubicBezTo>
                  <a:cubicBezTo>
                    <a:pt x="868" y="1279"/>
                    <a:pt x="868" y="1256"/>
                    <a:pt x="868" y="1256"/>
                  </a:cubicBezTo>
                  <a:cubicBezTo>
                    <a:pt x="868" y="1233"/>
                    <a:pt x="891" y="1188"/>
                    <a:pt x="891" y="1188"/>
                  </a:cubicBezTo>
                  <a:cubicBezTo>
                    <a:pt x="891" y="1165"/>
                    <a:pt x="891" y="1165"/>
                    <a:pt x="891" y="1165"/>
                  </a:cubicBezTo>
                  <a:cubicBezTo>
                    <a:pt x="982" y="1142"/>
                    <a:pt x="1074" y="1074"/>
                    <a:pt x="1119" y="982"/>
                  </a:cubicBezTo>
                  <a:cubicBezTo>
                    <a:pt x="1119" y="959"/>
                    <a:pt x="1142" y="937"/>
                    <a:pt x="1142" y="914"/>
                  </a:cubicBezTo>
                  <a:cubicBezTo>
                    <a:pt x="1165" y="891"/>
                    <a:pt x="1188" y="891"/>
                    <a:pt x="1188" y="868"/>
                  </a:cubicBezTo>
                  <a:cubicBezTo>
                    <a:pt x="1188" y="868"/>
                    <a:pt x="1233" y="845"/>
                    <a:pt x="1233" y="845"/>
                  </a:cubicBezTo>
                  <a:cubicBezTo>
                    <a:pt x="1256" y="822"/>
                    <a:pt x="1256" y="822"/>
                    <a:pt x="1256" y="822"/>
                  </a:cubicBezTo>
                  <a:cubicBezTo>
                    <a:pt x="1279" y="822"/>
                    <a:pt x="1302" y="800"/>
                    <a:pt x="1325" y="800"/>
                  </a:cubicBezTo>
                  <a:cubicBezTo>
                    <a:pt x="1347" y="777"/>
                    <a:pt x="1393" y="777"/>
                    <a:pt x="1416" y="754"/>
                  </a:cubicBezTo>
                  <a:close/>
                  <a:moveTo>
                    <a:pt x="1520" y="1"/>
                  </a:moveTo>
                  <a:cubicBezTo>
                    <a:pt x="1433" y="1"/>
                    <a:pt x="1345" y="8"/>
                    <a:pt x="1256" y="24"/>
                  </a:cubicBezTo>
                  <a:cubicBezTo>
                    <a:pt x="1005" y="69"/>
                    <a:pt x="754" y="206"/>
                    <a:pt x="594" y="412"/>
                  </a:cubicBezTo>
                  <a:cubicBezTo>
                    <a:pt x="503" y="434"/>
                    <a:pt x="412" y="480"/>
                    <a:pt x="343" y="571"/>
                  </a:cubicBezTo>
                  <a:cubicBezTo>
                    <a:pt x="1" y="1028"/>
                    <a:pt x="46" y="1713"/>
                    <a:pt x="366" y="2169"/>
                  </a:cubicBezTo>
                  <a:cubicBezTo>
                    <a:pt x="680" y="2595"/>
                    <a:pt x="1175" y="2795"/>
                    <a:pt x="1679" y="2795"/>
                  </a:cubicBezTo>
                  <a:cubicBezTo>
                    <a:pt x="1797" y="2795"/>
                    <a:pt x="1915" y="2784"/>
                    <a:pt x="2032" y="2763"/>
                  </a:cubicBezTo>
                  <a:cubicBezTo>
                    <a:pt x="2580" y="2648"/>
                    <a:pt x="3082" y="2238"/>
                    <a:pt x="3242" y="1667"/>
                  </a:cubicBezTo>
                  <a:cubicBezTo>
                    <a:pt x="3310" y="1393"/>
                    <a:pt x="3265" y="1074"/>
                    <a:pt x="3105" y="822"/>
                  </a:cubicBezTo>
                  <a:cubicBezTo>
                    <a:pt x="2922" y="549"/>
                    <a:pt x="2626" y="343"/>
                    <a:pt x="2352" y="206"/>
                  </a:cubicBezTo>
                  <a:cubicBezTo>
                    <a:pt x="2088" y="83"/>
                    <a:pt x="1811" y="1"/>
                    <a:pt x="152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0" name="Google Shape;1170;p84"/>
          <p:cNvGrpSpPr/>
          <p:nvPr/>
        </p:nvGrpSpPr>
        <p:grpSpPr>
          <a:xfrm>
            <a:off x="6106300" y="3966238"/>
            <a:ext cx="572925" cy="787025"/>
            <a:chOff x="3127800" y="2228675"/>
            <a:chExt cx="572925" cy="787025"/>
          </a:xfrm>
        </p:grpSpPr>
        <p:sp>
          <p:nvSpPr>
            <p:cNvPr id="1171" name="Google Shape;1171;p84"/>
            <p:cNvSpPr/>
            <p:nvPr/>
          </p:nvSpPr>
          <p:spPr>
            <a:xfrm>
              <a:off x="3150625" y="2450925"/>
              <a:ext cx="103300" cy="131100"/>
            </a:xfrm>
            <a:custGeom>
              <a:rect b="b" l="l" r="r" t="t"/>
              <a:pathLst>
                <a:path extrusionOk="0" h="5244" w="4132">
                  <a:moveTo>
                    <a:pt x="3059" y="0"/>
                  </a:moveTo>
                  <a:cubicBezTo>
                    <a:pt x="2734" y="0"/>
                    <a:pt x="2420" y="152"/>
                    <a:pt x="2237" y="457"/>
                  </a:cubicBezTo>
                  <a:cubicBezTo>
                    <a:pt x="1575" y="1575"/>
                    <a:pt x="913" y="2693"/>
                    <a:pt x="251" y="3812"/>
                  </a:cubicBezTo>
                  <a:cubicBezTo>
                    <a:pt x="0" y="4246"/>
                    <a:pt x="137" y="4885"/>
                    <a:pt x="594" y="5113"/>
                  </a:cubicBezTo>
                  <a:cubicBezTo>
                    <a:pt x="752" y="5200"/>
                    <a:pt x="925" y="5243"/>
                    <a:pt x="1094" y="5243"/>
                  </a:cubicBezTo>
                  <a:cubicBezTo>
                    <a:pt x="1411" y="5243"/>
                    <a:pt x="1716" y="5091"/>
                    <a:pt x="1895" y="4793"/>
                  </a:cubicBezTo>
                  <a:cubicBezTo>
                    <a:pt x="2557" y="3652"/>
                    <a:pt x="3219" y="2534"/>
                    <a:pt x="3881" y="1415"/>
                  </a:cubicBezTo>
                  <a:cubicBezTo>
                    <a:pt x="4132" y="1004"/>
                    <a:pt x="3995" y="365"/>
                    <a:pt x="3538" y="114"/>
                  </a:cubicBezTo>
                  <a:cubicBezTo>
                    <a:pt x="3386" y="38"/>
                    <a:pt x="3221" y="0"/>
                    <a:pt x="30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84"/>
            <p:cNvSpPr/>
            <p:nvPr/>
          </p:nvSpPr>
          <p:spPr>
            <a:xfrm>
              <a:off x="3291575" y="2539800"/>
              <a:ext cx="99875" cy="135275"/>
            </a:xfrm>
            <a:custGeom>
              <a:rect b="b" l="l" r="r" t="t"/>
              <a:pathLst>
                <a:path extrusionOk="0" h="5411" w="3995">
                  <a:moveTo>
                    <a:pt x="2909" y="1"/>
                  </a:moveTo>
                  <a:cubicBezTo>
                    <a:pt x="2584" y="1"/>
                    <a:pt x="2278" y="169"/>
                    <a:pt x="2077" y="462"/>
                  </a:cubicBezTo>
                  <a:cubicBezTo>
                    <a:pt x="1324" y="1581"/>
                    <a:pt x="685" y="2768"/>
                    <a:pt x="160" y="4000"/>
                  </a:cubicBezTo>
                  <a:cubicBezTo>
                    <a:pt x="69" y="4228"/>
                    <a:pt x="0" y="4457"/>
                    <a:pt x="69" y="4708"/>
                  </a:cubicBezTo>
                  <a:cubicBezTo>
                    <a:pt x="114" y="4936"/>
                    <a:pt x="297" y="5187"/>
                    <a:pt x="502" y="5301"/>
                  </a:cubicBezTo>
                  <a:cubicBezTo>
                    <a:pt x="644" y="5372"/>
                    <a:pt x="819" y="5410"/>
                    <a:pt x="995" y="5410"/>
                  </a:cubicBezTo>
                  <a:cubicBezTo>
                    <a:pt x="1329" y="5410"/>
                    <a:pt x="1669" y="5273"/>
                    <a:pt x="1803" y="4959"/>
                  </a:cubicBezTo>
                  <a:cubicBezTo>
                    <a:pt x="2328" y="3726"/>
                    <a:pt x="2968" y="2539"/>
                    <a:pt x="3721" y="1444"/>
                  </a:cubicBezTo>
                  <a:cubicBezTo>
                    <a:pt x="3995" y="1010"/>
                    <a:pt x="3812" y="371"/>
                    <a:pt x="3378" y="120"/>
                  </a:cubicBezTo>
                  <a:cubicBezTo>
                    <a:pt x="3224" y="39"/>
                    <a:pt x="3064" y="1"/>
                    <a:pt x="29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84"/>
            <p:cNvSpPr/>
            <p:nvPr/>
          </p:nvSpPr>
          <p:spPr>
            <a:xfrm>
              <a:off x="3429100" y="2620975"/>
              <a:ext cx="88475" cy="129675"/>
            </a:xfrm>
            <a:custGeom>
              <a:rect b="b" l="l" r="r" t="t"/>
              <a:pathLst>
                <a:path extrusionOk="0" h="5187" w="3539">
                  <a:moveTo>
                    <a:pt x="2558" y="1"/>
                  </a:moveTo>
                  <a:cubicBezTo>
                    <a:pt x="2390" y="1"/>
                    <a:pt x="2218" y="36"/>
                    <a:pt x="2077" y="114"/>
                  </a:cubicBezTo>
                  <a:cubicBezTo>
                    <a:pt x="1849" y="274"/>
                    <a:pt x="1712" y="456"/>
                    <a:pt x="1621" y="708"/>
                  </a:cubicBezTo>
                  <a:cubicBezTo>
                    <a:pt x="1575" y="844"/>
                    <a:pt x="1507" y="1004"/>
                    <a:pt x="1461" y="1141"/>
                  </a:cubicBezTo>
                  <a:cubicBezTo>
                    <a:pt x="1438" y="1210"/>
                    <a:pt x="1392" y="1278"/>
                    <a:pt x="1370" y="1324"/>
                  </a:cubicBezTo>
                  <a:cubicBezTo>
                    <a:pt x="1370" y="1347"/>
                    <a:pt x="1370" y="1369"/>
                    <a:pt x="1347" y="1415"/>
                  </a:cubicBezTo>
                  <a:cubicBezTo>
                    <a:pt x="1324" y="1438"/>
                    <a:pt x="1278" y="1575"/>
                    <a:pt x="1278" y="1598"/>
                  </a:cubicBezTo>
                  <a:cubicBezTo>
                    <a:pt x="1233" y="1666"/>
                    <a:pt x="1210" y="1712"/>
                    <a:pt x="1187" y="1780"/>
                  </a:cubicBezTo>
                  <a:cubicBezTo>
                    <a:pt x="1119" y="1917"/>
                    <a:pt x="1073" y="2054"/>
                    <a:pt x="1004" y="2168"/>
                  </a:cubicBezTo>
                  <a:cubicBezTo>
                    <a:pt x="753" y="2716"/>
                    <a:pt x="502" y="3241"/>
                    <a:pt x="228" y="3766"/>
                  </a:cubicBezTo>
                  <a:cubicBezTo>
                    <a:pt x="0" y="4223"/>
                    <a:pt x="91" y="4816"/>
                    <a:pt x="571" y="5067"/>
                  </a:cubicBezTo>
                  <a:cubicBezTo>
                    <a:pt x="720" y="5146"/>
                    <a:pt x="891" y="5186"/>
                    <a:pt x="1061" y="5186"/>
                  </a:cubicBezTo>
                  <a:cubicBezTo>
                    <a:pt x="1386" y="5186"/>
                    <a:pt x="1707" y="5039"/>
                    <a:pt x="1872" y="4725"/>
                  </a:cubicBezTo>
                  <a:cubicBezTo>
                    <a:pt x="2465" y="3583"/>
                    <a:pt x="2990" y="2397"/>
                    <a:pt x="3470" y="1187"/>
                  </a:cubicBezTo>
                  <a:cubicBezTo>
                    <a:pt x="3538" y="981"/>
                    <a:pt x="3470" y="685"/>
                    <a:pt x="3378" y="479"/>
                  </a:cubicBezTo>
                  <a:cubicBezTo>
                    <a:pt x="3264" y="274"/>
                    <a:pt x="3013" y="91"/>
                    <a:pt x="2785" y="23"/>
                  </a:cubicBezTo>
                  <a:cubicBezTo>
                    <a:pt x="2713" y="8"/>
                    <a:pt x="2636" y="1"/>
                    <a:pt x="255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84"/>
            <p:cNvSpPr/>
            <p:nvPr/>
          </p:nvSpPr>
          <p:spPr>
            <a:xfrm>
              <a:off x="3574025" y="2684625"/>
              <a:ext cx="93625" cy="112950"/>
            </a:xfrm>
            <a:custGeom>
              <a:rect b="b" l="l" r="r" t="t"/>
              <a:pathLst>
                <a:path extrusionOk="0" h="4518" w="3745">
                  <a:moveTo>
                    <a:pt x="2671" y="0"/>
                  </a:moveTo>
                  <a:cubicBezTo>
                    <a:pt x="2347" y="0"/>
                    <a:pt x="2032" y="163"/>
                    <a:pt x="1850" y="467"/>
                  </a:cubicBezTo>
                  <a:lnTo>
                    <a:pt x="275" y="3092"/>
                  </a:lnTo>
                  <a:cubicBezTo>
                    <a:pt x="1" y="3525"/>
                    <a:pt x="161" y="4165"/>
                    <a:pt x="594" y="4393"/>
                  </a:cubicBezTo>
                  <a:cubicBezTo>
                    <a:pt x="754" y="4477"/>
                    <a:pt x="921" y="4517"/>
                    <a:pt x="1084" y="4517"/>
                  </a:cubicBezTo>
                  <a:cubicBezTo>
                    <a:pt x="1408" y="4517"/>
                    <a:pt x="1713" y="4355"/>
                    <a:pt x="1895" y="4050"/>
                  </a:cubicBezTo>
                  <a:lnTo>
                    <a:pt x="3493" y="1426"/>
                  </a:lnTo>
                  <a:cubicBezTo>
                    <a:pt x="3744" y="992"/>
                    <a:pt x="3607" y="353"/>
                    <a:pt x="3151" y="124"/>
                  </a:cubicBezTo>
                  <a:cubicBezTo>
                    <a:pt x="2998" y="41"/>
                    <a:pt x="2834" y="0"/>
                    <a:pt x="267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84"/>
            <p:cNvSpPr/>
            <p:nvPr/>
          </p:nvSpPr>
          <p:spPr>
            <a:xfrm>
              <a:off x="3570600" y="2511325"/>
              <a:ext cx="85050" cy="119350"/>
            </a:xfrm>
            <a:custGeom>
              <a:rect b="b" l="l" r="r" t="t"/>
              <a:pathLst>
                <a:path extrusionOk="0" h="4774" w="3402">
                  <a:moveTo>
                    <a:pt x="2374" y="1"/>
                  </a:moveTo>
                  <a:cubicBezTo>
                    <a:pt x="1945" y="1"/>
                    <a:pt x="1536" y="265"/>
                    <a:pt x="1439" y="711"/>
                  </a:cubicBezTo>
                  <a:cubicBezTo>
                    <a:pt x="1347" y="1053"/>
                    <a:pt x="1233" y="1373"/>
                    <a:pt x="1096" y="1715"/>
                  </a:cubicBezTo>
                  <a:cubicBezTo>
                    <a:pt x="868" y="2263"/>
                    <a:pt x="571" y="2765"/>
                    <a:pt x="206" y="3245"/>
                  </a:cubicBezTo>
                  <a:lnTo>
                    <a:pt x="252" y="3153"/>
                  </a:lnTo>
                  <a:lnTo>
                    <a:pt x="252" y="3153"/>
                  </a:lnTo>
                  <a:cubicBezTo>
                    <a:pt x="115" y="3359"/>
                    <a:pt x="1" y="3541"/>
                    <a:pt x="1" y="3815"/>
                  </a:cubicBezTo>
                  <a:cubicBezTo>
                    <a:pt x="1" y="4044"/>
                    <a:pt x="92" y="4317"/>
                    <a:pt x="252" y="4477"/>
                  </a:cubicBezTo>
                  <a:cubicBezTo>
                    <a:pt x="434" y="4637"/>
                    <a:pt x="686" y="4774"/>
                    <a:pt x="937" y="4774"/>
                  </a:cubicBezTo>
                  <a:cubicBezTo>
                    <a:pt x="1165" y="4751"/>
                    <a:pt x="1462" y="4683"/>
                    <a:pt x="1599" y="4500"/>
                  </a:cubicBezTo>
                  <a:cubicBezTo>
                    <a:pt x="2397" y="3519"/>
                    <a:pt x="2968" y="2423"/>
                    <a:pt x="3265" y="1190"/>
                  </a:cubicBezTo>
                  <a:cubicBezTo>
                    <a:pt x="3402" y="711"/>
                    <a:pt x="3105" y="140"/>
                    <a:pt x="2603" y="26"/>
                  </a:cubicBezTo>
                  <a:cubicBezTo>
                    <a:pt x="2527" y="9"/>
                    <a:pt x="2450" y="1"/>
                    <a:pt x="23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84"/>
            <p:cNvSpPr/>
            <p:nvPr/>
          </p:nvSpPr>
          <p:spPr>
            <a:xfrm>
              <a:off x="3445650" y="2431250"/>
              <a:ext cx="94175" cy="115550"/>
            </a:xfrm>
            <a:custGeom>
              <a:rect b="b" l="l" r="r" t="t"/>
              <a:pathLst>
                <a:path extrusionOk="0" h="4622" w="3767">
                  <a:moveTo>
                    <a:pt x="2693" y="1"/>
                  </a:moveTo>
                  <a:cubicBezTo>
                    <a:pt x="2369" y="1"/>
                    <a:pt x="2054" y="163"/>
                    <a:pt x="1872" y="467"/>
                  </a:cubicBezTo>
                  <a:lnTo>
                    <a:pt x="251" y="3206"/>
                  </a:lnTo>
                  <a:cubicBezTo>
                    <a:pt x="0" y="3640"/>
                    <a:pt x="137" y="4256"/>
                    <a:pt x="594" y="4508"/>
                  </a:cubicBezTo>
                  <a:cubicBezTo>
                    <a:pt x="746" y="4584"/>
                    <a:pt x="913" y="4622"/>
                    <a:pt x="1078" y="4622"/>
                  </a:cubicBezTo>
                  <a:cubicBezTo>
                    <a:pt x="1408" y="4622"/>
                    <a:pt x="1727" y="4469"/>
                    <a:pt x="1895" y="4165"/>
                  </a:cubicBezTo>
                  <a:lnTo>
                    <a:pt x="3515" y="1426"/>
                  </a:lnTo>
                  <a:cubicBezTo>
                    <a:pt x="3766" y="992"/>
                    <a:pt x="3629" y="353"/>
                    <a:pt x="3173" y="125"/>
                  </a:cubicBezTo>
                  <a:cubicBezTo>
                    <a:pt x="3021" y="41"/>
                    <a:pt x="2856" y="1"/>
                    <a:pt x="26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84"/>
            <p:cNvSpPr/>
            <p:nvPr/>
          </p:nvSpPr>
          <p:spPr>
            <a:xfrm>
              <a:off x="3297275" y="2367475"/>
              <a:ext cx="98750" cy="113675"/>
            </a:xfrm>
            <a:custGeom>
              <a:rect b="b" l="l" r="r" t="t"/>
              <a:pathLst>
                <a:path extrusionOk="0" h="4547" w="3950">
                  <a:moveTo>
                    <a:pt x="2874" y="0"/>
                  </a:moveTo>
                  <a:cubicBezTo>
                    <a:pt x="2549" y="0"/>
                    <a:pt x="2233" y="168"/>
                    <a:pt x="2032" y="462"/>
                  </a:cubicBezTo>
                  <a:cubicBezTo>
                    <a:pt x="1461" y="1352"/>
                    <a:pt x="868" y="2242"/>
                    <a:pt x="274" y="3110"/>
                  </a:cubicBezTo>
                  <a:cubicBezTo>
                    <a:pt x="0" y="3543"/>
                    <a:pt x="183" y="4183"/>
                    <a:pt x="617" y="4411"/>
                  </a:cubicBezTo>
                  <a:cubicBezTo>
                    <a:pt x="778" y="4503"/>
                    <a:pt x="945" y="4546"/>
                    <a:pt x="1106" y="4546"/>
                  </a:cubicBezTo>
                  <a:cubicBezTo>
                    <a:pt x="1424" y="4546"/>
                    <a:pt x="1721" y="4379"/>
                    <a:pt x="1918" y="4091"/>
                  </a:cubicBezTo>
                  <a:lnTo>
                    <a:pt x="3675" y="1421"/>
                  </a:lnTo>
                  <a:cubicBezTo>
                    <a:pt x="3949" y="1010"/>
                    <a:pt x="3789" y="348"/>
                    <a:pt x="3333" y="120"/>
                  </a:cubicBezTo>
                  <a:cubicBezTo>
                    <a:pt x="3186" y="39"/>
                    <a:pt x="3029" y="0"/>
                    <a:pt x="28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84"/>
            <p:cNvSpPr/>
            <p:nvPr/>
          </p:nvSpPr>
          <p:spPr>
            <a:xfrm>
              <a:off x="3451925" y="2228675"/>
              <a:ext cx="79900" cy="109400"/>
            </a:xfrm>
            <a:custGeom>
              <a:rect b="b" l="l" r="r" t="t"/>
              <a:pathLst>
                <a:path extrusionOk="0" h="4376" w="3196">
                  <a:moveTo>
                    <a:pt x="2181" y="0"/>
                  </a:moveTo>
                  <a:cubicBezTo>
                    <a:pt x="1857" y="0"/>
                    <a:pt x="1540" y="144"/>
                    <a:pt x="1392" y="467"/>
                  </a:cubicBezTo>
                  <a:lnTo>
                    <a:pt x="183" y="2955"/>
                  </a:lnTo>
                  <a:cubicBezTo>
                    <a:pt x="69" y="3184"/>
                    <a:pt x="0" y="3435"/>
                    <a:pt x="69" y="3686"/>
                  </a:cubicBezTo>
                  <a:cubicBezTo>
                    <a:pt x="137" y="3914"/>
                    <a:pt x="297" y="4142"/>
                    <a:pt x="525" y="4256"/>
                  </a:cubicBezTo>
                  <a:cubicBezTo>
                    <a:pt x="667" y="4335"/>
                    <a:pt x="838" y="4376"/>
                    <a:pt x="1011" y="4376"/>
                  </a:cubicBezTo>
                  <a:cubicBezTo>
                    <a:pt x="1340" y="4376"/>
                    <a:pt x="1677" y="4228"/>
                    <a:pt x="1826" y="3914"/>
                  </a:cubicBezTo>
                  <a:lnTo>
                    <a:pt x="3013" y="1426"/>
                  </a:lnTo>
                  <a:cubicBezTo>
                    <a:pt x="3127" y="1198"/>
                    <a:pt x="3196" y="947"/>
                    <a:pt x="3127" y="696"/>
                  </a:cubicBezTo>
                  <a:cubicBezTo>
                    <a:pt x="3059" y="467"/>
                    <a:pt x="2899" y="216"/>
                    <a:pt x="2694" y="125"/>
                  </a:cubicBezTo>
                  <a:cubicBezTo>
                    <a:pt x="2539" y="44"/>
                    <a:pt x="2359" y="0"/>
                    <a:pt x="21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84"/>
            <p:cNvSpPr/>
            <p:nvPr/>
          </p:nvSpPr>
          <p:spPr>
            <a:xfrm>
              <a:off x="3607125" y="2317125"/>
              <a:ext cx="93600" cy="127000"/>
            </a:xfrm>
            <a:custGeom>
              <a:rect b="b" l="l" r="r" t="t"/>
              <a:pathLst>
                <a:path extrusionOk="0" h="5080" w="3744">
                  <a:moveTo>
                    <a:pt x="2643" y="1"/>
                  </a:moveTo>
                  <a:cubicBezTo>
                    <a:pt x="2324" y="1"/>
                    <a:pt x="2024" y="163"/>
                    <a:pt x="1827" y="467"/>
                  </a:cubicBezTo>
                  <a:cubicBezTo>
                    <a:pt x="1119" y="1540"/>
                    <a:pt x="548" y="2681"/>
                    <a:pt x="69" y="3891"/>
                  </a:cubicBezTo>
                  <a:cubicBezTo>
                    <a:pt x="1" y="4097"/>
                    <a:pt x="69" y="4416"/>
                    <a:pt x="160" y="4599"/>
                  </a:cubicBezTo>
                  <a:cubicBezTo>
                    <a:pt x="275" y="4804"/>
                    <a:pt x="526" y="5010"/>
                    <a:pt x="754" y="5055"/>
                  </a:cubicBezTo>
                  <a:cubicBezTo>
                    <a:pt x="833" y="5072"/>
                    <a:pt x="909" y="5080"/>
                    <a:pt x="982" y="5080"/>
                  </a:cubicBezTo>
                  <a:cubicBezTo>
                    <a:pt x="1416" y="5080"/>
                    <a:pt x="1742" y="4800"/>
                    <a:pt x="1918" y="4371"/>
                  </a:cubicBezTo>
                  <a:cubicBezTo>
                    <a:pt x="1941" y="4302"/>
                    <a:pt x="1986" y="4234"/>
                    <a:pt x="2009" y="4165"/>
                  </a:cubicBezTo>
                  <a:cubicBezTo>
                    <a:pt x="2009" y="4142"/>
                    <a:pt x="2009" y="4119"/>
                    <a:pt x="2032" y="4097"/>
                  </a:cubicBezTo>
                  <a:cubicBezTo>
                    <a:pt x="2078" y="3982"/>
                    <a:pt x="2146" y="3846"/>
                    <a:pt x="2192" y="3731"/>
                  </a:cubicBezTo>
                  <a:cubicBezTo>
                    <a:pt x="2306" y="3458"/>
                    <a:pt x="2443" y="3206"/>
                    <a:pt x="2580" y="2955"/>
                  </a:cubicBezTo>
                  <a:cubicBezTo>
                    <a:pt x="2854" y="2430"/>
                    <a:pt x="3151" y="1905"/>
                    <a:pt x="3470" y="1426"/>
                  </a:cubicBezTo>
                  <a:cubicBezTo>
                    <a:pt x="3744" y="1015"/>
                    <a:pt x="3561" y="353"/>
                    <a:pt x="3128" y="125"/>
                  </a:cubicBezTo>
                  <a:cubicBezTo>
                    <a:pt x="2968" y="41"/>
                    <a:pt x="2803" y="1"/>
                    <a:pt x="264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84"/>
            <p:cNvSpPr/>
            <p:nvPr/>
          </p:nvSpPr>
          <p:spPr>
            <a:xfrm>
              <a:off x="3176300" y="2631125"/>
              <a:ext cx="79350" cy="95650"/>
            </a:xfrm>
            <a:custGeom>
              <a:rect b="b" l="l" r="r" t="t"/>
              <a:pathLst>
                <a:path extrusionOk="0" h="3826" w="3174">
                  <a:moveTo>
                    <a:pt x="2148" y="0"/>
                  </a:moveTo>
                  <a:cubicBezTo>
                    <a:pt x="2079" y="0"/>
                    <a:pt x="2010" y="9"/>
                    <a:pt x="1941" y="28"/>
                  </a:cubicBezTo>
                  <a:lnTo>
                    <a:pt x="1735" y="119"/>
                  </a:lnTo>
                  <a:cubicBezTo>
                    <a:pt x="1575" y="210"/>
                    <a:pt x="1461" y="324"/>
                    <a:pt x="1370" y="484"/>
                  </a:cubicBezTo>
                  <a:cubicBezTo>
                    <a:pt x="914" y="1078"/>
                    <a:pt x="503" y="1717"/>
                    <a:pt x="183" y="2401"/>
                  </a:cubicBezTo>
                  <a:cubicBezTo>
                    <a:pt x="69" y="2630"/>
                    <a:pt x="1" y="2858"/>
                    <a:pt x="69" y="3109"/>
                  </a:cubicBezTo>
                  <a:cubicBezTo>
                    <a:pt x="137" y="3337"/>
                    <a:pt x="297" y="3588"/>
                    <a:pt x="503" y="3702"/>
                  </a:cubicBezTo>
                  <a:cubicBezTo>
                    <a:pt x="658" y="3780"/>
                    <a:pt x="823" y="3826"/>
                    <a:pt x="992" y="3826"/>
                  </a:cubicBezTo>
                  <a:cubicBezTo>
                    <a:pt x="1072" y="3826"/>
                    <a:pt x="1153" y="3816"/>
                    <a:pt x="1233" y="3794"/>
                  </a:cubicBezTo>
                  <a:cubicBezTo>
                    <a:pt x="1461" y="3725"/>
                    <a:pt x="1712" y="3588"/>
                    <a:pt x="1804" y="3360"/>
                  </a:cubicBezTo>
                  <a:cubicBezTo>
                    <a:pt x="2146" y="2675"/>
                    <a:pt x="2557" y="2036"/>
                    <a:pt x="3013" y="1443"/>
                  </a:cubicBezTo>
                  <a:cubicBezTo>
                    <a:pt x="3150" y="1260"/>
                    <a:pt x="3173" y="918"/>
                    <a:pt x="3105" y="712"/>
                  </a:cubicBezTo>
                  <a:cubicBezTo>
                    <a:pt x="3059" y="484"/>
                    <a:pt x="2876" y="256"/>
                    <a:pt x="2671" y="142"/>
                  </a:cubicBezTo>
                  <a:cubicBezTo>
                    <a:pt x="2506" y="59"/>
                    <a:pt x="2328" y="0"/>
                    <a:pt x="21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84"/>
            <p:cNvSpPr/>
            <p:nvPr/>
          </p:nvSpPr>
          <p:spPr>
            <a:xfrm>
              <a:off x="3289850" y="2746025"/>
              <a:ext cx="74775" cy="95025"/>
            </a:xfrm>
            <a:custGeom>
              <a:rect b="b" l="l" r="r" t="t"/>
              <a:pathLst>
                <a:path extrusionOk="0" h="3801" w="2991">
                  <a:moveTo>
                    <a:pt x="2023" y="0"/>
                  </a:moveTo>
                  <a:cubicBezTo>
                    <a:pt x="1943" y="0"/>
                    <a:pt x="1862" y="13"/>
                    <a:pt x="1781" y="42"/>
                  </a:cubicBezTo>
                  <a:cubicBezTo>
                    <a:pt x="1530" y="111"/>
                    <a:pt x="1347" y="248"/>
                    <a:pt x="1188" y="476"/>
                  </a:cubicBezTo>
                  <a:cubicBezTo>
                    <a:pt x="731" y="1138"/>
                    <a:pt x="389" y="1846"/>
                    <a:pt x="69" y="2599"/>
                  </a:cubicBezTo>
                  <a:cubicBezTo>
                    <a:pt x="1" y="2804"/>
                    <a:pt x="69" y="3124"/>
                    <a:pt x="161" y="3306"/>
                  </a:cubicBezTo>
                  <a:cubicBezTo>
                    <a:pt x="275" y="3535"/>
                    <a:pt x="526" y="3717"/>
                    <a:pt x="754" y="3763"/>
                  </a:cubicBezTo>
                  <a:cubicBezTo>
                    <a:pt x="836" y="3787"/>
                    <a:pt x="924" y="3800"/>
                    <a:pt x="1012" y="3800"/>
                  </a:cubicBezTo>
                  <a:cubicBezTo>
                    <a:pt x="1170" y="3800"/>
                    <a:pt x="1330" y="3759"/>
                    <a:pt x="1462" y="3672"/>
                  </a:cubicBezTo>
                  <a:cubicBezTo>
                    <a:pt x="1530" y="3626"/>
                    <a:pt x="1599" y="3580"/>
                    <a:pt x="1667" y="3535"/>
                  </a:cubicBezTo>
                  <a:cubicBezTo>
                    <a:pt x="1781" y="3420"/>
                    <a:pt x="1850" y="3284"/>
                    <a:pt x="1895" y="3124"/>
                  </a:cubicBezTo>
                  <a:cubicBezTo>
                    <a:pt x="2146" y="2530"/>
                    <a:pt x="2466" y="1960"/>
                    <a:pt x="2831" y="1435"/>
                  </a:cubicBezTo>
                  <a:cubicBezTo>
                    <a:pt x="2968" y="1252"/>
                    <a:pt x="2991" y="933"/>
                    <a:pt x="2945" y="704"/>
                  </a:cubicBezTo>
                  <a:cubicBezTo>
                    <a:pt x="2877" y="476"/>
                    <a:pt x="2717" y="248"/>
                    <a:pt x="2489" y="134"/>
                  </a:cubicBezTo>
                  <a:cubicBezTo>
                    <a:pt x="2350" y="56"/>
                    <a:pt x="2190" y="0"/>
                    <a:pt x="20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84"/>
            <p:cNvSpPr/>
            <p:nvPr/>
          </p:nvSpPr>
          <p:spPr>
            <a:xfrm>
              <a:off x="3463900" y="2821975"/>
              <a:ext cx="107875" cy="125375"/>
            </a:xfrm>
            <a:custGeom>
              <a:rect b="b" l="l" r="r" t="t"/>
              <a:pathLst>
                <a:path extrusionOk="0" h="5015" w="4315">
                  <a:moveTo>
                    <a:pt x="983" y="2710"/>
                  </a:moveTo>
                  <a:cubicBezTo>
                    <a:pt x="969" y="2726"/>
                    <a:pt x="963" y="2735"/>
                    <a:pt x="963" y="2735"/>
                  </a:cubicBezTo>
                  <a:cubicBezTo>
                    <a:pt x="964" y="2735"/>
                    <a:pt x="971" y="2727"/>
                    <a:pt x="983" y="2710"/>
                  </a:cubicBezTo>
                  <a:close/>
                  <a:moveTo>
                    <a:pt x="3248" y="1"/>
                  </a:moveTo>
                  <a:cubicBezTo>
                    <a:pt x="2926" y="1"/>
                    <a:pt x="2607" y="153"/>
                    <a:pt x="2443" y="451"/>
                  </a:cubicBezTo>
                  <a:cubicBezTo>
                    <a:pt x="2146" y="999"/>
                    <a:pt x="1826" y="1547"/>
                    <a:pt x="1461" y="2049"/>
                  </a:cubicBezTo>
                  <a:cubicBezTo>
                    <a:pt x="1370" y="2186"/>
                    <a:pt x="1279" y="2323"/>
                    <a:pt x="1187" y="2437"/>
                  </a:cubicBezTo>
                  <a:cubicBezTo>
                    <a:pt x="1142" y="2505"/>
                    <a:pt x="1096" y="2551"/>
                    <a:pt x="1050" y="2619"/>
                  </a:cubicBezTo>
                  <a:cubicBezTo>
                    <a:pt x="1030" y="2639"/>
                    <a:pt x="1028" y="2659"/>
                    <a:pt x="1012" y="2679"/>
                  </a:cubicBezTo>
                  <a:lnTo>
                    <a:pt x="1012" y="2679"/>
                  </a:lnTo>
                  <a:cubicBezTo>
                    <a:pt x="1022" y="2665"/>
                    <a:pt x="1028" y="2653"/>
                    <a:pt x="1028" y="2642"/>
                  </a:cubicBezTo>
                  <a:lnTo>
                    <a:pt x="1028" y="2642"/>
                  </a:lnTo>
                  <a:cubicBezTo>
                    <a:pt x="1009" y="2673"/>
                    <a:pt x="994" y="2695"/>
                    <a:pt x="983" y="2710"/>
                  </a:cubicBezTo>
                  <a:lnTo>
                    <a:pt x="983" y="2710"/>
                  </a:lnTo>
                  <a:cubicBezTo>
                    <a:pt x="989" y="2704"/>
                    <a:pt x="996" y="2696"/>
                    <a:pt x="1005" y="2688"/>
                  </a:cubicBezTo>
                  <a:cubicBezTo>
                    <a:pt x="1008" y="2685"/>
                    <a:pt x="1010" y="2682"/>
                    <a:pt x="1012" y="2679"/>
                  </a:cubicBezTo>
                  <a:lnTo>
                    <a:pt x="1012" y="2679"/>
                  </a:lnTo>
                  <a:cubicBezTo>
                    <a:pt x="980" y="2727"/>
                    <a:pt x="908" y="2789"/>
                    <a:pt x="891" y="2825"/>
                  </a:cubicBezTo>
                  <a:cubicBezTo>
                    <a:pt x="845" y="2870"/>
                    <a:pt x="799" y="2939"/>
                    <a:pt x="754" y="2985"/>
                  </a:cubicBezTo>
                  <a:cubicBezTo>
                    <a:pt x="640" y="3121"/>
                    <a:pt x="525" y="3258"/>
                    <a:pt x="411" y="3373"/>
                  </a:cubicBezTo>
                  <a:cubicBezTo>
                    <a:pt x="92" y="3761"/>
                    <a:pt x="0" y="4354"/>
                    <a:pt x="411" y="4719"/>
                  </a:cubicBezTo>
                  <a:cubicBezTo>
                    <a:pt x="595" y="4903"/>
                    <a:pt x="865" y="5015"/>
                    <a:pt x="1128" y="5015"/>
                  </a:cubicBezTo>
                  <a:cubicBezTo>
                    <a:pt x="1355" y="5015"/>
                    <a:pt x="1577" y="4932"/>
                    <a:pt x="1735" y="4742"/>
                  </a:cubicBezTo>
                  <a:cubicBezTo>
                    <a:pt x="2648" y="3738"/>
                    <a:pt x="3447" y="2619"/>
                    <a:pt x="4086" y="1432"/>
                  </a:cubicBezTo>
                  <a:cubicBezTo>
                    <a:pt x="4314" y="976"/>
                    <a:pt x="4200" y="360"/>
                    <a:pt x="3744" y="131"/>
                  </a:cubicBezTo>
                  <a:cubicBezTo>
                    <a:pt x="3593" y="44"/>
                    <a:pt x="3420" y="1"/>
                    <a:pt x="32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84"/>
            <p:cNvSpPr/>
            <p:nvPr/>
          </p:nvSpPr>
          <p:spPr>
            <a:xfrm>
              <a:off x="3285850" y="2894725"/>
              <a:ext cx="100475" cy="120975"/>
            </a:xfrm>
            <a:custGeom>
              <a:rect b="b" l="l" r="r" t="t"/>
              <a:pathLst>
                <a:path extrusionOk="0" h="4839" w="4019">
                  <a:moveTo>
                    <a:pt x="2957" y="1"/>
                  </a:moveTo>
                  <a:cubicBezTo>
                    <a:pt x="2633" y="1"/>
                    <a:pt x="2311" y="148"/>
                    <a:pt x="2147" y="463"/>
                  </a:cubicBezTo>
                  <a:cubicBezTo>
                    <a:pt x="1599" y="1490"/>
                    <a:pt x="982" y="2471"/>
                    <a:pt x="298" y="3407"/>
                  </a:cubicBezTo>
                  <a:cubicBezTo>
                    <a:pt x="1" y="3818"/>
                    <a:pt x="206" y="4503"/>
                    <a:pt x="640" y="4708"/>
                  </a:cubicBezTo>
                  <a:cubicBezTo>
                    <a:pt x="804" y="4798"/>
                    <a:pt x="966" y="4838"/>
                    <a:pt x="1120" y="4838"/>
                  </a:cubicBezTo>
                  <a:cubicBezTo>
                    <a:pt x="1438" y="4838"/>
                    <a:pt x="1726" y="4665"/>
                    <a:pt x="1941" y="4389"/>
                  </a:cubicBezTo>
                  <a:cubicBezTo>
                    <a:pt x="2626" y="3430"/>
                    <a:pt x="3242" y="2448"/>
                    <a:pt x="3790" y="1421"/>
                  </a:cubicBezTo>
                  <a:cubicBezTo>
                    <a:pt x="4018" y="988"/>
                    <a:pt x="3904" y="371"/>
                    <a:pt x="3448" y="120"/>
                  </a:cubicBezTo>
                  <a:cubicBezTo>
                    <a:pt x="3298" y="42"/>
                    <a:pt x="3127" y="1"/>
                    <a:pt x="295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84"/>
            <p:cNvSpPr/>
            <p:nvPr/>
          </p:nvSpPr>
          <p:spPr>
            <a:xfrm>
              <a:off x="3127800" y="2807725"/>
              <a:ext cx="90175" cy="117525"/>
            </a:xfrm>
            <a:custGeom>
              <a:rect b="b" l="l" r="r" t="t"/>
              <a:pathLst>
                <a:path extrusionOk="0" h="4701" w="3607">
                  <a:moveTo>
                    <a:pt x="2541" y="0"/>
                  </a:moveTo>
                  <a:cubicBezTo>
                    <a:pt x="2218" y="0"/>
                    <a:pt x="1899" y="152"/>
                    <a:pt x="1735" y="450"/>
                  </a:cubicBezTo>
                  <a:cubicBezTo>
                    <a:pt x="1233" y="1409"/>
                    <a:pt x="731" y="2345"/>
                    <a:pt x="251" y="3281"/>
                  </a:cubicBezTo>
                  <a:cubicBezTo>
                    <a:pt x="0" y="3714"/>
                    <a:pt x="114" y="4331"/>
                    <a:pt x="571" y="4582"/>
                  </a:cubicBezTo>
                  <a:cubicBezTo>
                    <a:pt x="728" y="4660"/>
                    <a:pt x="904" y="4701"/>
                    <a:pt x="1077" y="4701"/>
                  </a:cubicBezTo>
                  <a:cubicBezTo>
                    <a:pt x="1406" y="4701"/>
                    <a:pt x="1722" y="4554"/>
                    <a:pt x="1872" y="4239"/>
                  </a:cubicBezTo>
                  <a:cubicBezTo>
                    <a:pt x="2374" y="3303"/>
                    <a:pt x="2876" y="2368"/>
                    <a:pt x="3378" y="1432"/>
                  </a:cubicBezTo>
                  <a:cubicBezTo>
                    <a:pt x="3607" y="975"/>
                    <a:pt x="3515" y="359"/>
                    <a:pt x="3036" y="131"/>
                  </a:cubicBezTo>
                  <a:cubicBezTo>
                    <a:pt x="2885" y="43"/>
                    <a:pt x="2713" y="0"/>
                    <a:pt x="25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5" name="Google Shape;1185;p84"/>
          <p:cNvGrpSpPr/>
          <p:nvPr/>
        </p:nvGrpSpPr>
        <p:grpSpPr>
          <a:xfrm rot="10800000">
            <a:off x="6637550" y="4011763"/>
            <a:ext cx="572925" cy="787025"/>
            <a:chOff x="3127800" y="2228675"/>
            <a:chExt cx="572925" cy="787025"/>
          </a:xfrm>
        </p:grpSpPr>
        <p:sp>
          <p:nvSpPr>
            <p:cNvPr id="1186" name="Google Shape;1186;p84"/>
            <p:cNvSpPr/>
            <p:nvPr/>
          </p:nvSpPr>
          <p:spPr>
            <a:xfrm>
              <a:off x="3150625" y="2450925"/>
              <a:ext cx="103300" cy="131100"/>
            </a:xfrm>
            <a:custGeom>
              <a:rect b="b" l="l" r="r" t="t"/>
              <a:pathLst>
                <a:path extrusionOk="0" h="5244" w="4132">
                  <a:moveTo>
                    <a:pt x="3059" y="0"/>
                  </a:moveTo>
                  <a:cubicBezTo>
                    <a:pt x="2734" y="0"/>
                    <a:pt x="2420" y="152"/>
                    <a:pt x="2237" y="457"/>
                  </a:cubicBezTo>
                  <a:cubicBezTo>
                    <a:pt x="1575" y="1575"/>
                    <a:pt x="913" y="2693"/>
                    <a:pt x="251" y="3812"/>
                  </a:cubicBezTo>
                  <a:cubicBezTo>
                    <a:pt x="0" y="4246"/>
                    <a:pt x="137" y="4885"/>
                    <a:pt x="594" y="5113"/>
                  </a:cubicBezTo>
                  <a:cubicBezTo>
                    <a:pt x="752" y="5200"/>
                    <a:pt x="925" y="5243"/>
                    <a:pt x="1094" y="5243"/>
                  </a:cubicBezTo>
                  <a:cubicBezTo>
                    <a:pt x="1411" y="5243"/>
                    <a:pt x="1716" y="5091"/>
                    <a:pt x="1895" y="4793"/>
                  </a:cubicBezTo>
                  <a:cubicBezTo>
                    <a:pt x="2557" y="3652"/>
                    <a:pt x="3219" y="2534"/>
                    <a:pt x="3881" y="1415"/>
                  </a:cubicBezTo>
                  <a:cubicBezTo>
                    <a:pt x="4132" y="1004"/>
                    <a:pt x="3995" y="365"/>
                    <a:pt x="3538" y="114"/>
                  </a:cubicBezTo>
                  <a:cubicBezTo>
                    <a:pt x="3386" y="38"/>
                    <a:pt x="3221" y="0"/>
                    <a:pt x="30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84"/>
            <p:cNvSpPr/>
            <p:nvPr/>
          </p:nvSpPr>
          <p:spPr>
            <a:xfrm>
              <a:off x="3291575" y="2539800"/>
              <a:ext cx="99875" cy="135275"/>
            </a:xfrm>
            <a:custGeom>
              <a:rect b="b" l="l" r="r" t="t"/>
              <a:pathLst>
                <a:path extrusionOk="0" h="5411" w="3995">
                  <a:moveTo>
                    <a:pt x="2909" y="1"/>
                  </a:moveTo>
                  <a:cubicBezTo>
                    <a:pt x="2584" y="1"/>
                    <a:pt x="2278" y="169"/>
                    <a:pt x="2077" y="462"/>
                  </a:cubicBezTo>
                  <a:cubicBezTo>
                    <a:pt x="1324" y="1581"/>
                    <a:pt x="685" y="2768"/>
                    <a:pt x="160" y="4000"/>
                  </a:cubicBezTo>
                  <a:cubicBezTo>
                    <a:pt x="69" y="4228"/>
                    <a:pt x="0" y="4457"/>
                    <a:pt x="69" y="4708"/>
                  </a:cubicBezTo>
                  <a:cubicBezTo>
                    <a:pt x="114" y="4936"/>
                    <a:pt x="297" y="5187"/>
                    <a:pt x="502" y="5301"/>
                  </a:cubicBezTo>
                  <a:cubicBezTo>
                    <a:pt x="644" y="5372"/>
                    <a:pt x="819" y="5410"/>
                    <a:pt x="995" y="5410"/>
                  </a:cubicBezTo>
                  <a:cubicBezTo>
                    <a:pt x="1329" y="5410"/>
                    <a:pt x="1669" y="5273"/>
                    <a:pt x="1803" y="4959"/>
                  </a:cubicBezTo>
                  <a:cubicBezTo>
                    <a:pt x="2328" y="3726"/>
                    <a:pt x="2968" y="2539"/>
                    <a:pt x="3721" y="1444"/>
                  </a:cubicBezTo>
                  <a:cubicBezTo>
                    <a:pt x="3995" y="1010"/>
                    <a:pt x="3812" y="371"/>
                    <a:pt x="3378" y="120"/>
                  </a:cubicBezTo>
                  <a:cubicBezTo>
                    <a:pt x="3224" y="39"/>
                    <a:pt x="3064" y="1"/>
                    <a:pt x="29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84"/>
            <p:cNvSpPr/>
            <p:nvPr/>
          </p:nvSpPr>
          <p:spPr>
            <a:xfrm>
              <a:off x="3429100" y="2620975"/>
              <a:ext cx="88475" cy="129675"/>
            </a:xfrm>
            <a:custGeom>
              <a:rect b="b" l="l" r="r" t="t"/>
              <a:pathLst>
                <a:path extrusionOk="0" h="5187" w="3539">
                  <a:moveTo>
                    <a:pt x="2558" y="1"/>
                  </a:moveTo>
                  <a:cubicBezTo>
                    <a:pt x="2390" y="1"/>
                    <a:pt x="2218" y="36"/>
                    <a:pt x="2077" y="114"/>
                  </a:cubicBezTo>
                  <a:cubicBezTo>
                    <a:pt x="1849" y="274"/>
                    <a:pt x="1712" y="456"/>
                    <a:pt x="1621" y="708"/>
                  </a:cubicBezTo>
                  <a:cubicBezTo>
                    <a:pt x="1575" y="844"/>
                    <a:pt x="1507" y="1004"/>
                    <a:pt x="1461" y="1141"/>
                  </a:cubicBezTo>
                  <a:cubicBezTo>
                    <a:pt x="1438" y="1210"/>
                    <a:pt x="1392" y="1278"/>
                    <a:pt x="1370" y="1324"/>
                  </a:cubicBezTo>
                  <a:cubicBezTo>
                    <a:pt x="1370" y="1347"/>
                    <a:pt x="1370" y="1369"/>
                    <a:pt x="1347" y="1415"/>
                  </a:cubicBezTo>
                  <a:cubicBezTo>
                    <a:pt x="1324" y="1438"/>
                    <a:pt x="1278" y="1575"/>
                    <a:pt x="1278" y="1598"/>
                  </a:cubicBezTo>
                  <a:cubicBezTo>
                    <a:pt x="1233" y="1666"/>
                    <a:pt x="1210" y="1712"/>
                    <a:pt x="1187" y="1780"/>
                  </a:cubicBezTo>
                  <a:cubicBezTo>
                    <a:pt x="1119" y="1917"/>
                    <a:pt x="1073" y="2054"/>
                    <a:pt x="1004" y="2168"/>
                  </a:cubicBezTo>
                  <a:cubicBezTo>
                    <a:pt x="753" y="2716"/>
                    <a:pt x="502" y="3241"/>
                    <a:pt x="228" y="3766"/>
                  </a:cubicBezTo>
                  <a:cubicBezTo>
                    <a:pt x="0" y="4223"/>
                    <a:pt x="91" y="4816"/>
                    <a:pt x="571" y="5067"/>
                  </a:cubicBezTo>
                  <a:cubicBezTo>
                    <a:pt x="720" y="5146"/>
                    <a:pt x="891" y="5186"/>
                    <a:pt x="1061" y="5186"/>
                  </a:cubicBezTo>
                  <a:cubicBezTo>
                    <a:pt x="1386" y="5186"/>
                    <a:pt x="1707" y="5039"/>
                    <a:pt x="1872" y="4725"/>
                  </a:cubicBezTo>
                  <a:cubicBezTo>
                    <a:pt x="2465" y="3583"/>
                    <a:pt x="2990" y="2397"/>
                    <a:pt x="3470" y="1187"/>
                  </a:cubicBezTo>
                  <a:cubicBezTo>
                    <a:pt x="3538" y="981"/>
                    <a:pt x="3470" y="685"/>
                    <a:pt x="3378" y="479"/>
                  </a:cubicBezTo>
                  <a:cubicBezTo>
                    <a:pt x="3264" y="274"/>
                    <a:pt x="3013" y="91"/>
                    <a:pt x="2785" y="23"/>
                  </a:cubicBezTo>
                  <a:cubicBezTo>
                    <a:pt x="2713" y="8"/>
                    <a:pt x="2636" y="1"/>
                    <a:pt x="255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84"/>
            <p:cNvSpPr/>
            <p:nvPr/>
          </p:nvSpPr>
          <p:spPr>
            <a:xfrm>
              <a:off x="3574025" y="2684625"/>
              <a:ext cx="93625" cy="112950"/>
            </a:xfrm>
            <a:custGeom>
              <a:rect b="b" l="l" r="r" t="t"/>
              <a:pathLst>
                <a:path extrusionOk="0" h="4518" w="3745">
                  <a:moveTo>
                    <a:pt x="2671" y="0"/>
                  </a:moveTo>
                  <a:cubicBezTo>
                    <a:pt x="2347" y="0"/>
                    <a:pt x="2032" y="163"/>
                    <a:pt x="1850" y="467"/>
                  </a:cubicBezTo>
                  <a:lnTo>
                    <a:pt x="275" y="3092"/>
                  </a:lnTo>
                  <a:cubicBezTo>
                    <a:pt x="1" y="3525"/>
                    <a:pt x="161" y="4165"/>
                    <a:pt x="594" y="4393"/>
                  </a:cubicBezTo>
                  <a:cubicBezTo>
                    <a:pt x="754" y="4477"/>
                    <a:pt x="921" y="4517"/>
                    <a:pt x="1084" y="4517"/>
                  </a:cubicBezTo>
                  <a:cubicBezTo>
                    <a:pt x="1408" y="4517"/>
                    <a:pt x="1713" y="4355"/>
                    <a:pt x="1895" y="4050"/>
                  </a:cubicBezTo>
                  <a:lnTo>
                    <a:pt x="3493" y="1426"/>
                  </a:lnTo>
                  <a:cubicBezTo>
                    <a:pt x="3744" y="992"/>
                    <a:pt x="3607" y="353"/>
                    <a:pt x="3151" y="124"/>
                  </a:cubicBezTo>
                  <a:cubicBezTo>
                    <a:pt x="2998" y="41"/>
                    <a:pt x="2834" y="0"/>
                    <a:pt x="267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84"/>
            <p:cNvSpPr/>
            <p:nvPr/>
          </p:nvSpPr>
          <p:spPr>
            <a:xfrm>
              <a:off x="3570600" y="2511325"/>
              <a:ext cx="85050" cy="119350"/>
            </a:xfrm>
            <a:custGeom>
              <a:rect b="b" l="l" r="r" t="t"/>
              <a:pathLst>
                <a:path extrusionOk="0" h="4774" w="3402">
                  <a:moveTo>
                    <a:pt x="2374" y="1"/>
                  </a:moveTo>
                  <a:cubicBezTo>
                    <a:pt x="1945" y="1"/>
                    <a:pt x="1536" y="265"/>
                    <a:pt x="1439" y="711"/>
                  </a:cubicBezTo>
                  <a:cubicBezTo>
                    <a:pt x="1347" y="1053"/>
                    <a:pt x="1233" y="1373"/>
                    <a:pt x="1096" y="1715"/>
                  </a:cubicBezTo>
                  <a:cubicBezTo>
                    <a:pt x="868" y="2263"/>
                    <a:pt x="571" y="2765"/>
                    <a:pt x="206" y="3245"/>
                  </a:cubicBezTo>
                  <a:lnTo>
                    <a:pt x="252" y="3153"/>
                  </a:lnTo>
                  <a:lnTo>
                    <a:pt x="252" y="3153"/>
                  </a:lnTo>
                  <a:cubicBezTo>
                    <a:pt x="115" y="3359"/>
                    <a:pt x="1" y="3541"/>
                    <a:pt x="1" y="3815"/>
                  </a:cubicBezTo>
                  <a:cubicBezTo>
                    <a:pt x="1" y="4044"/>
                    <a:pt x="92" y="4317"/>
                    <a:pt x="252" y="4477"/>
                  </a:cubicBezTo>
                  <a:cubicBezTo>
                    <a:pt x="434" y="4637"/>
                    <a:pt x="686" y="4774"/>
                    <a:pt x="937" y="4774"/>
                  </a:cubicBezTo>
                  <a:cubicBezTo>
                    <a:pt x="1165" y="4751"/>
                    <a:pt x="1462" y="4683"/>
                    <a:pt x="1599" y="4500"/>
                  </a:cubicBezTo>
                  <a:cubicBezTo>
                    <a:pt x="2397" y="3519"/>
                    <a:pt x="2968" y="2423"/>
                    <a:pt x="3265" y="1190"/>
                  </a:cubicBezTo>
                  <a:cubicBezTo>
                    <a:pt x="3402" y="711"/>
                    <a:pt x="3105" y="140"/>
                    <a:pt x="2603" y="26"/>
                  </a:cubicBezTo>
                  <a:cubicBezTo>
                    <a:pt x="2527" y="9"/>
                    <a:pt x="2450" y="1"/>
                    <a:pt x="23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84"/>
            <p:cNvSpPr/>
            <p:nvPr/>
          </p:nvSpPr>
          <p:spPr>
            <a:xfrm>
              <a:off x="3445650" y="2431250"/>
              <a:ext cx="94175" cy="115550"/>
            </a:xfrm>
            <a:custGeom>
              <a:rect b="b" l="l" r="r" t="t"/>
              <a:pathLst>
                <a:path extrusionOk="0" h="4622" w="3767">
                  <a:moveTo>
                    <a:pt x="2693" y="1"/>
                  </a:moveTo>
                  <a:cubicBezTo>
                    <a:pt x="2369" y="1"/>
                    <a:pt x="2054" y="163"/>
                    <a:pt x="1872" y="467"/>
                  </a:cubicBezTo>
                  <a:lnTo>
                    <a:pt x="251" y="3206"/>
                  </a:lnTo>
                  <a:cubicBezTo>
                    <a:pt x="0" y="3640"/>
                    <a:pt x="137" y="4256"/>
                    <a:pt x="594" y="4508"/>
                  </a:cubicBezTo>
                  <a:cubicBezTo>
                    <a:pt x="746" y="4584"/>
                    <a:pt x="913" y="4622"/>
                    <a:pt x="1078" y="4622"/>
                  </a:cubicBezTo>
                  <a:cubicBezTo>
                    <a:pt x="1408" y="4622"/>
                    <a:pt x="1727" y="4469"/>
                    <a:pt x="1895" y="4165"/>
                  </a:cubicBezTo>
                  <a:lnTo>
                    <a:pt x="3515" y="1426"/>
                  </a:lnTo>
                  <a:cubicBezTo>
                    <a:pt x="3766" y="992"/>
                    <a:pt x="3629" y="353"/>
                    <a:pt x="3173" y="125"/>
                  </a:cubicBezTo>
                  <a:cubicBezTo>
                    <a:pt x="3021" y="41"/>
                    <a:pt x="2856" y="1"/>
                    <a:pt x="26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84"/>
            <p:cNvSpPr/>
            <p:nvPr/>
          </p:nvSpPr>
          <p:spPr>
            <a:xfrm>
              <a:off x="3297275" y="2367475"/>
              <a:ext cx="98750" cy="113675"/>
            </a:xfrm>
            <a:custGeom>
              <a:rect b="b" l="l" r="r" t="t"/>
              <a:pathLst>
                <a:path extrusionOk="0" h="4547" w="3950">
                  <a:moveTo>
                    <a:pt x="2874" y="0"/>
                  </a:moveTo>
                  <a:cubicBezTo>
                    <a:pt x="2549" y="0"/>
                    <a:pt x="2233" y="168"/>
                    <a:pt x="2032" y="462"/>
                  </a:cubicBezTo>
                  <a:cubicBezTo>
                    <a:pt x="1461" y="1352"/>
                    <a:pt x="868" y="2242"/>
                    <a:pt x="274" y="3110"/>
                  </a:cubicBezTo>
                  <a:cubicBezTo>
                    <a:pt x="0" y="3543"/>
                    <a:pt x="183" y="4183"/>
                    <a:pt x="617" y="4411"/>
                  </a:cubicBezTo>
                  <a:cubicBezTo>
                    <a:pt x="778" y="4503"/>
                    <a:pt x="945" y="4546"/>
                    <a:pt x="1106" y="4546"/>
                  </a:cubicBezTo>
                  <a:cubicBezTo>
                    <a:pt x="1424" y="4546"/>
                    <a:pt x="1721" y="4379"/>
                    <a:pt x="1918" y="4091"/>
                  </a:cubicBezTo>
                  <a:lnTo>
                    <a:pt x="3675" y="1421"/>
                  </a:lnTo>
                  <a:cubicBezTo>
                    <a:pt x="3949" y="1010"/>
                    <a:pt x="3789" y="348"/>
                    <a:pt x="3333" y="120"/>
                  </a:cubicBezTo>
                  <a:cubicBezTo>
                    <a:pt x="3186" y="39"/>
                    <a:pt x="3029" y="0"/>
                    <a:pt x="28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84"/>
            <p:cNvSpPr/>
            <p:nvPr/>
          </p:nvSpPr>
          <p:spPr>
            <a:xfrm>
              <a:off x="3451925" y="2228675"/>
              <a:ext cx="79900" cy="109400"/>
            </a:xfrm>
            <a:custGeom>
              <a:rect b="b" l="l" r="r" t="t"/>
              <a:pathLst>
                <a:path extrusionOk="0" h="4376" w="3196">
                  <a:moveTo>
                    <a:pt x="2181" y="0"/>
                  </a:moveTo>
                  <a:cubicBezTo>
                    <a:pt x="1857" y="0"/>
                    <a:pt x="1540" y="144"/>
                    <a:pt x="1392" y="467"/>
                  </a:cubicBezTo>
                  <a:lnTo>
                    <a:pt x="183" y="2955"/>
                  </a:lnTo>
                  <a:cubicBezTo>
                    <a:pt x="69" y="3184"/>
                    <a:pt x="0" y="3435"/>
                    <a:pt x="69" y="3686"/>
                  </a:cubicBezTo>
                  <a:cubicBezTo>
                    <a:pt x="137" y="3914"/>
                    <a:pt x="297" y="4142"/>
                    <a:pt x="525" y="4256"/>
                  </a:cubicBezTo>
                  <a:cubicBezTo>
                    <a:pt x="667" y="4335"/>
                    <a:pt x="838" y="4376"/>
                    <a:pt x="1011" y="4376"/>
                  </a:cubicBezTo>
                  <a:cubicBezTo>
                    <a:pt x="1340" y="4376"/>
                    <a:pt x="1677" y="4228"/>
                    <a:pt x="1826" y="3914"/>
                  </a:cubicBezTo>
                  <a:lnTo>
                    <a:pt x="3013" y="1426"/>
                  </a:lnTo>
                  <a:cubicBezTo>
                    <a:pt x="3127" y="1198"/>
                    <a:pt x="3196" y="947"/>
                    <a:pt x="3127" y="696"/>
                  </a:cubicBezTo>
                  <a:cubicBezTo>
                    <a:pt x="3059" y="467"/>
                    <a:pt x="2899" y="216"/>
                    <a:pt x="2694" y="125"/>
                  </a:cubicBezTo>
                  <a:cubicBezTo>
                    <a:pt x="2539" y="44"/>
                    <a:pt x="2359" y="0"/>
                    <a:pt x="21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84"/>
            <p:cNvSpPr/>
            <p:nvPr/>
          </p:nvSpPr>
          <p:spPr>
            <a:xfrm>
              <a:off x="3607125" y="2317125"/>
              <a:ext cx="93600" cy="127000"/>
            </a:xfrm>
            <a:custGeom>
              <a:rect b="b" l="l" r="r" t="t"/>
              <a:pathLst>
                <a:path extrusionOk="0" h="5080" w="3744">
                  <a:moveTo>
                    <a:pt x="2643" y="1"/>
                  </a:moveTo>
                  <a:cubicBezTo>
                    <a:pt x="2324" y="1"/>
                    <a:pt x="2024" y="163"/>
                    <a:pt x="1827" y="467"/>
                  </a:cubicBezTo>
                  <a:cubicBezTo>
                    <a:pt x="1119" y="1540"/>
                    <a:pt x="548" y="2681"/>
                    <a:pt x="69" y="3891"/>
                  </a:cubicBezTo>
                  <a:cubicBezTo>
                    <a:pt x="1" y="4097"/>
                    <a:pt x="69" y="4416"/>
                    <a:pt x="160" y="4599"/>
                  </a:cubicBezTo>
                  <a:cubicBezTo>
                    <a:pt x="275" y="4804"/>
                    <a:pt x="526" y="5010"/>
                    <a:pt x="754" y="5055"/>
                  </a:cubicBezTo>
                  <a:cubicBezTo>
                    <a:pt x="833" y="5072"/>
                    <a:pt x="909" y="5080"/>
                    <a:pt x="982" y="5080"/>
                  </a:cubicBezTo>
                  <a:cubicBezTo>
                    <a:pt x="1416" y="5080"/>
                    <a:pt x="1742" y="4800"/>
                    <a:pt x="1918" y="4371"/>
                  </a:cubicBezTo>
                  <a:cubicBezTo>
                    <a:pt x="1941" y="4302"/>
                    <a:pt x="1986" y="4234"/>
                    <a:pt x="2009" y="4165"/>
                  </a:cubicBezTo>
                  <a:cubicBezTo>
                    <a:pt x="2009" y="4142"/>
                    <a:pt x="2009" y="4119"/>
                    <a:pt x="2032" y="4097"/>
                  </a:cubicBezTo>
                  <a:cubicBezTo>
                    <a:pt x="2078" y="3982"/>
                    <a:pt x="2146" y="3846"/>
                    <a:pt x="2192" y="3731"/>
                  </a:cubicBezTo>
                  <a:cubicBezTo>
                    <a:pt x="2306" y="3458"/>
                    <a:pt x="2443" y="3206"/>
                    <a:pt x="2580" y="2955"/>
                  </a:cubicBezTo>
                  <a:cubicBezTo>
                    <a:pt x="2854" y="2430"/>
                    <a:pt x="3151" y="1905"/>
                    <a:pt x="3470" y="1426"/>
                  </a:cubicBezTo>
                  <a:cubicBezTo>
                    <a:pt x="3744" y="1015"/>
                    <a:pt x="3561" y="353"/>
                    <a:pt x="3128" y="125"/>
                  </a:cubicBezTo>
                  <a:cubicBezTo>
                    <a:pt x="2968" y="41"/>
                    <a:pt x="2803" y="1"/>
                    <a:pt x="264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84"/>
            <p:cNvSpPr/>
            <p:nvPr/>
          </p:nvSpPr>
          <p:spPr>
            <a:xfrm>
              <a:off x="3176300" y="2631125"/>
              <a:ext cx="79350" cy="95650"/>
            </a:xfrm>
            <a:custGeom>
              <a:rect b="b" l="l" r="r" t="t"/>
              <a:pathLst>
                <a:path extrusionOk="0" h="3826" w="3174">
                  <a:moveTo>
                    <a:pt x="2148" y="0"/>
                  </a:moveTo>
                  <a:cubicBezTo>
                    <a:pt x="2079" y="0"/>
                    <a:pt x="2010" y="9"/>
                    <a:pt x="1941" y="28"/>
                  </a:cubicBezTo>
                  <a:lnTo>
                    <a:pt x="1735" y="119"/>
                  </a:lnTo>
                  <a:cubicBezTo>
                    <a:pt x="1575" y="210"/>
                    <a:pt x="1461" y="324"/>
                    <a:pt x="1370" y="484"/>
                  </a:cubicBezTo>
                  <a:cubicBezTo>
                    <a:pt x="914" y="1078"/>
                    <a:pt x="503" y="1717"/>
                    <a:pt x="183" y="2401"/>
                  </a:cubicBezTo>
                  <a:cubicBezTo>
                    <a:pt x="69" y="2630"/>
                    <a:pt x="1" y="2858"/>
                    <a:pt x="69" y="3109"/>
                  </a:cubicBezTo>
                  <a:cubicBezTo>
                    <a:pt x="137" y="3337"/>
                    <a:pt x="297" y="3588"/>
                    <a:pt x="503" y="3702"/>
                  </a:cubicBezTo>
                  <a:cubicBezTo>
                    <a:pt x="658" y="3780"/>
                    <a:pt x="823" y="3826"/>
                    <a:pt x="992" y="3826"/>
                  </a:cubicBezTo>
                  <a:cubicBezTo>
                    <a:pt x="1072" y="3826"/>
                    <a:pt x="1153" y="3816"/>
                    <a:pt x="1233" y="3794"/>
                  </a:cubicBezTo>
                  <a:cubicBezTo>
                    <a:pt x="1461" y="3725"/>
                    <a:pt x="1712" y="3588"/>
                    <a:pt x="1804" y="3360"/>
                  </a:cubicBezTo>
                  <a:cubicBezTo>
                    <a:pt x="2146" y="2675"/>
                    <a:pt x="2557" y="2036"/>
                    <a:pt x="3013" y="1443"/>
                  </a:cubicBezTo>
                  <a:cubicBezTo>
                    <a:pt x="3150" y="1260"/>
                    <a:pt x="3173" y="918"/>
                    <a:pt x="3105" y="712"/>
                  </a:cubicBezTo>
                  <a:cubicBezTo>
                    <a:pt x="3059" y="484"/>
                    <a:pt x="2876" y="256"/>
                    <a:pt x="2671" y="142"/>
                  </a:cubicBezTo>
                  <a:cubicBezTo>
                    <a:pt x="2506" y="59"/>
                    <a:pt x="2328" y="0"/>
                    <a:pt x="21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84"/>
            <p:cNvSpPr/>
            <p:nvPr/>
          </p:nvSpPr>
          <p:spPr>
            <a:xfrm>
              <a:off x="3289850" y="2746025"/>
              <a:ext cx="74775" cy="95025"/>
            </a:xfrm>
            <a:custGeom>
              <a:rect b="b" l="l" r="r" t="t"/>
              <a:pathLst>
                <a:path extrusionOk="0" h="3801" w="2991">
                  <a:moveTo>
                    <a:pt x="2023" y="0"/>
                  </a:moveTo>
                  <a:cubicBezTo>
                    <a:pt x="1943" y="0"/>
                    <a:pt x="1862" y="13"/>
                    <a:pt x="1781" y="42"/>
                  </a:cubicBezTo>
                  <a:cubicBezTo>
                    <a:pt x="1530" y="111"/>
                    <a:pt x="1347" y="248"/>
                    <a:pt x="1188" y="476"/>
                  </a:cubicBezTo>
                  <a:cubicBezTo>
                    <a:pt x="731" y="1138"/>
                    <a:pt x="389" y="1846"/>
                    <a:pt x="69" y="2599"/>
                  </a:cubicBezTo>
                  <a:cubicBezTo>
                    <a:pt x="1" y="2804"/>
                    <a:pt x="69" y="3124"/>
                    <a:pt x="161" y="3306"/>
                  </a:cubicBezTo>
                  <a:cubicBezTo>
                    <a:pt x="275" y="3535"/>
                    <a:pt x="526" y="3717"/>
                    <a:pt x="754" y="3763"/>
                  </a:cubicBezTo>
                  <a:cubicBezTo>
                    <a:pt x="836" y="3787"/>
                    <a:pt x="924" y="3800"/>
                    <a:pt x="1012" y="3800"/>
                  </a:cubicBezTo>
                  <a:cubicBezTo>
                    <a:pt x="1170" y="3800"/>
                    <a:pt x="1330" y="3759"/>
                    <a:pt x="1462" y="3672"/>
                  </a:cubicBezTo>
                  <a:cubicBezTo>
                    <a:pt x="1530" y="3626"/>
                    <a:pt x="1599" y="3580"/>
                    <a:pt x="1667" y="3535"/>
                  </a:cubicBezTo>
                  <a:cubicBezTo>
                    <a:pt x="1781" y="3420"/>
                    <a:pt x="1850" y="3284"/>
                    <a:pt x="1895" y="3124"/>
                  </a:cubicBezTo>
                  <a:cubicBezTo>
                    <a:pt x="2146" y="2530"/>
                    <a:pt x="2466" y="1960"/>
                    <a:pt x="2831" y="1435"/>
                  </a:cubicBezTo>
                  <a:cubicBezTo>
                    <a:pt x="2968" y="1252"/>
                    <a:pt x="2991" y="933"/>
                    <a:pt x="2945" y="704"/>
                  </a:cubicBezTo>
                  <a:cubicBezTo>
                    <a:pt x="2877" y="476"/>
                    <a:pt x="2717" y="248"/>
                    <a:pt x="2489" y="134"/>
                  </a:cubicBezTo>
                  <a:cubicBezTo>
                    <a:pt x="2350" y="56"/>
                    <a:pt x="2190" y="0"/>
                    <a:pt x="20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84"/>
            <p:cNvSpPr/>
            <p:nvPr/>
          </p:nvSpPr>
          <p:spPr>
            <a:xfrm>
              <a:off x="3463900" y="2821975"/>
              <a:ext cx="107875" cy="125375"/>
            </a:xfrm>
            <a:custGeom>
              <a:rect b="b" l="l" r="r" t="t"/>
              <a:pathLst>
                <a:path extrusionOk="0" h="5015" w="4315">
                  <a:moveTo>
                    <a:pt x="983" y="2710"/>
                  </a:moveTo>
                  <a:cubicBezTo>
                    <a:pt x="969" y="2726"/>
                    <a:pt x="963" y="2735"/>
                    <a:pt x="963" y="2735"/>
                  </a:cubicBezTo>
                  <a:cubicBezTo>
                    <a:pt x="964" y="2735"/>
                    <a:pt x="971" y="2727"/>
                    <a:pt x="983" y="2710"/>
                  </a:cubicBezTo>
                  <a:close/>
                  <a:moveTo>
                    <a:pt x="3248" y="1"/>
                  </a:moveTo>
                  <a:cubicBezTo>
                    <a:pt x="2926" y="1"/>
                    <a:pt x="2607" y="153"/>
                    <a:pt x="2443" y="451"/>
                  </a:cubicBezTo>
                  <a:cubicBezTo>
                    <a:pt x="2146" y="999"/>
                    <a:pt x="1826" y="1547"/>
                    <a:pt x="1461" y="2049"/>
                  </a:cubicBezTo>
                  <a:cubicBezTo>
                    <a:pt x="1370" y="2186"/>
                    <a:pt x="1279" y="2323"/>
                    <a:pt x="1187" y="2437"/>
                  </a:cubicBezTo>
                  <a:cubicBezTo>
                    <a:pt x="1142" y="2505"/>
                    <a:pt x="1096" y="2551"/>
                    <a:pt x="1050" y="2619"/>
                  </a:cubicBezTo>
                  <a:cubicBezTo>
                    <a:pt x="1030" y="2639"/>
                    <a:pt x="1028" y="2659"/>
                    <a:pt x="1012" y="2679"/>
                  </a:cubicBezTo>
                  <a:lnTo>
                    <a:pt x="1012" y="2679"/>
                  </a:lnTo>
                  <a:cubicBezTo>
                    <a:pt x="1022" y="2665"/>
                    <a:pt x="1028" y="2653"/>
                    <a:pt x="1028" y="2642"/>
                  </a:cubicBezTo>
                  <a:lnTo>
                    <a:pt x="1028" y="2642"/>
                  </a:lnTo>
                  <a:cubicBezTo>
                    <a:pt x="1009" y="2673"/>
                    <a:pt x="994" y="2695"/>
                    <a:pt x="983" y="2710"/>
                  </a:cubicBezTo>
                  <a:lnTo>
                    <a:pt x="983" y="2710"/>
                  </a:lnTo>
                  <a:cubicBezTo>
                    <a:pt x="989" y="2704"/>
                    <a:pt x="996" y="2696"/>
                    <a:pt x="1005" y="2688"/>
                  </a:cubicBezTo>
                  <a:cubicBezTo>
                    <a:pt x="1008" y="2685"/>
                    <a:pt x="1010" y="2682"/>
                    <a:pt x="1012" y="2679"/>
                  </a:cubicBezTo>
                  <a:lnTo>
                    <a:pt x="1012" y="2679"/>
                  </a:lnTo>
                  <a:cubicBezTo>
                    <a:pt x="980" y="2727"/>
                    <a:pt x="908" y="2789"/>
                    <a:pt x="891" y="2825"/>
                  </a:cubicBezTo>
                  <a:cubicBezTo>
                    <a:pt x="845" y="2870"/>
                    <a:pt x="799" y="2939"/>
                    <a:pt x="754" y="2985"/>
                  </a:cubicBezTo>
                  <a:cubicBezTo>
                    <a:pt x="640" y="3121"/>
                    <a:pt x="525" y="3258"/>
                    <a:pt x="411" y="3373"/>
                  </a:cubicBezTo>
                  <a:cubicBezTo>
                    <a:pt x="92" y="3761"/>
                    <a:pt x="0" y="4354"/>
                    <a:pt x="411" y="4719"/>
                  </a:cubicBezTo>
                  <a:cubicBezTo>
                    <a:pt x="595" y="4903"/>
                    <a:pt x="865" y="5015"/>
                    <a:pt x="1128" y="5015"/>
                  </a:cubicBezTo>
                  <a:cubicBezTo>
                    <a:pt x="1355" y="5015"/>
                    <a:pt x="1577" y="4932"/>
                    <a:pt x="1735" y="4742"/>
                  </a:cubicBezTo>
                  <a:cubicBezTo>
                    <a:pt x="2648" y="3738"/>
                    <a:pt x="3447" y="2619"/>
                    <a:pt x="4086" y="1432"/>
                  </a:cubicBezTo>
                  <a:cubicBezTo>
                    <a:pt x="4314" y="976"/>
                    <a:pt x="4200" y="360"/>
                    <a:pt x="3744" y="131"/>
                  </a:cubicBezTo>
                  <a:cubicBezTo>
                    <a:pt x="3593" y="44"/>
                    <a:pt x="3420" y="1"/>
                    <a:pt x="32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84"/>
            <p:cNvSpPr/>
            <p:nvPr/>
          </p:nvSpPr>
          <p:spPr>
            <a:xfrm>
              <a:off x="3285850" y="2894725"/>
              <a:ext cx="100475" cy="120975"/>
            </a:xfrm>
            <a:custGeom>
              <a:rect b="b" l="l" r="r" t="t"/>
              <a:pathLst>
                <a:path extrusionOk="0" h="4839" w="4019">
                  <a:moveTo>
                    <a:pt x="2957" y="1"/>
                  </a:moveTo>
                  <a:cubicBezTo>
                    <a:pt x="2633" y="1"/>
                    <a:pt x="2311" y="148"/>
                    <a:pt x="2147" y="463"/>
                  </a:cubicBezTo>
                  <a:cubicBezTo>
                    <a:pt x="1599" y="1490"/>
                    <a:pt x="982" y="2471"/>
                    <a:pt x="298" y="3407"/>
                  </a:cubicBezTo>
                  <a:cubicBezTo>
                    <a:pt x="1" y="3818"/>
                    <a:pt x="206" y="4503"/>
                    <a:pt x="640" y="4708"/>
                  </a:cubicBezTo>
                  <a:cubicBezTo>
                    <a:pt x="804" y="4798"/>
                    <a:pt x="966" y="4838"/>
                    <a:pt x="1120" y="4838"/>
                  </a:cubicBezTo>
                  <a:cubicBezTo>
                    <a:pt x="1438" y="4838"/>
                    <a:pt x="1726" y="4665"/>
                    <a:pt x="1941" y="4389"/>
                  </a:cubicBezTo>
                  <a:cubicBezTo>
                    <a:pt x="2626" y="3430"/>
                    <a:pt x="3242" y="2448"/>
                    <a:pt x="3790" y="1421"/>
                  </a:cubicBezTo>
                  <a:cubicBezTo>
                    <a:pt x="4018" y="988"/>
                    <a:pt x="3904" y="371"/>
                    <a:pt x="3448" y="120"/>
                  </a:cubicBezTo>
                  <a:cubicBezTo>
                    <a:pt x="3298" y="42"/>
                    <a:pt x="3127" y="1"/>
                    <a:pt x="295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84"/>
            <p:cNvSpPr/>
            <p:nvPr/>
          </p:nvSpPr>
          <p:spPr>
            <a:xfrm>
              <a:off x="3127800" y="2807725"/>
              <a:ext cx="90175" cy="117525"/>
            </a:xfrm>
            <a:custGeom>
              <a:rect b="b" l="l" r="r" t="t"/>
              <a:pathLst>
                <a:path extrusionOk="0" h="4701" w="3607">
                  <a:moveTo>
                    <a:pt x="2541" y="0"/>
                  </a:moveTo>
                  <a:cubicBezTo>
                    <a:pt x="2218" y="0"/>
                    <a:pt x="1899" y="152"/>
                    <a:pt x="1735" y="450"/>
                  </a:cubicBezTo>
                  <a:cubicBezTo>
                    <a:pt x="1233" y="1409"/>
                    <a:pt x="731" y="2345"/>
                    <a:pt x="251" y="3281"/>
                  </a:cubicBezTo>
                  <a:cubicBezTo>
                    <a:pt x="0" y="3714"/>
                    <a:pt x="114" y="4331"/>
                    <a:pt x="571" y="4582"/>
                  </a:cubicBezTo>
                  <a:cubicBezTo>
                    <a:pt x="728" y="4660"/>
                    <a:pt x="904" y="4701"/>
                    <a:pt x="1077" y="4701"/>
                  </a:cubicBezTo>
                  <a:cubicBezTo>
                    <a:pt x="1406" y="4701"/>
                    <a:pt x="1722" y="4554"/>
                    <a:pt x="1872" y="4239"/>
                  </a:cubicBezTo>
                  <a:cubicBezTo>
                    <a:pt x="2374" y="3303"/>
                    <a:pt x="2876" y="2368"/>
                    <a:pt x="3378" y="1432"/>
                  </a:cubicBezTo>
                  <a:cubicBezTo>
                    <a:pt x="3607" y="975"/>
                    <a:pt x="3515" y="359"/>
                    <a:pt x="3036" y="131"/>
                  </a:cubicBezTo>
                  <a:cubicBezTo>
                    <a:pt x="2885" y="43"/>
                    <a:pt x="2713" y="0"/>
                    <a:pt x="25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0" name="Google Shape;1200;p84"/>
          <p:cNvSpPr/>
          <p:nvPr/>
        </p:nvSpPr>
        <p:spPr>
          <a:xfrm>
            <a:off x="8214125" y="4661475"/>
            <a:ext cx="1223175" cy="348150"/>
          </a:xfrm>
          <a:custGeom>
            <a:rect b="b" l="l" r="r" t="t"/>
            <a:pathLst>
              <a:path extrusionOk="0" h="13926" w="48927">
                <a:moveTo>
                  <a:pt x="11396" y="757"/>
                </a:moveTo>
                <a:cubicBezTo>
                  <a:pt x="12294" y="757"/>
                  <a:pt x="11286" y="2680"/>
                  <a:pt x="11060" y="3133"/>
                </a:cubicBezTo>
                <a:cubicBezTo>
                  <a:pt x="10535" y="4137"/>
                  <a:pt x="9918" y="5073"/>
                  <a:pt x="9211" y="5964"/>
                </a:cubicBezTo>
                <a:cubicBezTo>
                  <a:pt x="8343" y="7059"/>
                  <a:pt x="7293" y="8086"/>
                  <a:pt x="6152" y="8954"/>
                </a:cubicBezTo>
                <a:cubicBezTo>
                  <a:pt x="6152" y="8680"/>
                  <a:pt x="6175" y="8406"/>
                  <a:pt x="6221" y="8155"/>
                </a:cubicBezTo>
                <a:cubicBezTo>
                  <a:pt x="6335" y="7150"/>
                  <a:pt x="6609" y="6146"/>
                  <a:pt x="6997" y="5210"/>
                </a:cubicBezTo>
                <a:cubicBezTo>
                  <a:pt x="7727" y="3453"/>
                  <a:pt x="9119" y="1467"/>
                  <a:pt x="11037" y="828"/>
                </a:cubicBezTo>
                <a:cubicBezTo>
                  <a:pt x="11181" y="779"/>
                  <a:pt x="11300" y="757"/>
                  <a:pt x="11396" y="757"/>
                </a:cubicBezTo>
                <a:close/>
                <a:moveTo>
                  <a:pt x="20378" y="1722"/>
                </a:moveTo>
                <a:cubicBezTo>
                  <a:pt x="20648" y="1722"/>
                  <a:pt x="20842" y="1864"/>
                  <a:pt x="20874" y="2243"/>
                </a:cubicBezTo>
                <a:cubicBezTo>
                  <a:pt x="20897" y="2677"/>
                  <a:pt x="20669" y="3133"/>
                  <a:pt x="20464" y="3498"/>
                </a:cubicBezTo>
                <a:cubicBezTo>
                  <a:pt x="20190" y="4001"/>
                  <a:pt x="19893" y="4457"/>
                  <a:pt x="19573" y="4914"/>
                </a:cubicBezTo>
                <a:cubicBezTo>
                  <a:pt x="18980" y="5804"/>
                  <a:pt x="18295" y="6603"/>
                  <a:pt x="17542" y="7356"/>
                </a:cubicBezTo>
                <a:cubicBezTo>
                  <a:pt x="16720" y="8178"/>
                  <a:pt x="15807" y="8931"/>
                  <a:pt x="14849" y="9570"/>
                </a:cubicBezTo>
                <a:cubicBezTo>
                  <a:pt x="14871" y="9022"/>
                  <a:pt x="14940" y="8497"/>
                  <a:pt x="15054" y="7995"/>
                </a:cubicBezTo>
                <a:cubicBezTo>
                  <a:pt x="15282" y="7013"/>
                  <a:pt x="15670" y="6055"/>
                  <a:pt x="16218" y="5187"/>
                </a:cubicBezTo>
                <a:cubicBezTo>
                  <a:pt x="16743" y="4297"/>
                  <a:pt x="17451" y="3521"/>
                  <a:pt x="18250" y="2859"/>
                </a:cubicBezTo>
                <a:cubicBezTo>
                  <a:pt x="18559" y="2599"/>
                  <a:pt x="19705" y="1722"/>
                  <a:pt x="20378" y="1722"/>
                </a:cubicBezTo>
                <a:close/>
                <a:moveTo>
                  <a:pt x="28114" y="3492"/>
                </a:moveTo>
                <a:cubicBezTo>
                  <a:pt x="28388" y="3492"/>
                  <a:pt x="28574" y="3695"/>
                  <a:pt x="28544" y="4115"/>
                </a:cubicBezTo>
                <a:cubicBezTo>
                  <a:pt x="28498" y="4640"/>
                  <a:pt x="28247" y="5119"/>
                  <a:pt x="27996" y="5553"/>
                </a:cubicBezTo>
                <a:cubicBezTo>
                  <a:pt x="27517" y="6511"/>
                  <a:pt x="26923" y="7401"/>
                  <a:pt x="26238" y="8223"/>
                </a:cubicBezTo>
                <a:cubicBezTo>
                  <a:pt x="25691" y="8908"/>
                  <a:pt x="25097" y="9547"/>
                  <a:pt x="24435" y="10118"/>
                </a:cubicBezTo>
                <a:cubicBezTo>
                  <a:pt x="24390" y="9867"/>
                  <a:pt x="24390" y="9593"/>
                  <a:pt x="24390" y="9342"/>
                </a:cubicBezTo>
                <a:cubicBezTo>
                  <a:pt x="24435" y="8200"/>
                  <a:pt x="24892" y="7082"/>
                  <a:pt x="25439" y="6100"/>
                </a:cubicBezTo>
                <a:cubicBezTo>
                  <a:pt x="25987" y="5210"/>
                  <a:pt x="26718" y="4206"/>
                  <a:pt x="27631" y="3658"/>
                </a:cubicBezTo>
                <a:cubicBezTo>
                  <a:pt x="27803" y="3548"/>
                  <a:pt x="27971" y="3492"/>
                  <a:pt x="28114" y="3492"/>
                </a:cubicBezTo>
                <a:close/>
                <a:moveTo>
                  <a:pt x="36360" y="3658"/>
                </a:moveTo>
                <a:cubicBezTo>
                  <a:pt x="36925" y="3658"/>
                  <a:pt x="37034" y="4238"/>
                  <a:pt x="36989" y="4708"/>
                </a:cubicBezTo>
                <a:cubicBezTo>
                  <a:pt x="36898" y="5690"/>
                  <a:pt x="36304" y="6671"/>
                  <a:pt x="35779" y="7493"/>
                </a:cubicBezTo>
                <a:cubicBezTo>
                  <a:pt x="35232" y="8360"/>
                  <a:pt x="34592" y="9136"/>
                  <a:pt x="33839" y="9821"/>
                </a:cubicBezTo>
                <a:cubicBezTo>
                  <a:pt x="33679" y="9958"/>
                  <a:pt x="33520" y="10118"/>
                  <a:pt x="33337" y="10255"/>
                </a:cubicBezTo>
                <a:cubicBezTo>
                  <a:pt x="33109" y="9342"/>
                  <a:pt x="33154" y="8360"/>
                  <a:pt x="33383" y="7447"/>
                </a:cubicBezTo>
                <a:cubicBezTo>
                  <a:pt x="33657" y="6352"/>
                  <a:pt x="34204" y="5324"/>
                  <a:pt x="35003" y="4503"/>
                </a:cubicBezTo>
                <a:cubicBezTo>
                  <a:pt x="35346" y="4137"/>
                  <a:pt x="35802" y="3658"/>
                  <a:pt x="36327" y="3658"/>
                </a:cubicBezTo>
                <a:cubicBezTo>
                  <a:pt x="36338" y="3658"/>
                  <a:pt x="36349" y="3658"/>
                  <a:pt x="36360" y="3658"/>
                </a:cubicBezTo>
                <a:close/>
                <a:moveTo>
                  <a:pt x="11404" y="1"/>
                </a:moveTo>
                <a:cubicBezTo>
                  <a:pt x="11366" y="1"/>
                  <a:pt x="11327" y="3"/>
                  <a:pt x="11288" y="6"/>
                </a:cubicBezTo>
                <a:cubicBezTo>
                  <a:pt x="10169" y="120"/>
                  <a:pt x="9051" y="1056"/>
                  <a:pt x="8298" y="1809"/>
                </a:cubicBezTo>
                <a:cubicBezTo>
                  <a:pt x="6609" y="3544"/>
                  <a:pt x="5696" y="5941"/>
                  <a:pt x="5445" y="8315"/>
                </a:cubicBezTo>
                <a:cubicBezTo>
                  <a:pt x="5399" y="8680"/>
                  <a:pt x="5376" y="9068"/>
                  <a:pt x="5399" y="9456"/>
                </a:cubicBezTo>
                <a:cubicBezTo>
                  <a:pt x="4988" y="9730"/>
                  <a:pt x="4577" y="9981"/>
                  <a:pt x="4121" y="10186"/>
                </a:cubicBezTo>
                <a:cubicBezTo>
                  <a:pt x="3339" y="10585"/>
                  <a:pt x="2484" y="10851"/>
                  <a:pt x="1619" y="10851"/>
                </a:cubicBezTo>
                <a:cubicBezTo>
                  <a:pt x="1297" y="10851"/>
                  <a:pt x="973" y="10814"/>
                  <a:pt x="651" y="10734"/>
                </a:cubicBezTo>
                <a:cubicBezTo>
                  <a:pt x="617" y="10726"/>
                  <a:pt x="584" y="10722"/>
                  <a:pt x="552" y="10722"/>
                </a:cubicBezTo>
                <a:cubicBezTo>
                  <a:pt x="146" y="10722"/>
                  <a:pt x="1" y="11358"/>
                  <a:pt x="446" y="11464"/>
                </a:cubicBezTo>
                <a:cubicBezTo>
                  <a:pt x="848" y="11567"/>
                  <a:pt x="1248" y="11615"/>
                  <a:pt x="1644" y="11615"/>
                </a:cubicBezTo>
                <a:cubicBezTo>
                  <a:pt x="3000" y="11615"/>
                  <a:pt x="4311" y="11060"/>
                  <a:pt x="5513" y="10300"/>
                </a:cubicBezTo>
                <a:cubicBezTo>
                  <a:pt x="5627" y="10780"/>
                  <a:pt x="5787" y="11236"/>
                  <a:pt x="6084" y="11624"/>
                </a:cubicBezTo>
                <a:cubicBezTo>
                  <a:pt x="6685" y="12477"/>
                  <a:pt x="7648" y="12820"/>
                  <a:pt x="8651" y="12820"/>
                </a:cubicBezTo>
                <a:cubicBezTo>
                  <a:pt x="8830" y="12820"/>
                  <a:pt x="9009" y="12809"/>
                  <a:pt x="9188" y="12788"/>
                </a:cubicBezTo>
                <a:cubicBezTo>
                  <a:pt x="10398" y="12628"/>
                  <a:pt x="11585" y="12172"/>
                  <a:pt x="12703" y="11647"/>
                </a:cubicBezTo>
                <a:cubicBezTo>
                  <a:pt x="13205" y="11419"/>
                  <a:pt x="13707" y="11145"/>
                  <a:pt x="14187" y="10871"/>
                </a:cubicBezTo>
                <a:cubicBezTo>
                  <a:pt x="14278" y="11350"/>
                  <a:pt x="14461" y="11807"/>
                  <a:pt x="14734" y="12218"/>
                </a:cubicBezTo>
                <a:cubicBezTo>
                  <a:pt x="15374" y="13199"/>
                  <a:pt x="16492" y="13747"/>
                  <a:pt x="17633" y="13884"/>
                </a:cubicBezTo>
                <a:cubicBezTo>
                  <a:pt x="17852" y="13912"/>
                  <a:pt x="18071" y="13926"/>
                  <a:pt x="18290" y="13926"/>
                </a:cubicBezTo>
                <a:cubicBezTo>
                  <a:pt x="20353" y="13926"/>
                  <a:pt x="22396" y="12721"/>
                  <a:pt x="24047" y="11442"/>
                </a:cubicBezTo>
                <a:cubicBezTo>
                  <a:pt x="24207" y="11738"/>
                  <a:pt x="24390" y="12035"/>
                  <a:pt x="24663" y="12286"/>
                </a:cubicBezTo>
                <a:cubicBezTo>
                  <a:pt x="25460" y="13072"/>
                  <a:pt x="26493" y="13364"/>
                  <a:pt x="27566" y="13364"/>
                </a:cubicBezTo>
                <a:cubicBezTo>
                  <a:pt x="28800" y="13364"/>
                  <a:pt x="30085" y="12978"/>
                  <a:pt x="31123" y="12514"/>
                </a:cubicBezTo>
                <a:cubicBezTo>
                  <a:pt x="31785" y="12218"/>
                  <a:pt x="32424" y="11852"/>
                  <a:pt x="33017" y="11442"/>
                </a:cubicBezTo>
                <a:cubicBezTo>
                  <a:pt x="33291" y="11898"/>
                  <a:pt x="33657" y="12309"/>
                  <a:pt x="34136" y="12628"/>
                </a:cubicBezTo>
                <a:cubicBezTo>
                  <a:pt x="34966" y="13164"/>
                  <a:pt x="35990" y="13341"/>
                  <a:pt x="36979" y="13341"/>
                </a:cubicBezTo>
                <a:cubicBezTo>
                  <a:pt x="37214" y="13341"/>
                  <a:pt x="37446" y="13331"/>
                  <a:pt x="37674" y="13313"/>
                </a:cubicBezTo>
                <a:cubicBezTo>
                  <a:pt x="40436" y="13085"/>
                  <a:pt x="42946" y="11875"/>
                  <a:pt x="45206" y="10369"/>
                </a:cubicBezTo>
                <a:cubicBezTo>
                  <a:pt x="46393" y="9593"/>
                  <a:pt x="47489" y="8771"/>
                  <a:pt x="48607" y="7926"/>
                </a:cubicBezTo>
                <a:cubicBezTo>
                  <a:pt x="48927" y="7682"/>
                  <a:pt x="48720" y="7190"/>
                  <a:pt x="48420" y="7190"/>
                </a:cubicBezTo>
                <a:cubicBezTo>
                  <a:pt x="48356" y="7190"/>
                  <a:pt x="48288" y="7212"/>
                  <a:pt x="48219" y="7265"/>
                </a:cubicBezTo>
                <a:cubicBezTo>
                  <a:pt x="46393" y="8657"/>
                  <a:pt x="44544" y="10049"/>
                  <a:pt x="42490" y="11099"/>
                </a:cubicBezTo>
                <a:cubicBezTo>
                  <a:pt x="40878" y="11915"/>
                  <a:pt x="38965" y="12605"/>
                  <a:pt x="37108" y="12605"/>
                </a:cubicBezTo>
                <a:cubicBezTo>
                  <a:pt x="36730" y="12605"/>
                  <a:pt x="36355" y="12576"/>
                  <a:pt x="35985" y="12514"/>
                </a:cubicBezTo>
                <a:cubicBezTo>
                  <a:pt x="35003" y="12332"/>
                  <a:pt x="34113" y="11852"/>
                  <a:pt x="33634" y="10985"/>
                </a:cubicBezTo>
                <a:cubicBezTo>
                  <a:pt x="34798" y="10072"/>
                  <a:pt x="35779" y="8954"/>
                  <a:pt x="36555" y="7698"/>
                </a:cubicBezTo>
                <a:cubicBezTo>
                  <a:pt x="37126" y="6762"/>
                  <a:pt x="37765" y="5575"/>
                  <a:pt x="37765" y="4457"/>
                </a:cubicBezTo>
                <a:cubicBezTo>
                  <a:pt x="37747" y="3547"/>
                  <a:pt x="37134" y="2913"/>
                  <a:pt x="36331" y="2913"/>
                </a:cubicBezTo>
                <a:cubicBezTo>
                  <a:pt x="36127" y="2913"/>
                  <a:pt x="35910" y="2954"/>
                  <a:pt x="35688" y="3042"/>
                </a:cubicBezTo>
                <a:cubicBezTo>
                  <a:pt x="34547" y="3521"/>
                  <a:pt x="33679" y="4754"/>
                  <a:pt x="33177" y="5827"/>
                </a:cubicBezTo>
                <a:cubicBezTo>
                  <a:pt x="32607" y="6991"/>
                  <a:pt x="32333" y="8292"/>
                  <a:pt x="32470" y="9593"/>
                </a:cubicBezTo>
                <a:cubicBezTo>
                  <a:pt x="32493" y="9981"/>
                  <a:pt x="32584" y="10369"/>
                  <a:pt x="32721" y="10734"/>
                </a:cubicBezTo>
                <a:cubicBezTo>
                  <a:pt x="31443" y="11647"/>
                  <a:pt x="29959" y="12355"/>
                  <a:pt x="28430" y="12537"/>
                </a:cubicBezTo>
                <a:cubicBezTo>
                  <a:pt x="28160" y="12576"/>
                  <a:pt x="27882" y="12598"/>
                  <a:pt x="27603" y="12598"/>
                </a:cubicBezTo>
                <a:cubicBezTo>
                  <a:pt x="26888" y="12598"/>
                  <a:pt x="26167" y="12452"/>
                  <a:pt x="25576" y="12058"/>
                </a:cubicBezTo>
                <a:cubicBezTo>
                  <a:pt x="25143" y="11761"/>
                  <a:pt x="24846" y="11373"/>
                  <a:pt x="24663" y="10917"/>
                </a:cubicBezTo>
                <a:cubicBezTo>
                  <a:pt x="24732" y="10871"/>
                  <a:pt x="24800" y="10825"/>
                  <a:pt x="24846" y="10757"/>
                </a:cubicBezTo>
                <a:cubicBezTo>
                  <a:pt x="25828" y="9912"/>
                  <a:pt x="26695" y="8954"/>
                  <a:pt x="27448" y="7926"/>
                </a:cubicBezTo>
                <a:cubicBezTo>
                  <a:pt x="28133" y="6945"/>
                  <a:pt x="28932" y="5804"/>
                  <a:pt x="29228" y="4617"/>
                </a:cubicBezTo>
                <a:cubicBezTo>
                  <a:pt x="29431" y="3765"/>
                  <a:pt x="29094" y="2716"/>
                  <a:pt x="28168" y="2716"/>
                </a:cubicBezTo>
                <a:cubicBezTo>
                  <a:pt x="28051" y="2716"/>
                  <a:pt x="27926" y="2732"/>
                  <a:pt x="27790" y="2768"/>
                </a:cubicBezTo>
                <a:cubicBezTo>
                  <a:pt x="27197" y="2905"/>
                  <a:pt x="26718" y="3361"/>
                  <a:pt x="26307" y="3772"/>
                </a:cubicBezTo>
                <a:cubicBezTo>
                  <a:pt x="25850" y="4229"/>
                  <a:pt x="25439" y="4731"/>
                  <a:pt x="25074" y="5279"/>
                </a:cubicBezTo>
                <a:cubicBezTo>
                  <a:pt x="24116" y="6717"/>
                  <a:pt x="23271" y="8908"/>
                  <a:pt x="23750" y="10688"/>
                </a:cubicBezTo>
                <a:cubicBezTo>
                  <a:pt x="22952" y="11327"/>
                  <a:pt x="22107" y="11875"/>
                  <a:pt x="21217" y="12332"/>
                </a:cubicBezTo>
                <a:cubicBezTo>
                  <a:pt x="20324" y="12778"/>
                  <a:pt x="19167" y="13136"/>
                  <a:pt x="18079" y="13136"/>
                </a:cubicBezTo>
                <a:cubicBezTo>
                  <a:pt x="16886" y="13136"/>
                  <a:pt x="15776" y="12705"/>
                  <a:pt x="15191" y="11487"/>
                </a:cubicBezTo>
                <a:cubicBezTo>
                  <a:pt x="15031" y="11168"/>
                  <a:pt x="14940" y="10802"/>
                  <a:pt x="14894" y="10437"/>
                </a:cubicBezTo>
                <a:cubicBezTo>
                  <a:pt x="15282" y="10209"/>
                  <a:pt x="15647" y="9958"/>
                  <a:pt x="16013" y="9684"/>
                </a:cubicBezTo>
                <a:cubicBezTo>
                  <a:pt x="18021" y="8155"/>
                  <a:pt x="19756" y="6260"/>
                  <a:pt x="21011" y="4069"/>
                </a:cubicBezTo>
                <a:cubicBezTo>
                  <a:pt x="21491" y="3270"/>
                  <a:pt x="22061" y="1923"/>
                  <a:pt x="21126" y="1216"/>
                </a:cubicBezTo>
                <a:cubicBezTo>
                  <a:pt x="20879" y="1026"/>
                  <a:pt x="20609" y="948"/>
                  <a:pt x="20328" y="948"/>
                </a:cubicBezTo>
                <a:cubicBezTo>
                  <a:pt x="19465" y="948"/>
                  <a:pt x="18510" y="1686"/>
                  <a:pt x="17907" y="2152"/>
                </a:cubicBezTo>
                <a:cubicBezTo>
                  <a:pt x="15990" y="3658"/>
                  <a:pt x="14620" y="5941"/>
                  <a:pt x="14209" y="8360"/>
                </a:cubicBezTo>
                <a:cubicBezTo>
                  <a:pt x="14118" y="8908"/>
                  <a:pt x="14072" y="9479"/>
                  <a:pt x="14095" y="10049"/>
                </a:cubicBezTo>
                <a:cubicBezTo>
                  <a:pt x="13547" y="10392"/>
                  <a:pt x="12977" y="10688"/>
                  <a:pt x="12383" y="10962"/>
                </a:cubicBezTo>
                <a:cubicBezTo>
                  <a:pt x="11422" y="11408"/>
                  <a:pt x="9924" y="12075"/>
                  <a:pt x="8628" y="12075"/>
                </a:cubicBezTo>
                <a:cubicBezTo>
                  <a:pt x="7801" y="12075"/>
                  <a:pt x="7057" y="11804"/>
                  <a:pt x="6586" y="11031"/>
                </a:cubicBezTo>
                <a:cubicBezTo>
                  <a:pt x="6380" y="10666"/>
                  <a:pt x="6266" y="10277"/>
                  <a:pt x="6198" y="9844"/>
                </a:cubicBezTo>
                <a:cubicBezTo>
                  <a:pt x="6746" y="9456"/>
                  <a:pt x="7248" y="9045"/>
                  <a:pt x="7727" y="8611"/>
                </a:cubicBezTo>
                <a:cubicBezTo>
                  <a:pt x="9690" y="6877"/>
                  <a:pt x="11311" y="4685"/>
                  <a:pt x="12315" y="2243"/>
                </a:cubicBezTo>
                <a:cubicBezTo>
                  <a:pt x="12498" y="1764"/>
                  <a:pt x="12657" y="1216"/>
                  <a:pt x="12475" y="714"/>
                </a:cubicBezTo>
                <a:cubicBezTo>
                  <a:pt x="12306" y="250"/>
                  <a:pt x="11866" y="1"/>
                  <a:pt x="1140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1" name="Google Shape;1201;p84"/>
          <p:cNvGrpSpPr/>
          <p:nvPr/>
        </p:nvGrpSpPr>
        <p:grpSpPr>
          <a:xfrm>
            <a:off x="844175" y="-291475"/>
            <a:ext cx="446250" cy="453375"/>
            <a:chOff x="4350100" y="1147775"/>
            <a:chExt cx="446250" cy="453375"/>
          </a:xfrm>
        </p:grpSpPr>
        <p:sp>
          <p:nvSpPr>
            <p:cNvPr id="1202" name="Google Shape;1202;p84"/>
            <p:cNvSpPr/>
            <p:nvPr/>
          </p:nvSpPr>
          <p:spPr>
            <a:xfrm>
              <a:off x="4587475" y="1395350"/>
              <a:ext cx="208875" cy="205800"/>
            </a:xfrm>
            <a:custGeom>
              <a:rect b="b" l="l" r="r" t="t"/>
              <a:pathLst>
                <a:path extrusionOk="0" h="8232" w="8355">
                  <a:moveTo>
                    <a:pt x="4104" y="0"/>
                  </a:moveTo>
                  <a:cubicBezTo>
                    <a:pt x="2167" y="0"/>
                    <a:pt x="643" y="1771"/>
                    <a:pt x="320" y="3603"/>
                  </a:cubicBezTo>
                  <a:cubicBezTo>
                    <a:pt x="0" y="5543"/>
                    <a:pt x="1119" y="7483"/>
                    <a:pt x="3036" y="8076"/>
                  </a:cubicBezTo>
                  <a:cubicBezTo>
                    <a:pt x="3393" y="8180"/>
                    <a:pt x="3759" y="8231"/>
                    <a:pt x="4124" y="8231"/>
                  </a:cubicBezTo>
                  <a:cubicBezTo>
                    <a:pt x="4880" y="8231"/>
                    <a:pt x="5631" y="8013"/>
                    <a:pt x="6277" y="7597"/>
                  </a:cubicBezTo>
                  <a:cubicBezTo>
                    <a:pt x="6574" y="7414"/>
                    <a:pt x="6848" y="7163"/>
                    <a:pt x="7099" y="6890"/>
                  </a:cubicBezTo>
                  <a:cubicBezTo>
                    <a:pt x="7852" y="6296"/>
                    <a:pt x="8355" y="5383"/>
                    <a:pt x="8332" y="4402"/>
                  </a:cubicBezTo>
                  <a:cubicBezTo>
                    <a:pt x="8309" y="3352"/>
                    <a:pt x="7715" y="2210"/>
                    <a:pt x="7031" y="1411"/>
                  </a:cubicBezTo>
                  <a:cubicBezTo>
                    <a:pt x="6369" y="658"/>
                    <a:pt x="5456" y="110"/>
                    <a:pt x="4451" y="19"/>
                  </a:cubicBezTo>
                  <a:cubicBezTo>
                    <a:pt x="4334" y="6"/>
                    <a:pt x="4218" y="0"/>
                    <a:pt x="410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84"/>
            <p:cNvSpPr/>
            <p:nvPr/>
          </p:nvSpPr>
          <p:spPr>
            <a:xfrm>
              <a:off x="4350100" y="1473750"/>
              <a:ext cx="95875" cy="93525"/>
            </a:xfrm>
            <a:custGeom>
              <a:rect b="b" l="l" r="r" t="t"/>
              <a:pathLst>
                <a:path extrusionOk="0" h="3741" w="3835">
                  <a:moveTo>
                    <a:pt x="1554" y="1"/>
                  </a:moveTo>
                  <a:cubicBezTo>
                    <a:pt x="1238" y="1"/>
                    <a:pt x="928" y="93"/>
                    <a:pt x="662" y="307"/>
                  </a:cubicBezTo>
                  <a:cubicBezTo>
                    <a:pt x="23" y="832"/>
                    <a:pt x="0" y="1927"/>
                    <a:pt x="274" y="2658"/>
                  </a:cubicBezTo>
                  <a:cubicBezTo>
                    <a:pt x="434" y="3069"/>
                    <a:pt x="753" y="3411"/>
                    <a:pt x="1164" y="3594"/>
                  </a:cubicBezTo>
                  <a:cubicBezTo>
                    <a:pt x="1429" y="3705"/>
                    <a:pt x="1710" y="3740"/>
                    <a:pt x="1998" y="3740"/>
                  </a:cubicBezTo>
                  <a:cubicBezTo>
                    <a:pt x="2182" y="3740"/>
                    <a:pt x="2369" y="3726"/>
                    <a:pt x="2557" y="3708"/>
                  </a:cubicBezTo>
                  <a:cubicBezTo>
                    <a:pt x="2716" y="3708"/>
                    <a:pt x="2808" y="3594"/>
                    <a:pt x="2808" y="3457"/>
                  </a:cubicBezTo>
                  <a:cubicBezTo>
                    <a:pt x="3036" y="3343"/>
                    <a:pt x="3241" y="3137"/>
                    <a:pt x="3401" y="2886"/>
                  </a:cubicBezTo>
                  <a:cubicBezTo>
                    <a:pt x="3835" y="2133"/>
                    <a:pt x="3584" y="1220"/>
                    <a:pt x="2990" y="626"/>
                  </a:cubicBezTo>
                  <a:cubicBezTo>
                    <a:pt x="2620" y="256"/>
                    <a:pt x="2080" y="1"/>
                    <a:pt x="15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84"/>
            <p:cNvSpPr/>
            <p:nvPr/>
          </p:nvSpPr>
          <p:spPr>
            <a:xfrm>
              <a:off x="4386600" y="1147775"/>
              <a:ext cx="162675" cy="170425"/>
            </a:xfrm>
            <a:custGeom>
              <a:rect b="b" l="l" r="r" t="t"/>
              <a:pathLst>
                <a:path extrusionOk="0" h="6817" w="6507">
                  <a:moveTo>
                    <a:pt x="2995" y="0"/>
                  </a:moveTo>
                  <a:cubicBezTo>
                    <a:pt x="2821" y="0"/>
                    <a:pt x="2644" y="20"/>
                    <a:pt x="2466" y="62"/>
                  </a:cubicBezTo>
                  <a:cubicBezTo>
                    <a:pt x="1005" y="427"/>
                    <a:pt x="69" y="2002"/>
                    <a:pt x="47" y="3440"/>
                  </a:cubicBezTo>
                  <a:cubicBezTo>
                    <a:pt x="1" y="4764"/>
                    <a:pt x="754" y="6065"/>
                    <a:pt x="1964" y="6544"/>
                  </a:cubicBezTo>
                  <a:cubicBezTo>
                    <a:pt x="2359" y="6723"/>
                    <a:pt x="2786" y="6816"/>
                    <a:pt x="3215" y="6816"/>
                  </a:cubicBezTo>
                  <a:cubicBezTo>
                    <a:pt x="3825" y="6816"/>
                    <a:pt x="4440" y="6627"/>
                    <a:pt x="4977" y="6224"/>
                  </a:cubicBezTo>
                  <a:cubicBezTo>
                    <a:pt x="6141" y="5357"/>
                    <a:pt x="6506" y="3736"/>
                    <a:pt x="6027" y="2390"/>
                  </a:cubicBezTo>
                  <a:cubicBezTo>
                    <a:pt x="5562" y="1177"/>
                    <a:pt x="4345" y="0"/>
                    <a:pt x="29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4">
    <p:spTree>
      <p:nvGrpSpPr>
        <p:cNvPr id="1205" name="Shape 1205"/>
        <p:cNvGrpSpPr/>
        <p:nvPr/>
      </p:nvGrpSpPr>
      <p:grpSpPr>
        <a:xfrm>
          <a:off x="0" y="0"/>
          <a:ext cx="0" cy="0"/>
          <a:chOff x="0" y="0"/>
          <a:chExt cx="0" cy="0"/>
        </a:xfrm>
      </p:grpSpPr>
      <p:sp>
        <p:nvSpPr>
          <p:cNvPr id="1206" name="Google Shape;1206;p85"/>
          <p:cNvSpPr/>
          <p:nvPr/>
        </p:nvSpPr>
        <p:spPr>
          <a:xfrm>
            <a:off x="-29550" y="-31650"/>
            <a:ext cx="4718504" cy="1017753"/>
          </a:xfrm>
          <a:custGeom>
            <a:rect b="b" l="l" r="r" t="t"/>
            <a:pathLst>
              <a:path extrusionOk="0" h="54895" w="254504">
                <a:moveTo>
                  <a:pt x="254503" y="0"/>
                </a:moveTo>
                <a:cubicBezTo>
                  <a:pt x="254503" y="0"/>
                  <a:pt x="244837" y="54895"/>
                  <a:pt x="153954" y="52159"/>
                </a:cubicBezTo>
                <a:cubicBezTo>
                  <a:pt x="75898" y="49788"/>
                  <a:pt x="63922" y="14529"/>
                  <a:pt x="821" y="32280"/>
                </a:cubicBezTo>
                <a:lnTo>
                  <a:pt x="0" y="517"/>
                </a:lnTo>
                <a:close/>
              </a:path>
            </a:pathLst>
          </a:custGeom>
          <a:solidFill>
            <a:srgbClr val="E3D6C9">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85"/>
          <p:cNvSpPr/>
          <p:nvPr/>
        </p:nvSpPr>
        <p:spPr>
          <a:xfrm rot="10800000">
            <a:off x="5833266" y="4651603"/>
            <a:ext cx="3340365" cy="720497"/>
          </a:xfrm>
          <a:custGeom>
            <a:rect b="b" l="l" r="r" t="t"/>
            <a:pathLst>
              <a:path extrusionOk="0" h="54895" w="254504">
                <a:moveTo>
                  <a:pt x="254503" y="0"/>
                </a:moveTo>
                <a:cubicBezTo>
                  <a:pt x="254503" y="0"/>
                  <a:pt x="244837" y="54895"/>
                  <a:pt x="153954" y="52159"/>
                </a:cubicBezTo>
                <a:cubicBezTo>
                  <a:pt x="75898" y="49788"/>
                  <a:pt x="63922" y="14529"/>
                  <a:pt x="821" y="32280"/>
                </a:cubicBezTo>
                <a:lnTo>
                  <a:pt x="0" y="517"/>
                </a:lnTo>
                <a:close/>
              </a:path>
            </a:pathLst>
          </a:custGeom>
          <a:solidFill>
            <a:srgbClr val="E3D6C9">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8" name="Google Shape;1208;p85"/>
          <p:cNvGrpSpPr/>
          <p:nvPr/>
        </p:nvGrpSpPr>
        <p:grpSpPr>
          <a:xfrm flipH="1">
            <a:off x="-279144" y="-170450"/>
            <a:ext cx="1067675" cy="1029425"/>
            <a:chOff x="493750" y="169525"/>
            <a:chExt cx="1067675" cy="1029425"/>
          </a:xfrm>
        </p:grpSpPr>
        <p:sp>
          <p:nvSpPr>
            <p:cNvPr id="1209" name="Google Shape;1209;p85"/>
            <p:cNvSpPr/>
            <p:nvPr/>
          </p:nvSpPr>
          <p:spPr>
            <a:xfrm>
              <a:off x="493750" y="169525"/>
              <a:ext cx="1067675" cy="1029425"/>
            </a:xfrm>
            <a:custGeom>
              <a:rect b="b" l="l" r="r" t="t"/>
              <a:pathLst>
                <a:path extrusionOk="0" h="41177" w="42707">
                  <a:moveTo>
                    <a:pt x="18282" y="767"/>
                  </a:moveTo>
                  <a:cubicBezTo>
                    <a:pt x="21189" y="767"/>
                    <a:pt x="24106" y="1361"/>
                    <a:pt x="26843" y="2283"/>
                  </a:cubicBezTo>
                  <a:cubicBezTo>
                    <a:pt x="30952" y="3698"/>
                    <a:pt x="35083" y="5821"/>
                    <a:pt x="37594" y="9496"/>
                  </a:cubicBezTo>
                  <a:cubicBezTo>
                    <a:pt x="38827" y="11322"/>
                    <a:pt x="39694" y="13376"/>
                    <a:pt x="40356" y="15476"/>
                  </a:cubicBezTo>
                  <a:cubicBezTo>
                    <a:pt x="40995" y="17553"/>
                    <a:pt x="41429" y="19699"/>
                    <a:pt x="41520" y="21890"/>
                  </a:cubicBezTo>
                  <a:cubicBezTo>
                    <a:pt x="41703" y="26113"/>
                    <a:pt x="40538" y="30267"/>
                    <a:pt x="37708" y="33462"/>
                  </a:cubicBezTo>
                  <a:cubicBezTo>
                    <a:pt x="35038" y="36475"/>
                    <a:pt x="31363" y="38484"/>
                    <a:pt x="27528" y="39580"/>
                  </a:cubicBezTo>
                  <a:cubicBezTo>
                    <a:pt x="25636" y="40113"/>
                    <a:pt x="23699" y="40394"/>
                    <a:pt x="21768" y="40394"/>
                  </a:cubicBezTo>
                  <a:cubicBezTo>
                    <a:pt x="19322" y="40394"/>
                    <a:pt x="16885" y="39943"/>
                    <a:pt x="14563" y="38986"/>
                  </a:cubicBezTo>
                  <a:cubicBezTo>
                    <a:pt x="10706" y="37388"/>
                    <a:pt x="7419" y="34558"/>
                    <a:pt x="5182" y="31043"/>
                  </a:cubicBezTo>
                  <a:cubicBezTo>
                    <a:pt x="822" y="24150"/>
                    <a:pt x="229" y="14700"/>
                    <a:pt x="4611" y="7693"/>
                  </a:cubicBezTo>
                  <a:cubicBezTo>
                    <a:pt x="5159" y="6825"/>
                    <a:pt x="5776" y="6004"/>
                    <a:pt x="6460" y="5250"/>
                  </a:cubicBezTo>
                  <a:cubicBezTo>
                    <a:pt x="6483" y="5228"/>
                    <a:pt x="6483" y="5228"/>
                    <a:pt x="6506" y="5205"/>
                  </a:cubicBezTo>
                  <a:cubicBezTo>
                    <a:pt x="8423" y="3356"/>
                    <a:pt x="10866" y="2078"/>
                    <a:pt x="13445" y="1370"/>
                  </a:cubicBezTo>
                  <a:cubicBezTo>
                    <a:pt x="15033" y="953"/>
                    <a:pt x="16656" y="767"/>
                    <a:pt x="18282" y="767"/>
                  </a:cubicBezTo>
                  <a:close/>
                  <a:moveTo>
                    <a:pt x="18302" y="1"/>
                  </a:moveTo>
                  <a:cubicBezTo>
                    <a:pt x="17565" y="1"/>
                    <a:pt x="16828" y="38"/>
                    <a:pt x="16093" y="115"/>
                  </a:cubicBezTo>
                  <a:cubicBezTo>
                    <a:pt x="12075" y="548"/>
                    <a:pt x="8149" y="2260"/>
                    <a:pt x="5388" y="5250"/>
                  </a:cubicBezTo>
                  <a:cubicBezTo>
                    <a:pt x="4703" y="5958"/>
                    <a:pt x="4132" y="6757"/>
                    <a:pt x="3630" y="7601"/>
                  </a:cubicBezTo>
                  <a:cubicBezTo>
                    <a:pt x="3561" y="7716"/>
                    <a:pt x="3561" y="7830"/>
                    <a:pt x="3607" y="7921"/>
                  </a:cubicBezTo>
                  <a:cubicBezTo>
                    <a:pt x="1" y="14198"/>
                    <a:pt x="69" y="22301"/>
                    <a:pt x="3105" y="28829"/>
                  </a:cubicBezTo>
                  <a:cubicBezTo>
                    <a:pt x="4931" y="32732"/>
                    <a:pt x="7830" y="36087"/>
                    <a:pt x="11528" y="38301"/>
                  </a:cubicBezTo>
                  <a:cubicBezTo>
                    <a:pt x="14666" y="40177"/>
                    <a:pt x="18228" y="41176"/>
                    <a:pt x="21844" y="41176"/>
                  </a:cubicBezTo>
                  <a:cubicBezTo>
                    <a:pt x="22672" y="41176"/>
                    <a:pt x="23503" y="41124"/>
                    <a:pt x="24333" y="41018"/>
                  </a:cubicBezTo>
                  <a:cubicBezTo>
                    <a:pt x="28646" y="40447"/>
                    <a:pt x="32915" y="38689"/>
                    <a:pt x="36270" y="35905"/>
                  </a:cubicBezTo>
                  <a:cubicBezTo>
                    <a:pt x="39580" y="33166"/>
                    <a:pt x="41657" y="29400"/>
                    <a:pt x="42159" y="25131"/>
                  </a:cubicBezTo>
                  <a:cubicBezTo>
                    <a:pt x="42707" y="20635"/>
                    <a:pt x="41657" y="15910"/>
                    <a:pt x="39762" y="11824"/>
                  </a:cubicBezTo>
                  <a:cubicBezTo>
                    <a:pt x="38804" y="9747"/>
                    <a:pt x="37526" y="7853"/>
                    <a:pt x="35814" y="6323"/>
                  </a:cubicBezTo>
                  <a:cubicBezTo>
                    <a:pt x="34147" y="4817"/>
                    <a:pt x="32162" y="3675"/>
                    <a:pt x="30130" y="2762"/>
                  </a:cubicBezTo>
                  <a:cubicBezTo>
                    <a:pt x="26420" y="1120"/>
                    <a:pt x="22366" y="1"/>
                    <a:pt x="1830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85"/>
            <p:cNvSpPr/>
            <p:nvPr/>
          </p:nvSpPr>
          <p:spPr>
            <a:xfrm>
              <a:off x="574225" y="244725"/>
              <a:ext cx="900475" cy="847975"/>
            </a:xfrm>
            <a:custGeom>
              <a:rect b="b" l="l" r="r" t="t"/>
              <a:pathLst>
                <a:path extrusionOk="0" h="33919" w="36019">
                  <a:moveTo>
                    <a:pt x="15710" y="733"/>
                  </a:moveTo>
                  <a:cubicBezTo>
                    <a:pt x="18293" y="733"/>
                    <a:pt x="20906" y="1153"/>
                    <a:pt x="23328" y="1923"/>
                  </a:cubicBezTo>
                  <a:cubicBezTo>
                    <a:pt x="26546" y="2927"/>
                    <a:pt x="29536" y="4708"/>
                    <a:pt x="31659" y="7355"/>
                  </a:cubicBezTo>
                  <a:cubicBezTo>
                    <a:pt x="33873" y="10140"/>
                    <a:pt x="34991" y="13746"/>
                    <a:pt x="34946" y="17284"/>
                  </a:cubicBezTo>
                  <a:cubicBezTo>
                    <a:pt x="34832" y="23926"/>
                    <a:pt x="30677" y="30158"/>
                    <a:pt x="24309" y="32280"/>
                  </a:cubicBezTo>
                  <a:cubicBezTo>
                    <a:pt x="22588" y="32870"/>
                    <a:pt x="20779" y="33162"/>
                    <a:pt x="18967" y="33162"/>
                  </a:cubicBezTo>
                  <a:cubicBezTo>
                    <a:pt x="17343" y="33162"/>
                    <a:pt x="15717" y="32927"/>
                    <a:pt x="14152" y="32463"/>
                  </a:cubicBezTo>
                  <a:cubicBezTo>
                    <a:pt x="11048" y="31527"/>
                    <a:pt x="8263" y="29610"/>
                    <a:pt x="6140" y="27168"/>
                  </a:cubicBezTo>
                  <a:cubicBezTo>
                    <a:pt x="1461" y="21758"/>
                    <a:pt x="502" y="14066"/>
                    <a:pt x="3127" y="7492"/>
                  </a:cubicBezTo>
                  <a:cubicBezTo>
                    <a:pt x="3401" y="6807"/>
                    <a:pt x="3721" y="6146"/>
                    <a:pt x="4063" y="5506"/>
                  </a:cubicBezTo>
                  <a:cubicBezTo>
                    <a:pt x="6072" y="2882"/>
                    <a:pt x="9244" y="1444"/>
                    <a:pt x="12463" y="964"/>
                  </a:cubicBezTo>
                  <a:cubicBezTo>
                    <a:pt x="13529" y="808"/>
                    <a:pt x="14617" y="733"/>
                    <a:pt x="15710" y="733"/>
                  </a:cubicBezTo>
                  <a:close/>
                  <a:moveTo>
                    <a:pt x="15635" y="0"/>
                  </a:moveTo>
                  <a:cubicBezTo>
                    <a:pt x="15453" y="0"/>
                    <a:pt x="15270" y="2"/>
                    <a:pt x="15088" y="6"/>
                  </a:cubicBezTo>
                  <a:cubicBezTo>
                    <a:pt x="11276" y="74"/>
                    <a:pt x="7373" y="1101"/>
                    <a:pt x="4565" y="3795"/>
                  </a:cubicBezTo>
                  <a:cubicBezTo>
                    <a:pt x="4360" y="4000"/>
                    <a:pt x="4154" y="4205"/>
                    <a:pt x="3972" y="4411"/>
                  </a:cubicBezTo>
                  <a:cubicBezTo>
                    <a:pt x="3858" y="4434"/>
                    <a:pt x="3766" y="4479"/>
                    <a:pt x="3698" y="4593"/>
                  </a:cubicBezTo>
                  <a:cubicBezTo>
                    <a:pt x="3607" y="4753"/>
                    <a:pt x="3515" y="4913"/>
                    <a:pt x="3424" y="5073"/>
                  </a:cubicBezTo>
                  <a:cubicBezTo>
                    <a:pt x="3241" y="5324"/>
                    <a:pt x="3082" y="5552"/>
                    <a:pt x="2922" y="5803"/>
                  </a:cubicBezTo>
                  <a:cubicBezTo>
                    <a:pt x="2853" y="5917"/>
                    <a:pt x="2853" y="6054"/>
                    <a:pt x="2899" y="6146"/>
                  </a:cubicBezTo>
                  <a:cubicBezTo>
                    <a:pt x="0" y="12422"/>
                    <a:pt x="228" y="20023"/>
                    <a:pt x="4154" y="25821"/>
                  </a:cubicBezTo>
                  <a:cubicBezTo>
                    <a:pt x="6049" y="28628"/>
                    <a:pt x="8674" y="30957"/>
                    <a:pt x="11755" y="32372"/>
                  </a:cubicBezTo>
                  <a:cubicBezTo>
                    <a:pt x="14029" y="33405"/>
                    <a:pt x="16491" y="33918"/>
                    <a:pt x="18964" y="33918"/>
                  </a:cubicBezTo>
                  <a:cubicBezTo>
                    <a:pt x="20041" y="33918"/>
                    <a:pt x="21120" y="33821"/>
                    <a:pt x="22186" y="33627"/>
                  </a:cubicBezTo>
                  <a:cubicBezTo>
                    <a:pt x="25656" y="32988"/>
                    <a:pt x="28920" y="31253"/>
                    <a:pt x="31271" y="28628"/>
                  </a:cubicBezTo>
                  <a:cubicBezTo>
                    <a:pt x="33553" y="26095"/>
                    <a:pt x="35037" y="22854"/>
                    <a:pt x="35516" y="19498"/>
                  </a:cubicBezTo>
                  <a:cubicBezTo>
                    <a:pt x="36018" y="15960"/>
                    <a:pt x="35425" y="12331"/>
                    <a:pt x="33736" y="9158"/>
                  </a:cubicBezTo>
                  <a:cubicBezTo>
                    <a:pt x="32024" y="5940"/>
                    <a:pt x="29171" y="3521"/>
                    <a:pt x="25838" y="2060"/>
                  </a:cubicBezTo>
                  <a:cubicBezTo>
                    <a:pt x="22650" y="628"/>
                    <a:pt x="19131" y="0"/>
                    <a:pt x="1563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85"/>
            <p:cNvSpPr/>
            <p:nvPr/>
          </p:nvSpPr>
          <p:spPr>
            <a:xfrm>
              <a:off x="732850" y="343575"/>
              <a:ext cx="575225" cy="578625"/>
            </a:xfrm>
            <a:custGeom>
              <a:rect b="b" l="l" r="r" t="t"/>
              <a:pathLst>
                <a:path extrusionOk="0" h="23145" w="23009">
                  <a:moveTo>
                    <a:pt x="8298" y="783"/>
                  </a:moveTo>
                  <a:cubicBezTo>
                    <a:pt x="9182" y="783"/>
                    <a:pt x="10067" y="880"/>
                    <a:pt x="10888" y="1005"/>
                  </a:cubicBezTo>
                  <a:cubicBezTo>
                    <a:pt x="15453" y="1735"/>
                    <a:pt x="19813" y="4406"/>
                    <a:pt x="21388" y="8925"/>
                  </a:cubicBezTo>
                  <a:cubicBezTo>
                    <a:pt x="22141" y="11025"/>
                    <a:pt x="22164" y="13307"/>
                    <a:pt x="21365" y="15385"/>
                  </a:cubicBezTo>
                  <a:cubicBezTo>
                    <a:pt x="20475" y="17621"/>
                    <a:pt x="18763" y="19539"/>
                    <a:pt x="16731" y="20794"/>
                  </a:cubicBezTo>
                  <a:cubicBezTo>
                    <a:pt x="15082" y="21813"/>
                    <a:pt x="13192" y="22396"/>
                    <a:pt x="11281" y="22396"/>
                  </a:cubicBezTo>
                  <a:cubicBezTo>
                    <a:pt x="10838" y="22396"/>
                    <a:pt x="10395" y="22365"/>
                    <a:pt x="9952" y="22301"/>
                  </a:cubicBezTo>
                  <a:cubicBezTo>
                    <a:pt x="7601" y="21958"/>
                    <a:pt x="5570" y="20726"/>
                    <a:pt x="4109" y="18900"/>
                  </a:cubicBezTo>
                  <a:cubicBezTo>
                    <a:pt x="2534" y="16891"/>
                    <a:pt x="1598" y="14335"/>
                    <a:pt x="1279" y="11824"/>
                  </a:cubicBezTo>
                  <a:cubicBezTo>
                    <a:pt x="936" y="9130"/>
                    <a:pt x="1302" y="6346"/>
                    <a:pt x="2603" y="3926"/>
                  </a:cubicBezTo>
                  <a:cubicBezTo>
                    <a:pt x="2648" y="3835"/>
                    <a:pt x="2648" y="3721"/>
                    <a:pt x="2625" y="3630"/>
                  </a:cubicBezTo>
                  <a:cubicBezTo>
                    <a:pt x="2991" y="3036"/>
                    <a:pt x="3447" y="2488"/>
                    <a:pt x="3995" y="2055"/>
                  </a:cubicBezTo>
                  <a:cubicBezTo>
                    <a:pt x="5201" y="1081"/>
                    <a:pt x="6749" y="783"/>
                    <a:pt x="8298" y="783"/>
                  </a:cubicBezTo>
                  <a:close/>
                  <a:moveTo>
                    <a:pt x="8338" y="0"/>
                  </a:moveTo>
                  <a:cubicBezTo>
                    <a:pt x="6771" y="0"/>
                    <a:pt x="5228" y="296"/>
                    <a:pt x="3972" y="1142"/>
                  </a:cubicBezTo>
                  <a:cubicBezTo>
                    <a:pt x="1849" y="2557"/>
                    <a:pt x="845" y="5090"/>
                    <a:pt x="548" y="7533"/>
                  </a:cubicBezTo>
                  <a:cubicBezTo>
                    <a:pt x="548" y="7601"/>
                    <a:pt x="548" y="7647"/>
                    <a:pt x="571" y="7692"/>
                  </a:cubicBezTo>
                  <a:cubicBezTo>
                    <a:pt x="1" y="11322"/>
                    <a:pt x="822" y="15225"/>
                    <a:pt x="2762" y="18283"/>
                  </a:cubicBezTo>
                  <a:cubicBezTo>
                    <a:pt x="4041" y="20315"/>
                    <a:pt x="5889" y="21935"/>
                    <a:pt x="8195" y="22666"/>
                  </a:cubicBezTo>
                  <a:cubicBezTo>
                    <a:pt x="9203" y="22990"/>
                    <a:pt x="10245" y="23145"/>
                    <a:pt x="11285" y="23145"/>
                  </a:cubicBezTo>
                  <a:cubicBezTo>
                    <a:pt x="12810" y="23145"/>
                    <a:pt x="14329" y="22811"/>
                    <a:pt x="15727" y="22186"/>
                  </a:cubicBezTo>
                  <a:cubicBezTo>
                    <a:pt x="18078" y="21137"/>
                    <a:pt x="20087" y="19310"/>
                    <a:pt x="21365" y="17096"/>
                  </a:cubicBezTo>
                  <a:cubicBezTo>
                    <a:pt x="22598" y="14974"/>
                    <a:pt x="23008" y="12531"/>
                    <a:pt x="22506" y="10135"/>
                  </a:cubicBezTo>
                  <a:cubicBezTo>
                    <a:pt x="21502" y="5113"/>
                    <a:pt x="17188" y="1689"/>
                    <a:pt x="12395" y="525"/>
                  </a:cubicBezTo>
                  <a:cubicBezTo>
                    <a:pt x="11148" y="235"/>
                    <a:pt x="9733" y="0"/>
                    <a:pt x="83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85"/>
            <p:cNvSpPr/>
            <p:nvPr/>
          </p:nvSpPr>
          <p:spPr>
            <a:xfrm>
              <a:off x="880650" y="510075"/>
              <a:ext cx="292175" cy="273000"/>
            </a:xfrm>
            <a:custGeom>
              <a:rect b="b" l="l" r="r" t="t"/>
              <a:pathLst>
                <a:path extrusionOk="0" h="10920" w="11687">
                  <a:moveTo>
                    <a:pt x="4317" y="761"/>
                  </a:moveTo>
                  <a:cubicBezTo>
                    <a:pt x="4961" y="761"/>
                    <a:pt x="5585" y="846"/>
                    <a:pt x="6072" y="964"/>
                  </a:cubicBezTo>
                  <a:cubicBezTo>
                    <a:pt x="8035" y="1443"/>
                    <a:pt x="10021" y="2767"/>
                    <a:pt x="10546" y="4821"/>
                  </a:cubicBezTo>
                  <a:cubicBezTo>
                    <a:pt x="11071" y="6876"/>
                    <a:pt x="9450" y="8588"/>
                    <a:pt x="7784" y="9478"/>
                  </a:cubicBezTo>
                  <a:cubicBezTo>
                    <a:pt x="6975" y="9918"/>
                    <a:pt x="6084" y="10170"/>
                    <a:pt x="5215" y="10170"/>
                  </a:cubicBezTo>
                  <a:cubicBezTo>
                    <a:pt x="4146" y="10170"/>
                    <a:pt x="3111" y="9788"/>
                    <a:pt x="2306" y="8907"/>
                  </a:cubicBezTo>
                  <a:cubicBezTo>
                    <a:pt x="617" y="7035"/>
                    <a:pt x="776" y="4365"/>
                    <a:pt x="1256" y="2060"/>
                  </a:cubicBezTo>
                  <a:cubicBezTo>
                    <a:pt x="1795" y="1071"/>
                    <a:pt x="3090" y="761"/>
                    <a:pt x="4317" y="761"/>
                  </a:cubicBezTo>
                  <a:close/>
                  <a:moveTo>
                    <a:pt x="4342" y="0"/>
                  </a:moveTo>
                  <a:cubicBezTo>
                    <a:pt x="3023" y="0"/>
                    <a:pt x="1677" y="327"/>
                    <a:pt x="890" y="1238"/>
                  </a:cubicBezTo>
                  <a:cubicBezTo>
                    <a:pt x="754" y="1238"/>
                    <a:pt x="617" y="1329"/>
                    <a:pt x="594" y="1512"/>
                  </a:cubicBezTo>
                  <a:cubicBezTo>
                    <a:pt x="571" y="1603"/>
                    <a:pt x="548" y="1694"/>
                    <a:pt x="525" y="1786"/>
                  </a:cubicBezTo>
                  <a:cubicBezTo>
                    <a:pt x="457" y="1945"/>
                    <a:pt x="388" y="2105"/>
                    <a:pt x="343" y="2288"/>
                  </a:cubicBezTo>
                  <a:cubicBezTo>
                    <a:pt x="297" y="2402"/>
                    <a:pt x="320" y="2516"/>
                    <a:pt x="388" y="2585"/>
                  </a:cubicBezTo>
                  <a:cubicBezTo>
                    <a:pt x="0" y="4821"/>
                    <a:pt x="46" y="7195"/>
                    <a:pt x="1484" y="9090"/>
                  </a:cubicBezTo>
                  <a:cubicBezTo>
                    <a:pt x="2442" y="10342"/>
                    <a:pt x="3818" y="10919"/>
                    <a:pt x="5257" y="10919"/>
                  </a:cubicBezTo>
                  <a:cubicBezTo>
                    <a:pt x="6047" y="10919"/>
                    <a:pt x="6855" y="10745"/>
                    <a:pt x="7624" y="10414"/>
                  </a:cubicBezTo>
                  <a:cubicBezTo>
                    <a:pt x="9678" y="9501"/>
                    <a:pt x="11687" y="7538"/>
                    <a:pt x="11367" y="5118"/>
                  </a:cubicBezTo>
                  <a:cubicBezTo>
                    <a:pt x="11071" y="2744"/>
                    <a:pt x="8925" y="1010"/>
                    <a:pt x="6734" y="348"/>
                  </a:cubicBezTo>
                  <a:cubicBezTo>
                    <a:pt x="6057" y="140"/>
                    <a:pt x="5205" y="0"/>
                    <a:pt x="434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85"/>
            <p:cNvSpPr/>
            <p:nvPr/>
          </p:nvSpPr>
          <p:spPr>
            <a:xfrm>
              <a:off x="1022725" y="649425"/>
              <a:ext cx="600" cy="600"/>
            </a:xfrm>
            <a:custGeom>
              <a:rect b="b" l="l" r="r" t="t"/>
              <a:pathLst>
                <a:path extrusionOk="0" h="24" w="24">
                  <a:moveTo>
                    <a:pt x="24" y="1"/>
                  </a:moveTo>
                  <a:lnTo>
                    <a:pt x="24" y="1"/>
                  </a:lnTo>
                  <a:cubicBezTo>
                    <a:pt x="1" y="23"/>
                    <a:pt x="1" y="23"/>
                    <a:pt x="1" y="23"/>
                  </a:cubicBezTo>
                  <a:cubicBezTo>
                    <a:pt x="24" y="23"/>
                    <a:pt x="24" y="23"/>
                    <a:pt x="2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85"/>
            <p:cNvSpPr/>
            <p:nvPr/>
          </p:nvSpPr>
          <p:spPr>
            <a:xfrm>
              <a:off x="1025575" y="638025"/>
              <a:ext cx="25" cy="25"/>
            </a:xfrm>
            <a:custGeom>
              <a:rect b="b" l="l" r="r" t="t"/>
              <a:pathLst>
                <a:path extrusionOk="0" h="1" w="1">
                  <a:moveTo>
                    <a:pt x="1" y="0"/>
                  </a:moveTo>
                  <a:cubicBezTo>
                    <a:pt x="1" y="0"/>
                    <a:pt x="1" y="0"/>
                    <a:pt x="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85"/>
            <p:cNvSpPr/>
            <p:nvPr/>
          </p:nvSpPr>
          <p:spPr>
            <a:xfrm>
              <a:off x="963950" y="606625"/>
              <a:ext cx="82775" cy="69900"/>
            </a:xfrm>
            <a:custGeom>
              <a:rect b="b" l="l" r="r" t="t"/>
              <a:pathLst>
                <a:path extrusionOk="0" h="2796" w="3311">
                  <a:moveTo>
                    <a:pt x="1644" y="754"/>
                  </a:moveTo>
                  <a:cubicBezTo>
                    <a:pt x="1667" y="777"/>
                    <a:pt x="1713" y="777"/>
                    <a:pt x="1736" y="777"/>
                  </a:cubicBezTo>
                  <a:cubicBezTo>
                    <a:pt x="1781" y="800"/>
                    <a:pt x="1850" y="822"/>
                    <a:pt x="1918" y="845"/>
                  </a:cubicBezTo>
                  <a:cubicBezTo>
                    <a:pt x="1964" y="868"/>
                    <a:pt x="1987" y="891"/>
                    <a:pt x="2032" y="891"/>
                  </a:cubicBezTo>
                  <a:cubicBezTo>
                    <a:pt x="2078" y="914"/>
                    <a:pt x="2101" y="937"/>
                    <a:pt x="2146" y="982"/>
                  </a:cubicBezTo>
                  <a:cubicBezTo>
                    <a:pt x="2192" y="1005"/>
                    <a:pt x="2260" y="1028"/>
                    <a:pt x="2306" y="1074"/>
                  </a:cubicBezTo>
                  <a:cubicBezTo>
                    <a:pt x="2329" y="1096"/>
                    <a:pt x="2352" y="1119"/>
                    <a:pt x="2397" y="1142"/>
                  </a:cubicBezTo>
                  <a:cubicBezTo>
                    <a:pt x="2420" y="1165"/>
                    <a:pt x="2443" y="1188"/>
                    <a:pt x="2443" y="1211"/>
                  </a:cubicBezTo>
                  <a:cubicBezTo>
                    <a:pt x="2466" y="1211"/>
                    <a:pt x="2466" y="1233"/>
                    <a:pt x="2466" y="1233"/>
                  </a:cubicBezTo>
                  <a:cubicBezTo>
                    <a:pt x="2466" y="1242"/>
                    <a:pt x="2469" y="1250"/>
                    <a:pt x="2473" y="1257"/>
                  </a:cubicBezTo>
                  <a:lnTo>
                    <a:pt x="2473" y="1257"/>
                  </a:lnTo>
                  <a:cubicBezTo>
                    <a:pt x="2471" y="1256"/>
                    <a:pt x="2468" y="1256"/>
                    <a:pt x="2466" y="1256"/>
                  </a:cubicBezTo>
                  <a:cubicBezTo>
                    <a:pt x="2489" y="1279"/>
                    <a:pt x="2489" y="1279"/>
                    <a:pt x="2489" y="1302"/>
                  </a:cubicBezTo>
                  <a:cubicBezTo>
                    <a:pt x="2489" y="1325"/>
                    <a:pt x="2512" y="1325"/>
                    <a:pt x="2512" y="1347"/>
                  </a:cubicBezTo>
                  <a:cubicBezTo>
                    <a:pt x="2512" y="1370"/>
                    <a:pt x="2512" y="1393"/>
                    <a:pt x="2512" y="1393"/>
                  </a:cubicBezTo>
                  <a:cubicBezTo>
                    <a:pt x="2512" y="1416"/>
                    <a:pt x="2512" y="1416"/>
                    <a:pt x="2512" y="1439"/>
                  </a:cubicBezTo>
                  <a:cubicBezTo>
                    <a:pt x="2512" y="1484"/>
                    <a:pt x="2489" y="1507"/>
                    <a:pt x="2489" y="1530"/>
                  </a:cubicBezTo>
                  <a:cubicBezTo>
                    <a:pt x="2480" y="1539"/>
                    <a:pt x="2471" y="1555"/>
                    <a:pt x="2466" y="1567"/>
                  </a:cubicBezTo>
                  <a:lnTo>
                    <a:pt x="2466" y="1567"/>
                  </a:lnTo>
                  <a:cubicBezTo>
                    <a:pt x="2460" y="1576"/>
                    <a:pt x="2455" y="1587"/>
                    <a:pt x="2443" y="1599"/>
                  </a:cubicBezTo>
                  <a:cubicBezTo>
                    <a:pt x="2420" y="1644"/>
                    <a:pt x="2397" y="1667"/>
                    <a:pt x="2375" y="1713"/>
                  </a:cubicBezTo>
                  <a:cubicBezTo>
                    <a:pt x="2375" y="1735"/>
                    <a:pt x="2352" y="1735"/>
                    <a:pt x="2352" y="1735"/>
                  </a:cubicBezTo>
                  <a:cubicBezTo>
                    <a:pt x="2352" y="1758"/>
                    <a:pt x="2329" y="1758"/>
                    <a:pt x="2329" y="1781"/>
                  </a:cubicBezTo>
                  <a:cubicBezTo>
                    <a:pt x="2306" y="1804"/>
                    <a:pt x="2260" y="1827"/>
                    <a:pt x="2238" y="1850"/>
                  </a:cubicBezTo>
                  <a:cubicBezTo>
                    <a:pt x="2238" y="1872"/>
                    <a:pt x="2192" y="1895"/>
                    <a:pt x="2169" y="1895"/>
                  </a:cubicBezTo>
                  <a:cubicBezTo>
                    <a:pt x="2124" y="1918"/>
                    <a:pt x="2101" y="1941"/>
                    <a:pt x="2055" y="1964"/>
                  </a:cubicBezTo>
                  <a:cubicBezTo>
                    <a:pt x="2009" y="1987"/>
                    <a:pt x="1964" y="1987"/>
                    <a:pt x="1941" y="2009"/>
                  </a:cubicBezTo>
                  <a:cubicBezTo>
                    <a:pt x="1895" y="2009"/>
                    <a:pt x="1850" y="2032"/>
                    <a:pt x="1804" y="2032"/>
                  </a:cubicBezTo>
                  <a:lnTo>
                    <a:pt x="1530" y="2032"/>
                  </a:lnTo>
                  <a:cubicBezTo>
                    <a:pt x="1507" y="2032"/>
                    <a:pt x="1484" y="2032"/>
                    <a:pt x="1462" y="2009"/>
                  </a:cubicBezTo>
                  <a:cubicBezTo>
                    <a:pt x="1416" y="2009"/>
                    <a:pt x="1370" y="1987"/>
                    <a:pt x="1325" y="1987"/>
                  </a:cubicBezTo>
                  <a:cubicBezTo>
                    <a:pt x="1325" y="1987"/>
                    <a:pt x="1302" y="1964"/>
                    <a:pt x="1279" y="1964"/>
                  </a:cubicBezTo>
                  <a:cubicBezTo>
                    <a:pt x="1279" y="1964"/>
                    <a:pt x="1256" y="1964"/>
                    <a:pt x="1256" y="1941"/>
                  </a:cubicBezTo>
                  <a:cubicBezTo>
                    <a:pt x="1211" y="1918"/>
                    <a:pt x="1165" y="1895"/>
                    <a:pt x="1119" y="1872"/>
                  </a:cubicBezTo>
                  <a:cubicBezTo>
                    <a:pt x="1096" y="1850"/>
                    <a:pt x="1074" y="1827"/>
                    <a:pt x="1051" y="1804"/>
                  </a:cubicBezTo>
                  <a:cubicBezTo>
                    <a:pt x="1051" y="1804"/>
                    <a:pt x="1028" y="1781"/>
                    <a:pt x="1005" y="1758"/>
                  </a:cubicBezTo>
                  <a:cubicBezTo>
                    <a:pt x="1005" y="1758"/>
                    <a:pt x="1005" y="1735"/>
                    <a:pt x="1005" y="1735"/>
                  </a:cubicBezTo>
                  <a:cubicBezTo>
                    <a:pt x="982" y="1690"/>
                    <a:pt x="959" y="1644"/>
                    <a:pt x="914" y="1599"/>
                  </a:cubicBezTo>
                  <a:cubicBezTo>
                    <a:pt x="914" y="1576"/>
                    <a:pt x="914" y="1530"/>
                    <a:pt x="891" y="1507"/>
                  </a:cubicBezTo>
                  <a:cubicBezTo>
                    <a:pt x="891" y="1484"/>
                    <a:pt x="891" y="1462"/>
                    <a:pt x="868" y="1439"/>
                  </a:cubicBezTo>
                  <a:cubicBezTo>
                    <a:pt x="868" y="1439"/>
                    <a:pt x="868" y="1439"/>
                    <a:pt x="868" y="1416"/>
                  </a:cubicBezTo>
                  <a:cubicBezTo>
                    <a:pt x="868" y="1370"/>
                    <a:pt x="868" y="1325"/>
                    <a:pt x="868" y="1279"/>
                  </a:cubicBezTo>
                  <a:cubicBezTo>
                    <a:pt x="868" y="1279"/>
                    <a:pt x="868" y="1256"/>
                    <a:pt x="868" y="1256"/>
                  </a:cubicBezTo>
                  <a:cubicBezTo>
                    <a:pt x="868" y="1233"/>
                    <a:pt x="891" y="1188"/>
                    <a:pt x="891" y="1188"/>
                  </a:cubicBezTo>
                  <a:cubicBezTo>
                    <a:pt x="891" y="1165"/>
                    <a:pt x="891" y="1165"/>
                    <a:pt x="891" y="1165"/>
                  </a:cubicBezTo>
                  <a:cubicBezTo>
                    <a:pt x="982" y="1142"/>
                    <a:pt x="1074" y="1074"/>
                    <a:pt x="1119" y="982"/>
                  </a:cubicBezTo>
                  <a:cubicBezTo>
                    <a:pt x="1119" y="959"/>
                    <a:pt x="1142" y="937"/>
                    <a:pt x="1142" y="914"/>
                  </a:cubicBezTo>
                  <a:cubicBezTo>
                    <a:pt x="1165" y="891"/>
                    <a:pt x="1188" y="891"/>
                    <a:pt x="1188" y="868"/>
                  </a:cubicBezTo>
                  <a:cubicBezTo>
                    <a:pt x="1188" y="868"/>
                    <a:pt x="1233" y="845"/>
                    <a:pt x="1233" y="845"/>
                  </a:cubicBezTo>
                  <a:cubicBezTo>
                    <a:pt x="1256" y="822"/>
                    <a:pt x="1256" y="822"/>
                    <a:pt x="1256" y="822"/>
                  </a:cubicBezTo>
                  <a:cubicBezTo>
                    <a:pt x="1279" y="822"/>
                    <a:pt x="1302" y="800"/>
                    <a:pt x="1325" y="800"/>
                  </a:cubicBezTo>
                  <a:cubicBezTo>
                    <a:pt x="1347" y="777"/>
                    <a:pt x="1393" y="777"/>
                    <a:pt x="1416" y="754"/>
                  </a:cubicBezTo>
                  <a:close/>
                  <a:moveTo>
                    <a:pt x="1520" y="1"/>
                  </a:moveTo>
                  <a:cubicBezTo>
                    <a:pt x="1433" y="1"/>
                    <a:pt x="1345" y="8"/>
                    <a:pt x="1256" y="24"/>
                  </a:cubicBezTo>
                  <a:cubicBezTo>
                    <a:pt x="1005" y="69"/>
                    <a:pt x="754" y="206"/>
                    <a:pt x="594" y="412"/>
                  </a:cubicBezTo>
                  <a:cubicBezTo>
                    <a:pt x="503" y="434"/>
                    <a:pt x="412" y="480"/>
                    <a:pt x="343" y="571"/>
                  </a:cubicBezTo>
                  <a:cubicBezTo>
                    <a:pt x="1" y="1028"/>
                    <a:pt x="46" y="1713"/>
                    <a:pt x="366" y="2169"/>
                  </a:cubicBezTo>
                  <a:cubicBezTo>
                    <a:pt x="680" y="2595"/>
                    <a:pt x="1175" y="2795"/>
                    <a:pt x="1679" y="2795"/>
                  </a:cubicBezTo>
                  <a:cubicBezTo>
                    <a:pt x="1797" y="2795"/>
                    <a:pt x="1915" y="2784"/>
                    <a:pt x="2032" y="2763"/>
                  </a:cubicBezTo>
                  <a:cubicBezTo>
                    <a:pt x="2580" y="2648"/>
                    <a:pt x="3082" y="2238"/>
                    <a:pt x="3242" y="1667"/>
                  </a:cubicBezTo>
                  <a:cubicBezTo>
                    <a:pt x="3310" y="1393"/>
                    <a:pt x="3265" y="1074"/>
                    <a:pt x="3105" y="822"/>
                  </a:cubicBezTo>
                  <a:cubicBezTo>
                    <a:pt x="2922" y="549"/>
                    <a:pt x="2626" y="343"/>
                    <a:pt x="2352" y="206"/>
                  </a:cubicBezTo>
                  <a:cubicBezTo>
                    <a:pt x="2088" y="83"/>
                    <a:pt x="1811" y="1"/>
                    <a:pt x="152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6" name="Google Shape;1216;p85"/>
          <p:cNvGrpSpPr/>
          <p:nvPr/>
        </p:nvGrpSpPr>
        <p:grpSpPr>
          <a:xfrm flipH="1" rot="2335426">
            <a:off x="8160336" y="3961016"/>
            <a:ext cx="1084249" cy="1583336"/>
            <a:chOff x="6208650" y="2186900"/>
            <a:chExt cx="1084225" cy="1583300"/>
          </a:xfrm>
        </p:grpSpPr>
        <p:grpSp>
          <p:nvGrpSpPr>
            <p:cNvPr id="1217" name="Google Shape;1217;p85"/>
            <p:cNvGrpSpPr/>
            <p:nvPr/>
          </p:nvGrpSpPr>
          <p:grpSpPr>
            <a:xfrm>
              <a:off x="6693675" y="2186900"/>
              <a:ext cx="465675" cy="498700"/>
              <a:chOff x="6693675" y="2186900"/>
              <a:chExt cx="465675" cy="498700"/>
            </a:xfrm>
          </p:grpSpPr>
          <p:sp>
            <p:nvSpPr>
              <p:cNvPr id="1218" name="Google Shape;1218;p85"/>
              <p:cNvSpPr/>
              <p:nvPr/>
            </p:nvSpPr>
            <p:spPr>
              <a:xfrm>
                <a:off x="6693675" y="2571325"/>
                <a:ext cx="71350" cy="48525"/>
              </a:xfrm>
              <a:custGeom>
                <a:rect b="b" l="l" r="r" t="t"/>
                <a:pathLst>
                  <a:path extrusionOk="0" h="1941" w="2854">
                    <a:moveTo>
                      <a:pt x="2205" y="0"/>
                    </a:moveTo>
                    <a:cubicBezTo>
                      <a:pt x="2108" y="0"/>
                      <a:pt x="2009" y="23"/>
                      <a:pt x="1918" y="69"/>
                    </a:cubicBezTo>
                    <a:cubicBezTo>
                      <a:pt x="1393" y="343"/>
                      <a:pt x="891" y="616"/>
                      <a:pt x="366" y="890"/>
                    </a:cubicBezTo>
                    <a:cubicBezTo>
                      <a:pt x="115" y="1027"/>
                      <a:pt x="1" y="1415"/>
                      <a:pt x="160" y="1666"/>
                    </a:cubicBezTo>
                    <a:cubicBezTo>
                      <a:pt x="282" y="1849"/>
                      <a:pt x="465" y="1940"/>
                      <a:pt x="661" y="1940"/>
                    </a:cubicBezTo>
                    <a:cubicBezTo>
                      <a:pt x="759" y="1940"/>
                      <a:pt x="860" y="1917"/>
                      <a:pt x="959" y="1872"/>
                    </a:cubicBezTo>
                    <a:cubicBezTo>
                      <a:pt x="1462" y="1598"/>
                      <a:pt x="1986" y="1324"/>
                      <a:pt x="2489" y="1050"/>
                    </a:cubicBezTo>
                    <a:cubicBezTo>
                      <a:pt x="2763" y="913"/>
                      <a:pt x="2854" y="525"/>
                      <a:pt x="2694" y="274"/>
                    </a:cubicBezTo>
                    <a:cubicBezTo>
                      <a:pt x="2588" y="91"/>
                      <a:pt x="2400" y="0"/>
                      <a:pt x="220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85"/>
              <p:cNvSpPr/>
              <p:nvPr/>
            </p:nvSpPr>
            <p:spPr>
              <a:xfrm>
                <a:off x="6814650" y="2499725"/>
                <a:ext cx="76500" cy="54050"/>
              </a:xfrm>
              <a:custGeom>
                <a:rect b="b" l="l" r="r" t="t"/>
                <a:pathLst>
                  <a:path extrusionOk="0" h="2162" w="3060">
                    <a:moveTo>
                      <a:pt x="2399" y="1"/>
                    </a:moveTo>
                    <a:cubicBezTo>
                      <a:pt x="2301" y="1"/>
                      <a:pt x="2199" y="26"/>
                      <a:pt x="2101" y="79"/>
                    </a:cubicBezTo>
                    <a:cubicBezTo>
                      <a:pt x="1530" y="422"/>
                      <a:pt x="959" y="764"/>
                      <a:pt x="366" y="1107"/>
                    </a:cubicBezTo>
                    <a:cubicBezTo>
                      <a:pt x="115" y="1244"/>
                      <a:pt x="1" y="1632"/>
                      <a:pt x="160" y="1883"/>
                    </a:cubicBezTo>
                    <a:cubicBezTo>
                      <a:pt x="270" y="2054"/>
                      <a:pt x="464" y="2162"/>
                      <a:pt x="664" y="2162"/>
                    </a:cubicBezTo>
                    <a:cubicBezTo>
                      <a:pt x="756" y="2162"/>
                      <a:pt x="850" y="2139"/>
                      <a:pt x="936" y="2088"/>
                    </a:cubicBezTo>
                    <a:cubicBezTo>
                      <a:pt x="1530" y="1746"/>
                      <a:pt x="2101" y="1403"/>
                      <a:pt x="2694" y="1061"/>
                    </a:cubicBezTo>
                    <a:cubicBezTo>
                      <a:pt x="2945" y="901"/>
                      <a:pt x="3059" y="536"/>
                      <a:pt x="2899" y="285"/>
                    </a:cubicBezTo>
                    <a:cubicBezTo>
                      <a:pt x="2778" y="102"/>
                      <a:pt x="2595" y="1"/>
                      <a:pt x="239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85"/>
              <p:cNvSpPr/>
              <p:nvPr/>
            </p:nvSpPr>
            <p:spPr>
              <a:xfrm>
                <a:off x="6921925" y="2420000"/>
                <a:ext cx="64525" cy="61750"/>
              </a:xfrm>
              <a:custGeom>
                <a:rect b="b" l="l" r="r" t="t"/>
                <a:pathLst>
                  <a:path extrusionOk="0" h="2470" w="2581">
                    <a:moveTo>
                      <a:pt x="2053" y="1"/>
                    </a:moveTo>
                    <a:cubicBezTo>
                      <a:pt x="2039" y="1"/>
                      <a:pt x="2024" y="2"/>
                      <a:pt x="2009" y="4"/>
                    </a:cubicBezTo>
                    <a:cubicBezTo>
                      <a:pt x="1850" y="4"/>
                      <a:pt x="1713" y="50"/>
                      <a:pt x="1599" y="164"/>
                    </a:cubicBezTo>
                    <a:cubicBezTo>
                      <a:pt x="1165" y="644"/>
                      <a:pt x="686" y="1100"/>
                      <a:pt x="161" y="1511"/>
                    </a:cubicBezTo>
                    <a:cubicBezTo>
                      <a:pt x="46" y="1579"/>
                      <a:pt x="1" y="1785"/>
                      <a:pt x="1" y="1899"/>
                    </a:cubicBezTo>
                    <a:cubicBezTo>
                      <a:pt x="1" y="2036"/>
                      <a:pt x="69" y="2218"/>
                      <a:pt x="161" y="2310"/>
                    </a:cubicBezTo>
                    <a:cubicBezTo>
                      <a:pt x="275" y="2401"/>
                      <a:pt x="412" y="2470"/>
                      <a:pt x="571" y="2470"/>
                    </a:cubicBezTo>
                    <a:cubicBezTo>
                      <a:pt x="617" y="2470"/>
                      <a:pt x="663" y="2470"/>
                      <a:pt x="708" y="2447"/>
                    </a:cubicBezTo>
                    <a:cubicBezTo>
                      <a:pt x="823" y="2424"/>
                      <a:pt x="891" y="2378"/>
                      <a:pt x="982" y="2310"/>
                    </a:cubicBezTo>
                    <a:cubicBezTo>
                      <a:pt x="1484" y="1899"/>
                      <a:pt x="1964" y="1465"/>
                      <a:pt x="2397" y="963"/>
                    </a:cubicBezTo>
                    <a:cubicBezTo>
                      <a:pt x="2512" y="872"/>
                      <a:pt x="2580" y="735"/>
                      <a:pt x="2580" y="575"/>
                    </a:cubicBezTo>
                    <a:cubicBezTo>
                      <a:pt x="2580" y="438"/>
                      <a:pt x="2512" y="256"/>
                      <a:pt x="2397" y="164"/>
                    </a:cubicBezTo>
                    <a:cubicBezTo>
                      <a:pt x="2316" y="83"/>
                      <a:pt x="2179" y="1"/>
                      <a:pt x="205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85"/>
              <p:cNvSpPr/>
              <p:nvPr/>
            </p:nvSpPr>
            <p:spPr>
              <a:xfrm>
                <a:off x="7018950" y="2307550"/>
                <a:ext cx="50800" cy="71625"/>
              </a:xfrm>
              <a:custGeom>
                <a:rect b="b" l="l" r="r" t="t"/>
                <a:pathLst>
                  <a:path extrusionOk="0" h="2865" w="2032">
                    <a:moveTo>
                      <a:pt x="1413" y="1"/>
                    </a:moveTo>
                    <a:cubicBezTo>
                      <a:pt x="1219" y="1"/>
                      <a:pt x="1025" y="87"/>
                      <a:pt x="936" y="280"/>
                    </a:cubicBezTo>
                    <a:cubicBezTo>
                      <a:pt x="662" y="850"/>
                      <a:pt x="388" y="1444"/>
                      <a:pt x="91" y="2014"/>
                    </a:cubicBezTo>
                    <a:cubicBezTo>
                      <a:pt x="23" y="2151"/>
                      <a:pt x="0" y="2311"/>
                      <a:pt x="46" y="2448"/>
                    </a:cubicBezTo>
                    <a:cubicBezTo>
                      <a:pt x="91" y="2585"/>
                      <a:pt x="183" y="2722"/>
                      <a:pt x="297" y="2791"/>
                    </a:cubicBezTo>
                    <a:cubicBezTo>
                      <a:pt x="393" y="2839"/>
                      <a:pt x="504" y="2864"/>
                      <a:pt x="612" y="2864"/>
                    </a:cubicBezTo>
                    <a:cubicBezTo>
                      <a:pt x="813" y="2864"/>
                      <a:pt x="1007" y="2777"/>
                      <a:pt x="1096" y="2585"/>
                    </a:cubicBezTo>
                    <a:cubicBezTo>
                      <a:pt x="1370" y="2014"/>
                      <a:pt x="1644" y="1444"/>
                      <a:pt x="1917" y="850"/>
                    </a:cubicBezTo>
                    <a:cubicBezTo>
                      <a:pt x="1986" y="713"/>
                      <a:pt x="2032" y="576"/>
                      <a:pt x="1986" y="417"/>
                    </a:cubicBezTo>
                    <a:cubicBezTo>
                      <a:pt x="1940" y="280"/>
                      <a:pt x="1849" y="143"/>
                      <a:pt x="1712" y="74"/>
                    </a:cubicBezTo>
                    <a:cubicBezTo>
                      <a:pt x="1624" y="26"/>
                      <a:pt x="1518" y="1"/>
                      <a:pt x="14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85"/>
              <p:cNvSpPr/>
              <p:nvPr/>
            </p:nvSpPr>
            <p:spPr>
              <a:xfrm>
                <a:off x="7068575" y="2186900"/>
                <a:ext cx="42825" cy="76700"/>
              </a:xfrm>
              <a:custGeom>
                <a:rect b="b" l="l" r="r" t="t"/>
                <a:pathLst>
                  <a:path extrusionOk="0" h="3068" w="1713">
                    <a:moveTo>
                      <a:pt x="1116" y="0"/>
                    </a:moveTo>
                    <a:cubicBezTo>
                      <a:pt x="860" y="0"/>
                      <a:pt x="607" y="153"/>
                      <a:pt x="549" y="404"/>
                    </a:cubicBezTo>
                    <a:cubicBezTo>
                      <a:pt x="389" y="1066"/>
                      <a:pt x="229" y="1705"/>
                      <a:pt x="69" y="2344"/>
                    </a:cubicBezTo>
                    <a:cubicBezTo>
                      <a:pt x="1" y="2641"/>
                      <a:pt x="161" y="2983"/>
                      <a:pt x="480" y="3051"/>
                    </a:cubicBezTo>
                    <a:cubicBezTo>
                      <a:pt x="526" y="3062"/>
                      <a:pt x="573" y="3067"/>
                      <a:pt x="619" y="3067"/>
                    </a:cubicBezTo>
                    <a:cubicBezTo>
                      <a:pt x="870" y="3067"/>
                      <a:pt x="1111" y="2914"/>
                      <a:pt x="1188" y="2663"/>
                    </a:cubicBezTo>
                    <a:lnTo>
                      <a:pt x="1644" y="723"/>
                    </a:lnTo>
                    <a:cubicBezTo>
                      <a:pt x="1713" y="427"/>
                      <a:pt x="1553" y="84"/>
                      <a:pt x="1256" y="16"/>
                    </a:cubicBezTo>
                    <a:cubicBezTo>
                      <a:pt x="1210" y="5"/>
                      <a:pt x="1163" y="0"/>
                      <a:pt x="111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85"/>
              <p:cNvSpPr/>
              <p:nvPr/>
            </p:nvSpPr>
            <p:spPr>
              <a:xfrm>
                <a:off x="7097125" y="2266025"/>
                <a:ext cx="45100" cy="79475"/>
              </a:xfrm>
              <a:custGeom>
                <a:rect b="b" l="l" r="r" t="t"/>
                <a:pathLst>
                  <a:path extrusionOk="0" h="3179" w="1804">
                    <a:moveTo>
                      <a:pt x="1210" y="1"/>
                    </a:moveTo>
                    <a:cubicBezTo>
                      <a:pt x="890" y="23"/>
                      <a:pt x="662" y="252"/>
                      <a:pt x="639" y="571"/>
                    </a:cubicBezTo>
                    <a:cubicBezTo>
                      <a:pt x="639" y="640"/>
                      <a:pt x="639" y="708"/>
                      <a:pt x="616" y="777"/>
                    </a:cubicBezTo>
                    <a:cubicBezTo>
                      <a:pt x="571" y="1051"/>
                      <a:pt x="525" y="1324"/>
                      <a:pt x="434" y="1598"/>
                    </a:cubicBezTo>
                    <a:cubicBezTo>
                      <a:pt x="388" y="1735"/>
                      <a:pt x="343" y="1872"/>
                      <a:pt x="297" y="2009"/>
                    </a:cubicBezTo>
                    <a:cubicBezTo>
                      <a:pt x="274" y="2055"/>
                      <a:pt x="251" y="2078"/>
                      <a:pt x="251" y="2123"/>
                    </a:cubicBezTo>
                    <a:cubicBezTo>
                      <a:pt x="206" y="2192"/>
                      <a:pt x="183" y="2260"/>
                      <a:pt x="137" y="2329"/>
                    </a:cubicBezTo>
                    <a:cubicBezTo>
                      <a:pt x="0" y="2603"/>
                      <a:pt x="69" y="2968"/>
                      <a:pt x="343" y="3105"/>
                    </a:cubicBezTo>
                    <a:cubicBezTo>
                      <a:pt x="431" y="3153"/>
                      <a:pt x="536" y="3179"/>
                      <a:pt x="642" y="3179"/>
                    </a:cubicBezTo>
                    <a:cubicBezTo>
                      <a:pt x="836" y="3179"/>
                      <a:pt x="1030" y="3092"/>
                      <a:pt x="1119" y="2899"/>
                    </a:cubicBezTo>
                    <a:cubicBezTo>
                      <a:pt x="1507" y="2169"/>
                      <a:pt x="1712" y="1393"/>
                      <a:pt x="1781" y="571"/>
                    </a:cubicBezTo>
                    <a:cubicBezTo>
                      <a:pt x="1803" y="275"/>
                      <a:pt x="1507" y="1"/>
                      <a:pt x="1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85"/>
              <p:cNvSpPr/>
              <p:nvPr/>
            </p:nvSpPr>
            <p:spPr>
              <a:xfrm>
                <a:off x="7011525" y="2425225"/>
                <a:ext cx="58800" cy="64650"/>
              </a:xfrm>
              <a:custGeom>
                <a:rect b="b" l="l" r="r" t="t"/>
                <a:pathLst>
                  <a:path extrusionOk="0" h="2586" w="2352">
                    <a:moveTo>
                      <a:pt x="1686" y="0"/>
                    </a:moveTo>
                    <a:cubicBezTo>
                      <a:pt x="1438" y="0"/>
                      <a:pt x="1236" y="167"/>
                      <a:pt x="1142" y="412"/>
                    </a:cubicBezTo>
                    <a:cubicBezTo>
                      <a:pt x="1142" y="457"/>
                      <a:pt x="1119" y="503"/>
                      <a:pt x="1096" y="549"/>
                    </a:cubicBezTo>
                    <a:cubicBezTo>
                      <a:pt x="1028" y="708"/>
                      <a:pt x="936" y="868"/>
                      <a:pt x="822" y="1028"/>
                    </a:cubicBezTo>
                    <a:cubicBezTo>
                      <a:pt x="708" y="1165"/>
                      <a:pt x="571" y="1302"/>
                      <a:pt x="411" y="1416"/>
                    </a:cubicBezTo>
                    <a:cubicBezTo>
                      <a:pt x="388" y="1462"/>
                      <a:pt x="343" y="1485"/>
                      <a:pt x="297" y="1507"/>
                    </a:cubicBezTo>
                    <a:cubicBezTo>
                      <a:pt x="160" y="1599"/>
                      <a:pt x="69" y="1713"/>
                      <a:pt x="23" y="1850"/>
                    </a:cubicBezTo>
                    <a:cubicBezTo>
                      <a:pt x="0" y="1987"/>
                      <a:pt x="0" y="2169"/>
                      <a:pt x="92" y="2306"/>
                    </a:cubicBezTo>
                    <a:cubicBezTo>
                      <a:pt x="201" y="2478"/>
                      <a:pt x="395" y="2585"/>
                      <a:pt x="595" y="2585"/>
                    </a:cubicBezTo>
                    <a:cubicBezTo>
                      <a:pt x="687" y="2585"/>
                      <a:pt x="781" y="2562"/>
                      <a:pt x="868" y="2512"/>
                    </a:cubicBezTo>
                    <a:cubicBezTo>
                      <a:pt x="1530" y="2078"/>
                      <a:pt x="2009" y="1462"/>
                      <a:pt x="2260" y="708"/>
                    </a:cubicBezTo>
                    <a:cubicBezTo>
                      <a:pt x="2351" y="435"/>
                      <a:pt x="2146" y="92"/>
                      <a:pt x="1849" y="24"/>
                    </a:cubicBezTo>
                    <a:cubicBezTo>
                      <a:pt x="1793" y="8"/>
                      <a:pt x="1738" y="0"/>
                      <a:pt x="16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85"/>
              <p:cNvSpPr/>
              <p:nvPr/>
            </p:nvSpPr>
            <p:spPr>
              <a:xfrm>
                <a:off x="6885400" y="2530500"/>
                <a:ext cx="77075" cy="63675"/>
              </a:xfrm>
              <a:custGeom>
                <a:rect b="b" l="l" r="r" t="t"/>
                <a:pathLst>
                  <a:path extrusionOk="0" h="2547" w="3083">
                    <a:moveTo>
                      <a:pt x="2433" y="1"/>
                    </a:moveTo>
                    <a:cubicBezTo>
                      <a:pt x="2292" y="1"/>
                      <a:pt x="2153" y="53"/>
                      <a:pt x="2055" y="172"/>
                    </a:cubicBezTo>
                    <a:cubicBezTo>
                      <a:pt x="1918" y="309"/>
                      <a:pt x="1781" y="446"/>
                      <a:pt x="1644" y="583"/>
                    </a:cubicBezTo>
                    <a:cubicBezTo>
                      <a:pt x="1576" y="652"/>
                      <a:pt x="1507" y="697"/>
                      <a:pt x="1439" y="766"/>
                    </a:cubicBezTo>
                    <a:cubicBezTo>
                      <a:pt x="1393" y="811"/>
                      <a:pt x="1348" y="834"/>
                      <a:pt x="1302" y="857"/>
                    </a:cubicBezTo>
                    <a:cubicBezTo>
                      <a:pt x="1302" y="880"/>
                      <a:pt x="1302" y="880"/>
                      <a:pt x="1302" y="880"/>
                    </a:cubicBezTo>
                    <a:lnTo>
                      <a:pt x="1279" y="880"/>
                    </a:lnTo>
                    <a:cubicBezTo>
                      <a:pt x="982" y="1108"/>
                      <a:pt x="640" y="1314"/>
                      <a:pt x="298" y="1473"/>
                    </a:cubicBezTo>
                    <a:cubicBezTo>
                      <a:pt x="161" y="1542"/>
                      <a:pt x="69" y="1702"/>
                      <a:pt x="24" y="1816"/>
                    </a:cubicBezTo>
                    <a:cubicBezTo>
                      <a:pt x="1" y="1953"/>
                      <a:pt x="1" y="2135"/>
                      <a:pt x="92" y="2272"/>
                    </a:cubicBezTo>
                    <a:cubicBezTo>
                      <a:pt x="214" y="2455"/>
                      <a:pt x="386" y="2546"/>
                      <a:pt x="576" y="2546"/>
                    </a:cubicBezTo>
                    <a:cubicBezTo>
                      <a:pt x="671" y="2546"/>
                      <a:pt x="769" y="2523"/>
                      <a:pt x="868" y="2478"/>
                    </a:cubicBezTo>
                    <a:cubicBezTo>
                      <a:pt x="1622" y="2112"/>
                      <a:pt x="2306" y="1587"/>
                      <a:pt x="2854" y="971"/>
                    </a:cubicBezTo>
                    <a:cubicBezTo>
                      <a:pt x="3060" y="743"/>
                      <a:pt x="3082" y="378"/>
                      <a:pt x="2854" y="172"/>
                    </a:cubicBezTo>
                    <a:cubicBezTo>
                      <a:pt x="2746" y="65"/>
                      <a:pt x="2588" y="1"/>
                      <a:pt x="2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85"/>
              <p:cNvSpPr/>
              <p:nvPr/>
            </p:nvSpPr>
            <p:spPr>
              <a:xfrm>
                <a:off x="6777575" y="2605100"/>
                <a:ext cx="68500" cy="43750"/>
              </a:xfrm>
              <a:custGeom>
                <a:rect b="b" l="l" r="r" t="t"/>
                <a:pathLst>
                  <a:path extrusionOk="0" h="1750" w="2740">
                    <a:moveTo>
                      <a:pt x="2119" y="0"/>
                    </a:moveTo>
                    <a:cubicBezTo>
                      <a:pt x="2075" y="0"/>
                      <a:pt x="2030" y="6"/>
                      <a:pt x="1986" y="19"/>
                    </a:cubicBezTo>
                    <a:cubicBezTo>
                      <a:pt x="1484" y="224"/>
                      <a:pt x="959" y="430"/>
                      <a:pt x="457" y="635"/>
                    </a:cubicBezTo>
                    <a:cubicBezTo>
                      <a:pt x="297" y="681"/>
                      <a:pt x="183" y="749"/>
                      <a:pt x="114" y="886"/>
                    </a:cubicBezTo>
                    <a:cubicBezTo>
                      <a:pt x="46" y="1023"/>
                      <a:pt x="0" y="1206"/>
                      <a:pt x="46" y="1343"/>
                    </a:cubicBezTo>
                    <a:cubicBezTo>
                      <a:pt x="91" y="1479"/>
                      <a:pt x="183" y="1594"/>
                      <a:pt x="320" y="1685"/>
                    </a:cubicBezTo>
                    <a:cubicBezTo>
                      <a:pt x="400" y="1717"/>
                      <a:pt x="515" y="1749"/>
                      <a:pt x="624" y="1749"/>
                    </a:cubicBezTo>
                    <a:cubicBezTo>
                      <a:pt x="669" y="1749"/>
                      <a:pt x="713" y="1744"/>
                      <a:pt x="753" y="1731"/>
                    </a:cubicBezTo>
                    <a:cubicBezTo>
                      <a:pt x="1278" y="1525"/>
                      <a:pt x="1780" y="1320"/>
                      <a:pt x="2305" y="1137"/>
                    </a:cubicBezTo>
                    <a:cubicBezTo>
                      <a:pt x="2442" y="1069"/>
                      <a:pt x="2556" y="1000"/>
                      <a:pt x="2648" y="863"/>
                    </a:cubicBezTo>
                    <a:cubicBezTo>
                      <a:pt x="2716" y="749"/>
                      <a:pt x="2739" y="566"/>
                      <a:pt x="2693" y="430"/>
                    </a:cubicBezTo>
                    <a:cubicBezTo>
                      <a:pt x="2648" y="293"/>
                      <a:pt x="2556" y="156"/>
                      <a:pt x="2442" y="87"/>
                    </a:cubicBezTo>
                    <a:cubicBezTo>
                      <a:pt x="2344" y="38"/>
                      <a:pt x="2233" y="0"/>
                      <a:pt x="21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85"/>
              <p:cNvSpPr/>
              <p:nvPr/>
            </p:nvSpPr>
            <p:spPr>
              <a:xfrm>
                <a:off x="6858600" y="2627675"/>
                <a:ext cx="78775" cy="57925"/>
              </a:xfrm>
              <a:custGeom>
                <a:rect b="b" l="l" r="r" t="t"/>
                <a:pathLst>
                  <a:path extrusionOk="0" h="2317" w="3151">
                    <a:moveTo>
                      <a:pt x="2464" y="1"/>
                    </a:moveTo>
                    <a:cubicBezTo>
                      <a:pt x="2372" y="1"/>
                      <a:pt x="2278" y="24"/>
                      <a:pt x="2191" y="74"/>
                    </a:cubicBezTo>
                    <a:lnTo>
                      <a:pt x="388" y="1238"/>
                    </a:lnTo>
                    <a:cubicBezTo>
                      <a:pt x="137" y="1421"/>
                      <a:pt x="0" y="1763"/>
                      <a:pt x="183" y="2037"/>
                    </a:cubicBezTo>
                    <a:cubicBezTo>
                      <a:pt x="292" y="2209"/>
                      <a:pt x="486" y="2316"/>
                      <a:pt x="686" y="2316"/>
                    </a:cubicBezTo>
                    <a:cubicBezTo>
                      <a:pt x="778" y="2316"/>
                      <a:pt x="872" y="2293"/>
                      <a:pt x="959" y="2243"/>
                    </a:cubicBezTo>
                    <a:lnTo>
                      <a:pt x="2762" y="1056"/>
                    </a:lnTo>
                    <a:cubicBezTo>
                      <a:pt x="3013" y="896"/>
                      <a:pt x="3150" y="554"/>
                      <a:pt x="2968" y="280"/>
                    </a:cubicBezTo>
                    <a:cubicBezTo>
                      <a:pt x="2858" y="108"/>
                      <a:pt x="2664" y="1"/>
                      <a:pt x="24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85"/>
              <p:cNvSpPr/>
              <p:nvPr/>
            </p:nvSpPr>
            <p:spPr>
              <a:xfrm>
                <a:off x="6997825" y="2522725"/>
                <a:ext cx="65650" cy="69800"/>
              </a:xfrm>
              <a:custGeom>
                <a:rect b="b" l="l" r="r" t="t"/>
                <a:pathLst>
                  <a:path extrusionOk="0" h="2792" w="2626">
                    <a:moveTo>
                      <a:pt x="2099" y="0"/>
                    </a:moveTo>
                    <a:cubicBezTo>
                      <a:pt x="2084" y="0"/>
                      <a:pt x="2069" y="2"/>
                      <a:pt x="2055" y="4"/>
                    </a:cubicBezTo>
                    <a:cubicBezTo>
                      <a:pt x="1918" y="4"/>
                      <a:pt x="1735" y="50"/>
                      <a:pt x="1644" y="164"/>
                    </a:cubicBezTo>
                    <a:cubicBezTo>
                      <a:pt x="1188" y="734"/>
                      <a:pt x="731" y="1282"/>
                      <a:pt x="229" y="1830"/>
                    </a:cubicBezTo>
                    <a:cubicBezTo>
                      <a:pt x="23" y="2035"/>
                      <a:pt x="1" y="2423"/>
                      <a:pt x="229" y="2629"/>
                    </a:cubicBezTo>
                    <a:cubicBezTo>
                      <a:pt x="346" y="2734"/>
                      <a:pt x="499" y="2792"/>
                      <a:pt x="648" y="2792"/>
                    </a:cubicBezTo>
                    <a:cubicBezTo>
                      <a:pt x="790" y="2792"/>
                      <a:pt x="928" y="2740"/>
                      <a:pt x="1028" y="2629"/>
                    </a:cubicBezTo>
                    <a:cubicBezTo>
                      <a:pt x="1530" y="2104"/>
                      <a:pt x="2009" y="1533"/>
                      <a:pt x="2443" y="963"/>
                    </a:cubicBezTo>
                    <a:cubicBezTo>
                      <a:pt x="2557" y="849"/>
                      <a:pt x="2625" y="734"/>
                      <a:pt x="2625" y="575"/>
                    </a:cubicBezTo>
                    <a:cubicBezTo>
                      <a:pt x="2625" y="415"/>
                      <a:pt x="2557" y="255"/>
                      <a:pt x="2443" y="164"/>
                    </a:cubicBezTo>
                    <a:cubicBezTo>
                      <a:pt x="2361" y="82"/>
                      <a:pt x="2225" y="0"/>
                      <a:pt x="209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85"/>
              <p:cNvSpPr/>
              <p:nvPr/>
            </p:nvSpPr>
            <p:spPr>
              <a:xfrm>
                <a:off x="7096550" y="2366250"/>
                <a:ext cx="62800" cy="91975"/>
              </a:xfrm>
              <a:custGeom>
                <a:rect b="b" l="l" r="r" t="t"/>
                <a:pathLst>
                  <a:path extrusionOk="0" h="3679" w="2512">
                    <a:moveTo>
                      <a:pt x="1948" y="0"/>
                    </a:moveTo>
                    <a:cubicBezTo>
                      <a:pt x="1694" y="0"/>
                      <a:pt x="1407" y="140"/>
                      <a:pt x="1347" y="420"/>
                    </a:cubicBezTo>
                    <a:cubicBezTo>
                      <a:pt x="1301" y="648"/>
                      <a:pt x="1256" y="853"/>
                      <a:pt x="1164" y="1082"/>
                    </a:cubicBezTo>
                    <a:cubicBezTo>
                      <a:pt x="1164" y="1127"/>
                      <a:pt x="1142" y="1196"/>
                      <a:pt x="1119" y="1241"/>
                    </a:cubicBezTo>
                    <a:cubicBezTo>
                      <a:pt x="1096" y="1264"/>
                      <a:pt x="1096" y="1333"/>
                      <a:pt x="1073" y="1378"/>
                    </a:cubicBezTo>
                    <a:cubicBezTo>
                      <a:pt x="1073" y="1365"/>
                      <a:pt x="1073" y="1352"/>
                      <a:pt x="1069" y="1352"/>
                    </a:cubicBezTo>
                    <a:cubicBezTo>
                      <a:pt x="1066" y="1352"/>
                      <a:pt x="1060" y="1359"/>
                      <a:pt x="1050" y="1378"/>
                    </a:cubicBezTo>
                    <a:cubicBezTo>
                      <a:pt x="1050" y="1401"/>
                      <a:pt x="1028" y="1424"/>
                      <a:pt x="1028" y="1470"/>
                    </a:cubicBezTo>
                    <a:cubicBezTo>
                      <a:pt x="1005" y="1515"/>
                      <a:pt x="959" y="1584"/>
                      <a:pt x="936" y="1629"/>
                    </a:cubicBezTo>
                    <a:cubicBezTo>
                      <a:pt x="845" y="1835"/>
                      <a:pt x="731" y="2040"/>
                      <a:pt x="594" y="2223"/>
                    </a:cubicBezTo>
                    <a:cubicBezTo>
                      <a:pt x="525" y="2314"/>
                      <a:pt x="480" y="2406"/>
                      <a:pt x="411" y="2497"/>
                    </a:cubicBezTo>
                    <a:cubicBezTo>
                      <a:pt x="402" y="2506"/>
                      <a:pt x="389" y="2523"/>
                      <a:pt x="380" y="2536"/>
                    </a:cubicBezTo>
                    <a:lnTo>
                      <a:pt x="380" y="2536"/>
                    </a:lnTo>
                    <a:cubicBezTo>
                      <a:pt x="372" y="2547"/>
                      <a:pt x="366" y="2558"/>
                      <a:pt x="366" y="2565"/>
                    </a:cubicBezTo>
                    <a:cubicBezTo>
                      <a:pt x="320" y="2611"/>
                      <a:pt x="274" y="2657"/>
                      <a:pt x="229" y="2702"/>
                    </a:cubicBezTo>
                    <a:cubicBezTo>
                      <a:pt x="46" y="2931"/>
                      <a:pt x="0" y="3296"/>
                      <a:pt x="229" y="3524"/>
                    </a:cubicBezTo>
                    <a:cubicBezTo>
                      <a:pt x="349" y="3620"/>
                      <a:pt x="514" y="3679"/>
                      <a:pt x="673" y="3679"/>
                    </a:cubicBezTo>
                    <a:cubicBezTo>
                      <a:pt x="815" y="3679"/>
                      <a:pt x="953" y="3632"/>
                      <a:pt x="1050" y="3524"/>
                    </a:cubicBezTo>
                    <a:cubicBezTo>
                      <a:pt x="1735" y="2725"/>
                      <a:pt x="2237" y="1766"/>
                      <a:pt x="2465" y="716"/>
                    </a:cubicBezTo>
                    <a:cubicBezTo>
                      <a:pt x="2511" y="420"/>
                      <a:pt x="2374" y="100"/>
                      <a:pt x="2055" y="9"/>
                    </a:cubicBezTo>
                    <a:cubicBezTo>
                      <a:pt x="2020" y="3"/>
                      <a:pt x="1985" y="0"/>
                      <a:pt x="19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0" name="Google Shape;1230;p85"/>
            <p:cNvGrpSpPr/>
            <p:nvPr/>
          </p:nvGrpSpPr>
          <p:grpSpPr>
            <a:xfrm>
              <a:off x="6958450" y="3653900"/>
              <a:ext cx="334425" cy="116300"/>
              <a:chOff x="6958450" y="3653900"/>
              <a:chExt cx="334425" cy="116300"/>
            </a:xfrm>
          </p:grpSpPr>
          <p:sp>
            <p:nvSpPr>
              <p:cNvPr id="1231" name="Google Shape;1231;p85"/>
              <p:cNvSpPr/>
              <p:nvPr/>
            </p:nvSpPr>
            <p:spPr>
              <a:xfrm>
                <a:off x="6958450" y="3674500"/>
                <a:ext cx="69075" cy="56250"/>
              </a:xfrm>
              <a:custGeom>
                <a:rect b="b" l="l" r="r" t="t"/>
                <a:pathLst>
                  <a:path extrusionOk="0" h="2250" w="2763">
                    <a:moveTo>
                      <a:pt x="637" y="0"/>
                    </a:moveTo>
                    <a:cubicBezTo>
                      <a:pt x="486" y="0"/>
                      <a:pt x="332" y="51"/>
                      <a:pt x="229" y="154"/>
                    </a:cubicBezTo>
                    <a:cubicBezTo>
                      <a:pt x="1" y="405"/>
                      <a:pt x="23" y="725"/>
                      <a:pt x="229" y="976"/>
                    </a:cubicBezTo>
                    <a:cubicBezTo>
                      <a:pt x="480" y="1250"/>
                      <a:pt x="754" y="1501"/>
                      <a:pt x="1051" y="1706"/>
                    </a:cubicBezTo>
                    <a:cubicBezTo>
                      <a:pt x="1370" y="1935"/>
                      <a:pt x="1690" y="2094"/>
                      <a:pt x="2032" y="2231"/>
                    </a:cubicBezTo>
                    <a:cubicBezTo>
                      <a:pt x="2070" y="2244"/>
                      <a:pt x="2112" y="2250"/>
                      <a:pt x="2155" y="2250"/>
                    </a:cubicBezTo>
                    <a:cubicBezTo>
                      <a:pt x="2266" y="2250"/>
                      <a:pt x="2384" y="2212"/>
                      <a:pt x="2466" y="2163"/>
                    </a:cubicBezTo>
                    <a:cubicBezTo>
                      <a:pt x="2580" y="2094"/>
                      <a:pt x="2694" y="1957"/>
                      <a:pt x="2740" y="1843"/>
                    </a:cubicBezTo>
                    <a:cubicBezTo>
                      <a:pt x="2763" y="1683"/>
                      <a:pt x="2763" y="1524"/>
                      <a:pt x="2671" y="1387"/>
                    </a:cubicBezTo>
                    <a:lnTo>
                      <a:pt x="2580" y="1273"/>
                    </a:lnTo>
                    <a:cubicBezTo>
                      <a:pt x="2557" y="1227"/>
                      <a:pt x="2489" y="1204"/>
                      <a:pt x="2443" y="1181"/>
                    </a:cubicBezTo>
                    <a:cubicBezTo>
                      <a:pt x="2123" y="1044"/>
                      <a:pt x="1827" y="862"/>
                      <a:pt x="1553" y="656"/>
                    </a:cubicBezTo>
                    <a:cubicBezTo>
                      <a:pt x="1370" y="519"/>
                      <a:pt x="1188" y="337"/>
                      <a:pt x="1028" y="154"/>
                    </a:cubicBezTo>
                    <a:cubicBezTo>
                      <a:pt x="936" y="51"/>
                      <a:pt x="788" y="0"/>
                      <a:pt x="6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85"/>
              <p:cNvSpPr/>
              <p:nvPr/>
            </p:nvSpPr>
            <p:spPr>
              <a:xfrm>
                <a:off x="7077725" y="3736650"/>
                <a:ext cx="77050" cy="33550"/>
              </a:xfrm>
              <a:custGeom>
                <a:rect b="b" l="l" r="r" t="t"/>
                <a:pathLst>
                  <a:path extrusionOk="0" h="1342" w="3082">
                    <a:moveTo>
                      <a:pt x="608" y="1"/>
                    </a:moveTo>
                    <a:cubicBezTo>
                      <a:pt x="497" y="1"/>
                      <a:pt x="379" y="38"/>
                      <a:pt x="297" y="88"/>
                    </a:cubicBezTo>
                    <a:cubicBezTo>
                      <a:pt x="160" y="156"/>
                      <a:pt x="46" y="293"/>
                      <a:pt x="23" y="430"/>
                    </a:cubicBezTo>
                    <a:cubicBezTo>
                      <a:pt x="0" y="567"/>
                      <a:pt x="0" y="750"/>
                      <a:pt x="91" y="864"/>
                    </a:cubicBezTo>
                    <a:cubicBezTo>
                      <a:pt x="160" y="1001"/>
                      <a:pt x="274" y="1069"/>
                      <a:pt x="411" y="1138"/>
                    </a:cubicBezTo>
                    <a:cubicBezTo>
                      <a:pt x="778" y="1272"/>
                      <a:pt x="1177" y="1341"/>
                      <a:pt x="1578" y="1341"/>
                    </a:cubicBezTo>
                    <a:cubicBezTo>
                      <a:pt x="1925" y="1341"/>
                      <a:pt x="2274" y="1289"/>
                      <a:pt x="2602" y="1183"/>
                    </a:cubicBezTo>
                    <a:cubicBezTo>
                      <a:pt x="2876" y="1092"/>
                      <a:pt x="3082" y="772"/>
                      <a:pt x="2990" y="476"/>
                    </a:cubicBezTo>
                    <a:cubicBezTo>
                      <a:pt x="2915" y="251"/>
                      <a:pt x="2703" y="58"/>
                      <a:pt x="2453" y="58"/>
                    </a:cubicBezTo>
                    <a:cubicBezTo>
                      <a:pt x="2397" y="58"/>
                      <a:pt x="2340" y="67"/>
                      <a:pt x="2283" y="88"/>
                    </a:cubicBezTo>
                    <a:cubicBezTo>
                      <a:pt x="2146" y="133"/>
                      <a:pt x="2009" y="156"/>
                      <a:pt x="1872" y="179"/>
                    </a:cubicBezTo>
                    <a:cubicBezTo>
                      <a:pt x="1769" y="190"/>
                      <a:pt x="1672" y="196"/>
                      <a:pt x="1575" y="196"/>
                    </a:cubicBezTo>
                    <a:cubicBezTo>
                      <a:pt x="1478" y="196"/>
                      <a:pt x="1381" y="190"/>
                      <a:pt x="1278" y="179"/>
                    </a:cubicBezTo>
                    <a:cubicBezTo>
                      <a:pt x="1096" y="156"/>
                      <a:pt x="913" y="110"/>
                      <a:pt x="731" y="19"/>
                    </a:cubicBezTo>
                    <a:cubicBezTo>
                      <a:pt x="692" y="6"/>
                      <a:pt x="650" y="1"/>
                      <a:pt x="60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85"/>
              <p:cNvSpPr/>
              <p:nvPr/>
            </p:nvSpPr>
            <p:spPr>
              <a:xfrm>
                <a:off x="7207250" y="3699750"/>
                <a:ext cx="85625" cy="56800"/>
              </a:xfrm>
              <a:custGeom>
                <a:rect b="b" l="l" r="r" t="t"/>
                <a:pathLst>
                  <a:path extrusionOk="0" h="2272" w="3425">
                    <a:moveTo>
                      <a:pt x="2797" y="0"/>
                    </a:moveTo>
                    <a:cubicBezTo>
                      <a:pt x="2654" y="0"/>
                      <a:pt x="2511" y="57"/>
                      <a:pt x="2397" y="171"/>
                    </a:cubicBezTo>
                    <a:cubicBezTo>
                      <a:pt x="2329" y="240"/>
                      <a:pt x="2237" y="308"/>
                      <a:pt x="2169" y="354"/>
                    </a:cubicBezTo>
                    <a:cubicBezTo>
                      <a:pt x="2146" y="377"/>
                      <a:pt x="2146" y="377"/>
                      <a:pt x="2123" y="400"/>
                    </a:cubicBezTo>
                    <a:cubicBezTo>
                      <a:pt x="2100" y="422"/>
                      <a:pt x="2055" y="445"/>
                      <a:pt x="2032" y="468"/>
                    </a:cubicBezTo>
                    <a:cubicBezTo>
                      <a:pt x="1849" y="582"/>
                      <a:pt x="1690" y="696"/>
                      <a:pt x="1507" y="788"/>
                    </a:cubicBezTo>
                    <a:cubicBezTo>
                      <a:pt x="1416" y="833"/>
                      <a:pt x="1347" y="879"/>
                      <a:pt x="1256" y="902"/>
                    </a:cubicBezTo>
                    <a:lnTo>
                      <a:pt x="1210" y="925"/>
                    </a:lnTo>
                    <a:cubicBezTo>
                      <a:pt x="1165" y="947"/>
                      <a:pt x="1119" y="970"/>
                      <a:pt x="1073" y="993"/>
                    </a:cubicBezTo>
                    <a:cubicBezTo>
                      <a:pt x="891" y="1061"/>
                      <a:pt x="685" y="1107"/>
                      <a:pt x="503" y="1153"/>
                    </a:cubicBezTo>
                    <a:cubicBezTo>
                      <a:pt x="206" y="1221"/>
                      <a:pt x="0" y="1564"/>
                      <a:pt x="92" y="1860"/>
                    </a:cubicBezTo>
                    <a:cubicBezTo>
                      <a:pt x="167" y="2105"/>
                      <a:pt x="382" y="2272"/>
                      <a:pt x="634" y="2272"/>
                    </a:cubicBezTo>
                    <a:cubicBezTo>
                      <a:pt x="688" y="2272"/>
                      <a:pt x="743" y="2264"/>
                      <a:pt x="799" y="2248"/>
                    </a:cubicBezTo>
                    <a:cubicBezTo>
                      <a:pt x="1690" y="2043"/>
                      <a:pt x="2534" y="1586"/>
                      <a:pt x="3196" y="970"/>
                    </a:cubicBezTo>
                    <a:cubicBezTo>
                      <a:pt x="3424" y="765"/>
                      <a:pt x="3424" y="377"/>
                      <a:pt x="3196" y="171"/>
                    </a:cubicBezTo>
                    <a:cubicBezTo>
                      <a:pt x="3082" y="57"/>
                      <a:pt x="2939" y="0"/>
                      <a:pt x="27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85"/>
              <p:cNvSpPr/>
              <p:nvPr/>
            </p:nvSpPr>
            <p:spPr>
              <a:xfrm>
                <a:off x="7141625" y="3658950"/>
                <a:ext cx="79925" cy="43600"/>
              </a:xfrm>
              <a:custGeom>
                <a:rect b="b" l="l" r="r" t="t"/>
                <a:pathLst>
                  <a:path extrusionOk="0" h="1744" w="3197">
                    <a:moveTo>
                      <a:pt x="2558" y="0"/>
                    </a:moveTo>
                    <a:cubicBezTo>
                      <a:pt x="2461" y="0"/>
                      <a:pt x="2359" y="23"/>
                      <a:pt x="2260" y="69"/>
                    </a:cubicBezTo>
                    <a:cubicBezTo>
                      <a:pt x="2192" y="114"/>
                      <a:pt x="2123" y="137"/>
                      <a:pt x="2032" y="183"/>
                    </a:cubicBezTo>
                    <a:cubicBezTo>
                      <a:pt x="2009" y="206"/>
                      <a:pt x="1986" y="206"/>
                      <a:pt x="1941" y="228"/>
                    </a:cubicBezTo>
                    <a:lnTo>
                      <a:pt x="1918" y="228"/>
                    </a:lnTo>
                    <a:cubicBezTo>
                      <a:pt x="1758" y="297"/>
                      <a:pt x="1598" y="365"/>
                      <a:pt x="1439" y="411"/>
                    </a:cubicBezTo>
                    <a:cubicBezTo>
                      <a:pt x="1119" y="502"/>
                      <a:pt x="777" y="571"/>
                      <a:pt x="457" y="616"/>
                    </a:cubicBezTo>
                    <a:cubicBezTo>
                      <a:pt x="320" y="639"/>
                      <a:pt x="183" y="776"/>
                      <a:pt x="115" y="890"/>
                    </a:cubicBezTo>
                    <a:cubicBezTo>
                      <a:pt x="46" y="1004"/>
                      <a:pt x="1" y="1187"/>
                      <a:pt x="46" y="1324"/>
                    </a:cubicBezTo>
                    <a:cubicBezTo>
                      <a:pt x="92" y="1461"/>
                      <a:pt x="183" y="1598"/>
                      <a:pt x="320" y="1666"/>
                    </a:cubicBezTo>
                    <a:cubicBezTo>
                      <a:pt x="423" y="1718"/>
                      <a:pt x="526" y="1743"/>
                      <a:pt x="638" y="1743"/>
                    </a:cubicBezTo>
                    <a:cubicBezTo>
                      <a:pt x="675" y="1743"/>
                      <a:pt x="714" y="1741"/>
                      <a:pt x="754" y="1735"/>
                    </a:cubicBezTo>
                    <a:cubicBezTo>
                      <a:pt x="1484" y="1621"/>
                      <a:pt x="2192" y="1392"/>
                      <a:pt x="2831" y="1050"/>
                    </a:cubicBezTo>
                    <a:cubicBezTo>
                      <a:pt x="3105" y="913"/>
                      <a:pt x="3196" y="525"/>
                      <a:pt x="3036" y="274"/>
                    </a:cubicBezTo>
                    <a:cubicBezTo>
                      <a:pt x="2930" y="91"/>
                      <a:pt x="2752" y="0"/>
                      <a:pt x="255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85"/>
              <p:cNvSpPr/>
              <p:nvPr/>
            </p:nvSpPr>
            <p:spPr>
              <a:xfrm>
                <a:off x="7029200" y="3653900"/>
                <a:ext cx="62775" cy="35900"/>
              </a:xfrm>
              <a:custGeom>
                <a:rect b="b" l="l" r="r" t="t"/>
                <a:pathLst>
                  <a:path extrusionOk="0" h="1436" w="2511">
                    <a:moveTo>
                      <a:pt x="602" y="1"/>
                    </a:moveTo>
                    <a:cubicBezTo>
                      <a:pt x="493" y="1"/>
                      <a:pt x="378" y="33"/>
                      <a:pt x="298" y="65"/>
                    </a:cubicBezTo>
                    <a:cubicBezTo>
                      <a:pt x="184" y="156"/>
                      <a:pt x="69" y="271"/>
                      <a:pt x="24" y="408"/>
                    </a:cubicBezTo>
                    <a:cubicBezTo>
                      <a:pt x="1" y="567"/>
                      <a:pt x="1" y="727"/>
                      <a:pt x="92" y="864"/>
                    </a:cubicBezTo>
                    <a:cubicBezTo>
                      <a:pt x="115" y="887"/>
                      <a:pt x="138" y="932"/>
                      <a:pt x="184" y="978"/>
                    </a:cubicBezTo>
                    <a:cubicBezTo>
                      <a:pt x="252" y="1047"/>
                      <a:pt x="343" y="1092"/>
                      <a:pt x="435" y="1115"/>
                    </a:cubicBezTo>
                    <a:cubicBezTo>
                      <a:pt x="891" y="1321"/>
                      <a:pt x="1416" y="1412"/>
                      <a:pt x="1918" y="1435"/>
                    </a:cubicBezTo>
                    <a:cubicBezTo>
                      <a:pt x="1929" y="1435"/>
                      <a:pt x="1940" y="1436"/>
                      <a:pt x="1951" y="1436"/>
                    </a:cubicBezTo>
                    <a:cubicBezTo>
                      <a:pt x="2236" y="1436"/>
                      <a:pt x="2511" y="1150"/>
                      <a:pt x="2489" y="864"/>
                    </a:cubicBezTo>
                    <a:cubicBezTo>
                      <a:pt x="2466" y="544"/>
                      <a:pt x="2238" y="316"/>
                      <a:pt x="1918" y="293"/>
                    </a:cubicBezTo>
                    <a:cubicBezTo>
                      <a:pt x="1827" y="293"/>
                      <a:pt x="1759" y="293"/>
                      <a:pt x="1667" y="271"/>
                    </a:cubicBezTo>
                    <a:cubicBezTo>
                      <a:pt x="1348" y="225"/>
                      <a:pt x="1028" y="134"/>
                      <a:pt x="731" y="19"/>
                    </a:cubicBezTo>
                    <a:cubicBezTo>
                      <a:pt x="691" y="6"/>
                      <a:pt x="647" y="1"/>
                      <a:pt x="60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6" name="Google Shape;1236;p85"/>
            <p:cNvGrpSpPr/>
            <p:nvPr/>
          </p:nvGrpSpPr>
          <p:grpSpPr>
            <a:xfrm>
              <a:off x="6208650" y="2868925"/>
              <a:ext cx="204300" cy="433525"/>
              <a:chOff x="6208650" y="2868925"/>
              <a:chExt cx="204300" cy="433525"/>
            </a:xfrm>
          </p:grpSpPr>
          <p:sp>
            <p:nvSpPr>
              <p:cNvPr id="1237" name="Google Shape;1237;p85"/>
              <p:cNvSpPr/>
              <p:nvPr/>
            </p:nvSpPr>
            <p:spPr>
              <a:xfrm>
                <a:off x="6213225" y="2978950"/>
                <a:ext cx="41675" cy="79750"/>
              </a:xfrm>
              <a:custGeom>
                <a:rect b="b" l="l" r="r" t="t"/>
                <a:pathLst>
                  <a:path extrusionOk="0" h="3190" w="1667">
                    <a:moveTo>
                      <a:pt x="1031" y="1"/>
                    </a:moveTo>
                    <a:cubicBezTo>
                      <a:pt x="770" y="1"/>
                      <a:pt x="554" y="171"/>
                      <a:pt x="456" y="426"/>
                    </a:cubicBezTo>
                    <a:cubicBezTo>
                      <a:pt x="228" y="1134"/>
                      <a:pt x="91" y="1887"/>
                      <a:pt x="23" y="2617"/>
                    </a:cubicBezTo>
                    <a:cubicBezTo>
                      <a:pt x="1" y="2903"/>
                      <a:pt x="275" y="3189"/>
                      <a:pt x="561" y="3189"/>
                    </a:cubicBezTo>
                    <a:cubicBezTo>
                      <a:pt x="572" y="3189"/>
                      <a:pt x="582" y="3189"/>
                      <a:pt x="593" y="3188"/>
                    </a:cubicBezTo>
                    <a:cubicBezTo>
                      <a:pt x="913" y="3188"/>
                      <a:pt x="1141" y="2937"/>
                      <a:pt x="1164" y="2617"/>
                    </a:cubicBezTo>
                    <a:cubicBezTo>
                      <a:pt x="1164" y="2480"/>
                      <a:pt x="1187" y="2366"/>
                      <a:pt x="1210" y="2229"/>
                    </a:cubicBezTo>
                    <a:cubicBezTo>
                      <a:pt x="1278" y="1704"/>
                      <a:pt x="1392" y="1225"/>
                      <a:pt x="1575" y="723"/>
                    </a:cubicBezTo>
                    <a:cubicBezTo>
                      <a:pt x="1666" y="449"/>
                      <a:pt x="1461" y="84"/>
                      <a:pt x="1164" y="15"/>
                    </a:cubicBezTo>
                    <a:cubicBezTo>
                      <a:pt x="1119" y="5"/>
                      <a:pt x="1074" y="1"/>
                      <a:pt x="103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85"/>
              <p:cNvSpPr/>
              <p:nvPr/>
            </p:nvSpPr>
            <p:spPr>
              <a:xfrm>
                <a:off x="6208650" y="3112275"/>
                <a:ext cx="35400" cy="79900"/>
              </a:xfrm>
              <a:custGeom>
                <a:rect b="b" l="l" r="r" t="t"/>
                <a:pathLst>
                  <a:path extrusionOk="0" h="3196" w="1416">
                    <a:moveTo>
                      <a:pt x="571" y="0"/>
                    </a:moveTo>
                    <a:cubicBezTo>
                      <a:pt x="274" y="23"/>
                      <a:pt x="0" y="252"/>
                      <a:pt x="0" y="571"/>
                    </a:cubicBezTo>
                    <a:cubicBezTo>
                      <a:pt x="0" y="1324"/>
                      <a:pt x="91" y="2055"/>
                      <a:pt x="251" y="2785"/>
                    </a:cubicBezTo>
                    <a:cubicBezTo>
                      <a:pt x="308" y="3014"/>
                      <a:pt x="557" y="3195"/>
                      <a:pt x="810" y="3195"/>
                    </a:cubicBezTo>
                    <a:cubicBezTo>
                      <a:pt x="860" y="3195"/>
                      <a:pt x="910" y="3188"/>
                      <a:pt x="959" y="3173"/>
                    </a:cubicBezTo>
                    <a:cubicBezTo>
                      <a:pt x="1256" y="3082"/>
                      <a:pt x="1415" y="2785"/>
                      <a:pt x="1347" y="2466"/>
                    </a:cubicBezTo>
                    <a:cubicBezTo>
                      <a:pt x="1301" y="2215"/>
                      <a:pt x="1256" y="1963"/>
                      <a:pt x="1210" y="1712"/>
                    </a:cubicBezTo>
                    <a:cubicBezTo>
                      <a:pt x="1164" y="1347"/>
                      <a:pt x="1141" y="959"/>
                      <a:pt x="1141" y="571"/>
                    </a:cubicBezTo>
                    <a:cubicBezTo>
                      <a:pt x="1141" y="274"/>
                      <a:pt x="890" y="0"/>
                      <a:pt x="57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85"/>
              <p:cNvSpPr/>
              <p:nvPr/>
            </p:nvSpPr>
            <p:spPr>
              <a:xfrm>
                <a:off x="6255425" y="3235500"/>
                <a:ext cx="75925" cy="66950"/>
              </a:xfrm>
              <a:custGeom>
                <a:rect b="b" l="l" r="r" t="t"/>
                <a:pathLst>
                  <a:path extrusionOk="0" h="2678" w="3037">
                    <a:moveTo>
                      <a:pt x="664" y="1"/>
                    </a:moveTo>
                    <a:cubicBezTo>
                      <a:pt x="562" y="1"/>
                      <a:pt x="454" y="26"/>
                      <a:pt x="366" y="70"/>
                    </a:cubicBezTo>
                    <a:cubicBezTo>
                      <a:pt x="115" y="230"/>
                      <a:pt x="1" y="595"/>
                      <a:pt x="161" y="846"/>
                    </a:cubicBezTo>
                    <a:cubicBezTo>
                      <a:pt x="663" y="1600"/>
                      <a:pt x="1325" y="2216"/>
                      <a:pt x="2101" y="2604"/>
                    </a:cubicBezTo>
                    <a:cubicBezTo>
                      <a:pt x="2197" y="2652"/>
                      <a:pt x="2305" y="2678"/>
                      <a:pt x="2411" y="2678"/>
                    </a:cubicBezTo>
                    <a:cubicBezTo>
                      <a:pt x="2606" y="2678"/>
                      <a:pt x="2796" y="2591"/>
                      <a:pt x="2900" y="2398"/>
                    </a:cubicBezTo>
                    <a:cubicBezTo>
                      <a:pt x="3037" y="2147"/>
                      <a:pt x="2968" y="1759"/>
                      <a:pt x="2694" y="1622"/>
                    </a:cubicBezTo>
                    <a:cubicBezTo>
                      <a:pt x="2466" y="1508"/>
                      <a:pt x="2238" y="1371"/>
                      <a:pt x="2032" y="1211"/>
                    </a:cubicBezTo>
                    <a:cubicBezTo>
                      <a:pt x="1758" y="983"/>
                      <a:pt x="1507" y="732"/>
                      <a:pt x="1279" y="458"/>
                    </a:cubicBezTo>
                    <a:cubicBezTo>
                      <a:pt x="1233" y="413"/>
                      <a:pt x="1188" y="344"/>
                      <a:pt x="1165" y="276"/>
                    </a:cubicBezTo>
                    <a:cubicBezTo>
                      <a:pt x="1074" y="162"/>
                      <a:pt x="960" y="70"/>
                      <a:pt x="823" y="25"/>
                    </a:cubicBezTo>
                    <a:cubicBezTo>
                      <a:pt x="774" y="8"/>
                      <a:pt x="720" y="1"/>
                      <a:pt x="6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85"/>
              <p:cNvSpPr/>
              <p:nvPr/>
            </p:nvSpPr>
            <p:spPr>
              <a:xfrm>
                <a:off x="6293100" y="3148225"/>
                <a:ext cx="49675" cy="64500"/>
              </a:xfrm>
              <a:custGeom>
                <a:rect b="b" l="l" r="r" t="t"/>
                <a:pathLst>
                  <a:path extrusionOk="0" h="2580" w="1987">
                    <a:moveTo>
                      <a:pt x="582" y="0"/>
                    </a:moveTo>
                    <a:cubicBezTo>
                      <a:pt x="530" y="0"/>
                      <a:pt x="480" y="8"/>
                      <a:pt x="434" y="23"/>
                    </a:cubicBezTo>
                    <a:cubicBezTo>
                      <a:pt x="297" y="69"/>
                      <a:pt x="160" y="160"/>
                      <a:pt x="92" y="297"/>
                    </a:cubicBezTo>
                    <a:cubicBezTo>
                      <a:pt x="23" y="434"/>
                      <a:pt x="0" y="571"/>
                      <a:pt x="23" y="731"/>
                    </a:cubicBezTo>
                    <a:cubicBezTo>
                      <a:pt x="160" y="1370"/>
                      <a:pt x="502" y="1986"/>
                      <a:pt x="1005" y="2420"/>
                    </a:cubicBezTo>
                    <a:cubicBezTo>
                      <a:pt x="1119" y="2511"/>
                      <a:pt x="1256" y="2580"/>
                      <a:pt x="1415" y="2580"/>
                    </a:cubicBezTo>
                    <a:cubicBezTo>
                      <a:pt x="1552" y="2580"/>
                      <a:pt x="1712" y="2534"/>
                      <a:pt x="1804" y="2420"/>
                    </a:cubicBezTo>
                    <a:cubicBezTo>
                      <a:pt x="1918" y="2306"/>
                      <a:pt x="1986" y="2169"/>
                      <a:pt x="1986" y="2009"/>
                    </a:cubicBezTo>
                    <a:cubicBezTo>
                      <a:pt x="1963" y="1872"/>
                      <a:pt x="1918" y="1712"/>
                      <a:pt x="1804" y="1621"/>
                    </a:cubicBezTo>
                    <a:cubicBezTo>
                      <a:pt x="1689" y="1507"/>
                      <a:pt x="1598" y="1416"/>
                      <a:pt x="1507" y="1279"/>
                    </a:cubicBezTo>
                    <a:cubicBezTo>
                      <a:pt x="1415" y="1165"/>
                      <a:pt x="1324" y="1028"/>
                      <a:pt x="1256" y="868"/>
                    </a:cubicBezTo>
                    <a:cubicBezTo>
                      <a:pt x="1210" y="731"/>
                      <a:pt x="1164" y="571"/>
                      <a:pt x="1142" y="434"/>
                    </a:cubicBezTo>
                    <a:cubicBezTo>
                      <a:pt x="1119" y="297"/>
                      <a:pt x="982" y="160"/>
                      <a:pt x="868" y="92"/>
                    </a:cubicBezTo>
                    <a:cubicBezTo>
                      <a:pt x="792" y="31"/>
                      <a:pt x="685" y="0"/>
                      <a:pt x="58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85"/>
              <p:cNvSpPr/>
              <p:nvPr/>
            </p:nvSpPr>
            <p:spPr>
              <a:xfrm>
                <a:off x="6284525" y="3005000"/>
                <a:ext cx="35975" cy="66800"/>
              </a:xfrm>
              <a:custGeom>
                <a:rect b="b" l="l" r="r" t="t"/>
                <a:pathLst>
                  <a:path extrusionOk="0" h="2672" w="1439">
                    <a:moveTo>
                      <a:pt x="837" y="0"/>
                    </a:moveTo>
                    <a:cubicBezTo>
                      <a:pt x="638" y="0"/>
                      <a:pt x="435" y="92"/>
                      <a:pt x="343" y="274"/>
                    </a:cubicBezTo>
                    <a:cubicBezTo>
                      <a:pt x="206" y="571"/>
                      <a:pt x="92" y="868"/>
                      <a:pt x="47" y="1187"/>
                    </a:cubicBezTo>
                    <a:cubicBezTo>
                      <a:pt x="24" y="1347"/>
                      <a:pt x="1" y="1530"/>
                      <a:pt x="1" y="1712"/>
                    </a:cubicBezTo>
                    <a:cubicBezTo>
                      <a:pt x="1" y="1895"/>
                      <a:pt x="24" y="2077"/>
                      <a:pt x="47" y="2260"/>
                    </a:cubicBezTo>
                    <a:cubicBezTo>
                      <a:pt x="47" y="2397"/>
                      <a:pt x="184" y="2534"/>
                      <a:pt x="298" y="2602"/>
                    </a:cubicBezTo>
                    <a:cubicBezTo>
                      <a:pt x="371" y="2647"/>
                      <a:pt x="474" y="2672"/>
                      <a:pt x="574" y="2672"/>
                    </a:cubicBezTo>
                    <a:cubicBezTo>
                      <a:pt x="629" y="2672"/>
                      <a:pt x="683" y="2664"/>
                      <a:pt x="731" y="2648"/>
                    </a:cubicBezTo>
                    <a:cubicBezTo>
                      <a:pt x="868" y="2602"/>
                      <a:pt x="1005" y="2534"/>
                      <a:pt x="1074" y="2397"/>
                    </a:cubicBezTo>
                    <a:cubicBezTo>
                      <a:pt x="1097" y="2351"/>
                      <a:pt x="1119" y="2306"/>
                      <a:pt x="1142" y="2260"/>
                    </a:cubicBezTo>
                    <a:cubicBezTo>
                      <a:pt x="1165" y="2192"/>
                      <a:pt x="1165" y="2123"/>
                      <a:pt x="1165" y="2077"/>
                    </a:cubicBezTo>
                    <a:cubicBezTo>
                      <a:pt x="1119" y="1872"/>
                      <a:pt x="1119" y="1667"/>
                      <a:pt x="1142" y="1461"/>
                    </a:cubicBezTo>
                    <a:cubicBezTo>
                      <a:pt x="1188" y="1279"/>
                      <a:pt x="1234" y="1096"/>
                      <a:pt x="1302" y="913"/>
                    </a:cubicBezTo>
                    <a:cubicBezTo>
                      <a:pt x="1302" y="891"/>
                      <a:pt x="1325" y="868"/>
                      <a:pt x="1325" y="845"/>
                    </a:cubicBezTo>
                    <a:cubicBezTo>
                      <a:pt x="1393" y="708"/>
                      <a:pt x="1439" y="571"/>
                      <a:pt x="1393" y="411"/>
                    </a:cubicBezTo>
                    <a:cubicBezTo>
                      <a:pt x="1348" y="274"/>
                      <a:pt x="1256" y="137"/>
                      <a:pt x="1119" y="69"/>
                    </a:cubicBezTo>
                    <a:cubicBezTo>
                      <a:pt x="1036" y="23"/>
                      <a:pt x="937" y="0"/>
                      <a:pt x="8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85"/>
              <p:cNvSpPr/>
              <p:nvPr/>
            </p:nvSpPr>
            <p:spPr>
              <a:xfrm>
                <a:off x="6345025" y="3061100"/>
                <a:ext cx="43400" cy="79850"/>
              </a:xfrm>
              <a:custGeom>
                <a:rect b="b" l="l" r="r" t="t"/>
                <a:pathLst>
                  <a:path extrusionOk="0" h="3194" w="1736">
                    <a:moveTo>
                      <a:pt x="1403" y="2025"/>
                    </a:moveTo>
                    <a:cubicBezTo>
                      <a:pt x="1419" y="2063"/>
                      <a:pt x="1424" y="2077"/>
                      <a:pt x="1423" y="2077"/>
                    </a:cubicBezTo>
                    <a:cubicBezTo>
                      <a:pt x="1422" y="2077"/>
                      <a:pt x="1411" y="2052"/>
                      <a:pt x="1403" y="2025"/>
                    </a:cubicBezTo>
                    <a:close/>
                    <a:moveTo>
                      <a:pt x="735" y="0"/>
                    </a:moveTo>
                    <a:cubicBezTo>
                      <a:pt x="488" y="0"/>
                      <a:pt x="218" y="153"/>
                      <a:pt x="160" y="404"/>
                    </a:cubicBezTo>
                    <a:cubicBezTo>
                      <a:pt x="0" y="1271"/>
                      <a:pt x="115" y="2162"/>
                      <a:pt x="571" y="2915"/>
                    </a:cubicBezTo>
                    <a:cubicBezTo>
                      <a:pt x="680" y="3086"/>
                      <a:pt x="885" y="3194"/>
                      <a:pt x="1092" y="3194"/>
                    </a:cubicBezTo>
                    <a:cubicBezTo>
                      <a:pt x="1187" y="3194"/>
                      <a:pt x="1283" y="3171"/>
                      <a:pt x="1370" y="3120"/>
                    </a:cubicBezTo>
                    <a:cubicBezTo>
                      <a:pt x="1621" y="2960"/>
                      <a:pt x="1735" y="2618"/>
                      <a:pt x="1575" y="2344"/>
                    </a:cubicBezTo>
                    <a:cubicBezTo>
                      <a:pt x="1530" y="2253"/>
                      <a:pt x="1484" y="2184"/>
                      <a:pt x="1438" y="2093"/>
                    </a:cubicBezTo>
                    <a:cubicBezTo>
                      <a:pt x="1417" y="2072"/>
                      <a:pt x="1416" y="2031"/>
                      <a:pt x="1397" y="2007"/>
                    </a:cubicBezTo>
                    <a:lnTo>
                      <a:pt x="1397" y="2007"/>
                    </a:lnTo>
                    <a:cubicBezTo>
                      <a:pt x="1395" y="1996"/>
                      <a:pt x="1393" y="1986"/>
                      <a:pt x="1393" y="1979"/>
                    </a:cubicBezTo>
                    <a:cubicBezTo>
                      <a:pt x="1324" y="1819"/>
                      <a:pt x="1279" y="1659"/>
                      <a:pt x="1256" y="1500"/>
                    </a:cubicBezTo>
                    <a:cubicBezTo>
                      <a:pt x="1256" y="1477"/>
                      <a:pt x="1256" y="1477"/>
                      <a:pt x="1256" y="1454"/>
                    </a:cubicBezTo>
                    <a:cubicBezTo>
                      <a:pt x="1256" y="1431"/>
                      <a:pt x="1233" y="1386"/>
                      <a:pt x="1233" y="1363"/>
                    </a:cubicBezTo>
                    <a:cubicBezTo>
                      <a:pt x="1233" y="1271"/>
                      <a:pt x="1233" y="1180"/>
                      <a:pt x="1233" y="1112"/>
                    </a:cubicBezTo>
                    <a:cubicBezTo>
                      <a:pt x="1233" y="1020"/>
                      <a:pt x="1233" y="952"/>
                      <a:pt x="1233" y="861"/>
                    </a:cubicBezTo>
                    <a:lnTo>
                      <a:pt x="1256" y="861"/>
                    </a:lnTo>
                    <a:cubicBezTo>
                      <a:pt x="1256" y="815"/>
                      <a:pt x="1256" y="769"/>
                      <a:pt x="1279" y="724"/>
                    </a:cubicBezTo>
                    <a:cubicBezTo>
                      <a:pt x="1324" y="427"/>
                      <a:pt x="1187" y="85"/>
                      <a:pt x="868" y="16"/>
                    </a:cubicBezTo>
                    <a:cubicBezTo>
                      <a:pt x="825" y="5"/>
                      <a:pt x="781" y="0"/>
                      <a:pt x="73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85"/>
              <p:cNvSpPr/>
              <p:nvPr/>
            </p:nvSpPr>
            <p:spPr>
              <a:xfrm>
                <a:off x="6360425" y="2925100"/>
                <a:ext cx="52525" cy="74600"/>
              </a:xfrm>
              <a:custGeom>
                <a:rect b="b" l="l" r="r" t="t"/>
                <a:pathLst>
                  <a:path extrusionOk="0" h="2984" w="2101">
                    <a:moveTo>
                      <a:pt x="1471" y="1"/>
                    </a:moveTo>
                    <a:cubicBezTo>
                      <a:pt x="1276" y="1"/>
                      <a:pt x="1089" y="92"/>
                      <a:pt x="982" y="275"/>
                    </a:cubicBezTo>
                    <a:cubicBezTo>
                      <a:pt x="640" y="914"/>
                      <a:pt x="343" y="1576"/>
                      <a:pt x="92" y="2260"/>
                    </a:cubicBezTo>
                    <a:cubicBezTo>
                      <a:pt x="1" y="2534"/>
                      <a:pt x="206" y="2900"/>
                      <a:pt x="480" y="2968"/>
                    </a:cubicBezTo>
                    <a:cubicBezTo>
                      <a:pt x="533" y="2979"/>
                      <a:pt x="584" y="2984"/>
                      <a:pt x="632" y="2984"/>
                    </a:cubicBezTo>
                    <a:cubicBezTo>
                      <a:pt x="902" y="2984"/>
                      <a:pt x="1110" y="2828"/>
                      <a:pt x="1188" y="2557"/>
                    </a:cubicBezTo>
                    <a:cubicBezTo>
                      <a:pt x="1256" y="2352"/>
                      <a:pt x="1347" y="2169"/>
                      <a:pt x="1439" y="1964"/>
                    </a:cubicBezTo>
                    <a:cubicBezTo>
                      <a:pt x="1598" y="1576"/>
                      <a:pt x="1758" y="1211"/>
                      <a:pt x="1964" y="845"/>
                    </a:cubicBezTo>
                    <a:cubicBezTo>
                      <a:pt x="2101" y="594"/>
                      <a:pt x="2032" y="229"/>
                      <a:pt x="1758" y="69"/>
                    </a:cubicBezTo>
                    <a:cubicBezTo>
                      <a:pt x="1667" y="24"/>
                      <a:pt x="1568" y="1"/>
                      <a:pt x="1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85"/>
              <p:cNvSpPr/>
              <p:nvPr/>
            </p:nvSpPr>
            <p:spPr>
              <a:xfrm>
                <a:off x="6315925" y="2868925"/>
                <a:ext cx="49100" cy="66850"/>
              </a:xfrm>
              <a:custGeom>
                <a:rect b="b" l="l" r="r" t="t"/>
                <a:pathLst>
                  <a:path extrusionOk="0" h="2674" w="1964">
                    <a:moveTo>
                      <a:pt x="1316" y="1"/>
                    </a:moveTo>
                    <a:cubicBezTo>
                      <a:pt x="1126" y="1"/>
                      <a:pt x="944" y="102"/>
                      <a:pt x="822" y="285"/>
                    </a:cubicBezTo>
                    <a:cubicBezTo>
                      <a:pt x="502" y="810"/>
                      <a:pt x="251" y="1358"/>
                      <a:pt x="46" y="1951"/>
                    </a:cubicBezTo>
                    <a:cubicBezTo>
                      <a:pt x="0" y="2088"/>
                      <a:pt x="23" y="2271"/>
                      <a:pt x="92" y="2385"/>
                    </a:cubicBezTo>
                    <a:cubicBezTo>
                      <a:pt x="160" y="2499"/>
                      <a:pt x="297" y="2613"/>
                      <a:pt x="434" y="2659"/>
                    </a:cubicBezTo>
                    <a:cubicBezTo>
                      <a:pt x="479" y="2668"/>
                      <a:pt x="524" y="2673"/>
                      <a:pt x="567" y="2673"/>
                    </a:cubicBezTo>
                    <a:cubicBezTo>
                      <a:pt x="828" y="2673"/>
                      <a:pt x="1044" y="2502"/>
                      <a:pt x="1142" y="2248"/>
                    </a:cubicBezTo>
                    <a:cubicBezTo>
                      <a:pt x="1187" y="2111"/>
                      <a:pt x="1233" y="1997"/>
                      <a:pt x="1279" y="1860"/>
                    </a:cubicBezTo>
                    <a:cubicBezTo>
                      <a:pt x="1438" y="1517"/>
                      <a:pt x="1621" y="1175"/>
                      <a:pt x="1804" y="855"/>
                    </a:cubicBezTo>
                    <a:cubicBezTo>
                      <a:pt x="1963" y="604"/>
                      <a:pt x="1872" y="216"/>
                      <a:pt x="1598" y="79"/>
                    </a:cubicBezTo>
                    <a:cubicBezTo>
                      <a:pt x="1507" y="26"/>
                      <a:pt x="1410" y="1"/>
                      <a:pt x="131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45" name="Google Shape;1245;p85"/>
          <p:cNvSpPr txBox="1"/>
          <p:nvPr>
            <p:ph type="title"/>
          </p:nvPr>
        </p:nvSpPr>
        <p:spPr>
          <a:xfrm>
            <a:off x="713225" y="445025"/>
            <a:ext cx="77175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sz="1400"/>
            </a:lvl1pPr>
            <a:lvl2pPr lvl="1" rtl="0">
              <a:spcBef>
                <a:spcPts val="0"/>
              </a:spcBef>
              <a:spcAft>
                <a:spcPts val="0"/>
              </a:spcAft>
              <a:buSzPts val="1400"/>
              <a:buChar char="○"/>
              <a:defRPr sz="1400"/>
            </a:lvl2pPr>
            <a:lvl3pPr lvl="2" rtl="0">
              <a:spcBef>
                <a:spcPts val="0"/>
              </a:spcBef>
              <a:spcAft>
                <a:spcPts val="0"/>
              </a:spcAft>
              <a:buSzPts val="1400"/>
              <a:buChar char="■"/>
              <a:defRPr sz="1400"/>
            </a:lvl3pPr>
            <a:lvl4pPr lvl="3" rtl="0">
              <a:spcBef>
                <a:spcPts val="0"/>
              </a:spcBef>
              <a:spcAft>
                <a:spcPts val="0"/>
              </a:spcAft>
              <a:buSzPts val="1400"/>
              <a:buChar char="●"/>
              <a:defRPr sz="1400"/>
            </a:lvl4pPr>
            <a:lvl5pPr lvl="4" rtl="0">
              <a:spcBef>
                <a:spcPts val="0"/>
              </a:spcBef>
              <a:spcAft>
                <a:spcPts val="0"/>
              </a:spcAft>
              <a:buSzPts val="1400"/>
              <a:buChar char="○"/>
              <a:defRPr sz="1400"/>
            </a:lvl5pPr>
            <a:lvl6pPr lvl="5" rtl="0">
              <a:spcBef>
                <a:spcPts val="0"/>
              </a:spcBef>
              <a:spcAft>
                <a:spcPts val="0"/>
              </a:spcAft>
              <a:buSzPts val="1400"/>
              <a:buChar char="■"/>
              <a:defRPr sz="1400"/>
            </a:lvl6pPr>
            <a:lvl7pPr lvl="6" rtl="0">
              <a:spcBef>
                <a:spcPts val="0"/>
              </a:spcBef>
              <a:spcAft>
                <a:spcPts val="0"/>
              </a:spcAft>
              <a:buSzPts val="1400"/>
              <a:buChar char="●"/>
              <a:defRPr sz="1400"/>
            </a:lvl7pPr>
            <a:lvl8pPr lvl="7" rtl="0">
              <a:spcBef>
                <a:spcPts val="0"/>
              </a:spcBef>
              <a:spcAft>
                <a:spcPts val="0"/>
              </a:spcAft>
              <a:buSzPts val="1400"/>
              <a:buChar char="○"/>
              <a:defRPr sz="1400"/>
            </a:lvl8pPr>
            <a:lvl9pPr lvl="8" rtl="0">
              <a:spcBef>
                <a:spcPts val="0"/>
              </a:spcBef>
              <a:spcAft>
                <a:spcPts val="0"/>
              </a:spcAft>
              <a:buSzPts val="1400"/>
              <a:buChar char="■"/>
              <a:defRPr sz="1400"/>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46" name="Shape 1246"/>
        <p:cNvGrpSpPr/>
        <p:nvPr/>
      </p:nvGrpSpPr>
      <p:grpSpPr>
        <a:xfrm>
          <a:off x="0" y="0"/>
          <a:ext cx="0" cy="0"/>
          <a:chOff x="0" y="0"/>
          <a:chExt cx="0" cy="0"/>
        </a:xfrm>
      </p:grpSpPr>
      <p:sp>
        <p:nvSpPr>
          <p:cNvPr id="1247" name="Google Shape;1247;p86"/>
          <p:cNvSpPr/>
          <p:nvPr/>
        </p:nvSpPr>
        <p:spPr>
          <a:xfrm flipH="1">
            <a:off x="0" y="3770350"/>
            <a:ext cx="5946200" cy="1373150"/>
          </a:xfrm>
          <a:custGeom>
            <a:rect b="b" l="l" r="r" t="t"/>
            <a:pathLst>
              <a:path extrusionOk="0" h="54926" w="237848">
                <a:moveTo>
                  <a:pt x="1" y="54925"/>
                </a:moveTo>
                <a:cubicBezTo>
                  <a:pt x="1" y="54925"/>
                  <a:pt x="9028" y="0"/>
                  <a:pt x="93954" y="2736"/>
                </a:cubicBezTo>
                <a:cubicBezTo>
                  <a:pt x="166873" y="5107"/>
                  <a:pt x="178089" y="40366"/>
                  <a:pt x="237057" y="22615"/>
                </a:cubicBezTo>
                <a:lnTo>
                  <a:pt x="237847" y="54378"/>
                </a:lnTo>
                <a:close/>
              </a:path>
            </a:pathLst>
          </a:custGeom>
          <a:solidFill>
            <a:srgbClr val="E3D6C9">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86"/>
          <p:cNvSpPr/>
          <p:nvPr/>
        </p:nvSpPr>
        <p:spPr>
          <a:xfrm flipH="1" rot="825063">
            <a:off x="627008" y="-959787"/>
            <a:ext cx="8990661" cy="3255571"/>
          </a:xfrm>
          <a:custGeom>
            <a:rect b="b" l="l" r="r" t="t"/>
            <a:pathLst>
              <a:path extrusionOk="0" h="125474" w="346512">
                <a:moveTo>
                  <a:pt x="346511" y="73862"/>
                </a:moveTo>
                <a:cubicBezTo>
                  <a:pt x="346511" y="73862"/>
                  <a:pt x="320918" y="125474"/>
                  <a:pt x="263166" y="120945"/>
                </a:cubicBezTo>
                <a:cubicBezTo>
                  <a:pt x="186478" y="114927"/>
                  <a:pt x="187420" y="74318"/>
                  <a:pt x="126751" y="59911"/>
                </a:cubicBezTo>
                <a:cubicBezTo>
                  <a:pt x="53284" y="42494"/>
                  <a:pt x="0" y="114987"/>
                  <a:pt x="0" y="114987"/>
                </a:cubicBezTo>
                <a:lnTo>
                  <a:pt x="26779" y="1"/>
                </a:lnTo>
                <a:close/>
              </a:path>
            </a:pathLst>
          </a:custGeom>
          <a:solidFill>
            <a:srgbClr val="E3D6C9">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86"/>
          <p:cNvSpPr txBox="1"/>
          <p:nvPr>
            <p:ph type="title"/>
          </p:nvPr>
        </p:nvSpPr>
        <p:spPr>
          <a:xfrm>
            <a:off x="1546500" y="2100875"/>
            <a:ext cx="6051000" cy="17769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6000"/>
              <a:buChar char="●"/>
              <a:defRPr sz="4700"/>
            </a:lvl1pPr>
            <a:lvl2pPr lvl="1" rtl="0" algn="ctr">
              <a:spcBef>
                <a:spcPts val="0"/>
              </a:spcBef>
              <a:spcAft>
                <a:spcPts val="0"/>
              </a:spcAft>
              <a:buSzPts val="6000"/>
              <a:buChar char="○"/>
              <a:defRPr sz="6000"/>
            </a:lvl2pPr>
            <a:lvl3pPr lvl="2" rtl="0" algn="ctr">
              <a:spcBef>
                <a:spcPts val="0"/>
              </a:spcBef>
              <a:spcAft>
                <a:spcPts val="0"/>
              </a:spcAft>
              <a:buSzPts val="6000"/>
              <a:buChar char="■"/>
              <a:defRPr sz="6000"/>
            </a:lvl3pPr>
            <a:lvl4pPr lvl="3" rtl="0" algn="ctr">
              <a:spcBef>
                <a:spcPts val="0"/>
              </a:spcBef>
              <a:spcAft>
                <a:spcPts val="0"/>
              </a:spcAft>
              <a:buSzPts val="6000"/>
              <a:buChar char="●"/>
              <a:defRPr sz="6000"/>
            </a:lvl4pPr>
            <a:lvl5pPr lvl="4" rtl="0" algn="ctr">
              <a:spcBef>
                <a:spcPts val="0"/>
              </a:spcBef>
              <a:spcAft>
                <a:spcPts val="0"/>
              </a:spcAft>
              <a:buSzPts val="6000"/>
              <a:buChar char="○"/>
              <a:defRPr sz="6000"/>
            </a:lvl5pPr>
            <a:lvl6pPr lvl="5" rtl="0" algn="ctr">
              <a:spcBef>
                <a:spcPts val="0"/>
              </a:spcBef>
              <a:spcAft>
                <a:spcPts val="0"/>
              </a:spcAft>
              <a:buSzPts val="6000"/>
              <a:buChar char="■"/>
              <a:defRPr sz="6000"/>
            </a:lvl6pPr>
            <a:lvl7pPr lvl="6" rtl="0" algn="ctr">
              <a:spcBef>
                <a:spcPts val="0"/>
              </a:spcBef>
              <a:spcAft>
                <a:spcPts val="0"/>
              </a:spcAft>
              <a:buSzPts val="6000"/>
              <a:buChar char="●"/>
              <a:defRPr sz="6000"/>
            </a:lvl7pPr>
            <a:lvl8pPr lvl="7" rtl="0" algn="ctr">
              <a:spcBef>
                <a:spcPts val="0"/>
              </a:spcBef>
              <a:spcAft>
                <a:spcPts val="0"/>
              </a:spcAft>
              <a:buSzPts val="6000"/>
              <a:buChar char="○"/>
              <a:defRPr sz="6000"/>
            </a:lvl8pPr>
            <a:lvl9pPr lvl="8" rtl="0" algn="ctr">
              <a:spcBef>
                <a:spcPts val="0"/>
              </a:spcBef>
              <a:spcAft>
                <a:spcPts val="0"/>
              </a:spcAft>
              <a:buSzPts val="6000"/>
              <a:buChar char="■"/>
              <a:defRPr sz="6000"/>
            </a:lvl9pPr>
          </a:lstStyle>
          <a:p/>
        </p:txBody>
      </p:sp>
      <p:sp>
        <p:nvSpPr>
          <p:cNvPr id="1250" name="Google Shape;1250;p86"/>
          <p:cNvSpPr txBox="1"/>
          <p:nvPr>
            <p:ph hasCustomPrompt="1" idx="2" type="title"/>
          </p:nvPr>
        </p:nvSpPr>
        <p:spPr>
          <a:xfrm>
            <a:off x="3805800" y="895750"/>
            <a:ext cx="1532400" cy="10293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6000"/>
              <a:buChar char="●"/>
              <a:defRPr sz="4700"/>
            </a:lvl1pPr>
            <a:lvl2pPr lvl="1" rtl="0" algn="ctr">
              <a:spcBef>
                <a:spcPts val="0"/>
              </a:spcBef>
              <a:spcAft>
                <a:spcPts val="0"/>
              </a:spcAft>
              <a:buSzPts val="6000"/>
              <a:buChar char="○"/>
              <a:defRPr sz="6000"/>
            </a:lvl2pPr>
            <a:lvl3pPr lvl="2" rtl="0" algn="ctr">
              <a:spcBef>
                <a:spcPts val="0"/>
              </a:spcBef>
              <a:spcAft>
                <a:spcPts val="0"/>
              </a:spcAft>
              <a:buSzPts val="6000"/>
              <a:buChar char="■"/>
              <a:defRPr sz="6000"/>
            </a:lvl3pPr>
            <a:lvl4pPr lvl="3" rtl="0" algn="ctr">
              <a:spcBef>
                <a:spcPts val="0"/>
              </a:spcBef>
              <a:spcAft>
                <a:spcPts val="0"/>
              </a:spcAft>
              <a:buSzPts val="6000"/>
              <a:buChar char="●"/>
              <a:defRPr sz="6000"/>
            </a:lvl4pPr>
            <a:lvl5pPr lvl="4" rtl="0" algn="ctr">
              <a:spcBef>
                <a:spcPts val="0"/>
              </a:spcBef>
              <a:spcAft>
                <a:spcPts val="0"/>
              </a:spcAft>
              <a:buSzPts val="6000"/>
              <a:buChar char="○"/>
              <a:defRPr sz="6000"/>
            </a:lvl5pPr>
            <a:lvl6pPr lvl="5" rtl="0" algn="ctr">
              <a:spcBef>
                <a:spcPts val="0"/>
              </a:spcBef>
              <a:spcAft>
                <a:spcPts val="0"/>
              </a:spcAft>
              <a:buSzPts val="6000"/>
              <a:buChar char="■"/>
              <a:defRPr sz="6000"/>
            </a:lvl6pPr>
            <a:lvl7pPr lvl="6" rtl="0" algn="ctr">
              <a:spcBef>
                <a:spcPts val="0"/>
              </a:spcBef>
              <a:spcAft>
                <a:spcPts val="0"/>
              </a:spcAft>
              <a:buSzPts val="6000"/>
              <a:buChar char="●"/>
              <a:defRPr sz="6000"/>
            </a:lvl7pPr>
            <a:lvl8pPr lvl="7" rtl="0" algn="ctr">
              <a:spcBef>
                <a:spcPts val="0"/>
              </a:spcBef>
              <a:spcAft>
                <a:spcPts val="0"/>
              </a:spcAft>
              <a:buSzPts val="6000"/>
              <a:buChar char="○"/>
              <a:defRPr sz="6000"/>
            </a:lvl8pPr>
            <a:lvl9pPr lvl="8" rtl="0" algn="ctr">
              <a:spcBef>
                <a:spcPts val="0"/>
              </a:spcBef>
              <a:spcAft>
                <a:spcPts val="0"/>
              </a:spcAft>
              <a:buSzPts val="6000"/>
              <a:buChar char="■"/>
              <a:defRPr sz="6000"/>
            </a:lvl9pPr>
          </a:lstStyle>
          <a:p>
            <a:r>
              <a:t>xx%</a:t>
            </a:r>
          </a:p>
        </p:txBody>
      </p:sp>
      <p:sp>
        <p:nvSpPr>
          <p:cNvPr id="1251" name="Google Shape;1251;p86"/>
          <p:cNvSpPr txBox="1"/>
          <p:nvPr>
            <p:ph idx="1" type="subTitle"/>
          </p:nvPr>
        </p:nvSpPr>
        <p:spPr>
          <a:xfrm>
            <a:off x="3388200" y="3836625"/>
            <a:ext cx="2367600" cy="504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400"/>
              <a:buNone/>
              <a:defRPr sz="16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grpSp>
        <p:nvGrpSpPr>
          <p:cNvPr id="1252" name="Google Shape;1252;p86"/>
          <p:cNvGrpSpPr/>
          <p:nvPr/>
        </p:nvGrpSpPr>
        <p:grpSpPr>
          <a:xfrm>
            <a:off x="8076200" y="44013"/>
            <a:ext cx="999200" cy="990975"/>
            <a:chOff x="3102700" y="494350"/>
            <a:chExt cx="999200" cy="990975"/>
          </a:xfrm>
        </p:grpSpPr>
        <p:sp>
          <p:nvSpPr>
            <p:cNvPr id="1253" name="Google Shape;1253;p86"/>
            <p:cNvSpPr/>
            <p:nvPr/>
          </p:nvSpPr>
          <p:spPr>
            <a:xfrm>
              <a:off x="3363475" y="639725"/>
              <a:ext cx="70200" cy="69650"/>
            </a:xfrm>
            <a:custGeom>
              <a:rect b="b" l="l" r="r" t="t"/>
              <a:pathLst>
                <a:path extrusionOk="0" h="2786" w="2808">
                  <a:moveTo>
                    <a:pt x="1530" y="1"/>
                  </a:moveTo>
                  <a:cubicBezTo>
                    <a:pt x="1432" y="1"/>
                    <a:pt x="1335" y="12"/>
                    <a:pt x="1233" y="46"/>
                  </a:cubicBezTo>
                  <a:cubicBezTo>
                    <a:pt x="1027" y="92"/>
                    <a:pt x="845" y="206"/>
                    <a:pt x="685" y="366"/>
                  </a:cubicBezTo>
                  <a:cubicBezTo>
                    <a:pt x="639" y="366"/>
                    <a:pt x="616" y="389"/>
                    <a:pt x="594" y="411"/>
                  </a:cubicBezTo>
                  <a:cubicBezTo>
                    <a:pt x="411" y="526"/>
                    <a:pt x="274" y="640"/>
                    <a:pt x="183" y="822"/>
                  </a:cubicBezTo>
                  <a:cubicBezTo>
                    <a:pt x="69" y="1005"/>
                    <a:pt x="46" y="1188"/>
                    <a:pt x="23" y="1393"/>
                  </a:cubicBezTo>
                  <a:cubicBezTo>
                    <a:pt x="0" y="1530"/>
                    <a:pt x="23" y="1667"/>
                    <a:pt x="46" y="1804"/>
                  </a:cubicBezTo>
                  <a:cubicBezTo>
                    <a:pt x="69" y="1895"/>
                    <a:pt x="114" y="1986"/>
                    <a:pt x="160" y="2078"/>
                  </a:cubicBezTo>
                  <a:cubicBezTo>
                    <a:pt x="183" y="2123"/>
                    <a:pt x="206" y="2169"/>
                    <a:pt x="228" y="2192"/>
                  </a:cubicBezTo>
                  <a:cubicBezTo>
                    <a:pt x="343" y="2374"/>
                    <a:pt x="480" y="2511"/>
                    <a:pt x="662" y="2603"/>
                  </a:cubicBezTo>
                  <a:cubicBezTo>
                    <a:pt x="868" y="2717"/>
                    <a:pt x="1027" y="2762"/>
                    <a:pt x="1256" y="2785"/>
                  </a:cubicBezTo>
                  <a:cubicBezTo>
                    <a:pt x="1415" y="2785"/>
                    <a:pt x="1575" y="2762"/>
                    <a:pt x="1712" y="2740"/>
                  </a:cubicBezTo>
                  <a:cubicBezTo>
                    <a:pt x="1872" y="2694"/>
                    <a:pt x="2009" y="2648"/>
                    <a:pt x="2146" y="2557"/>
                  </a:cubicBezTo>
                  <a:cubicBezTo>
                    <a:pt x="2306" y="2443"/>
                    <a:pt x="2420" y="2329"/>
                    <a:pt x="2557" y="2169"/>
                  </a:cubicBezTo>
                  <a:cubicBezTo>
                    <a:pt x="2625" y="2055"/>
                    <a:pt x="2694" y="1918"/>
                    <a:pt x="2716" y="1781"/>
                  </a:cubicBezTo>
                  <a:cubicBezTo>
                    <a:pt x="2808" y="1530"/>
                    <a:pt x="2808" y="1210"/>
                    <a:pt x="2739" y="959"/>
                  </a:cubicBezTo>
                  <a:cubicBezTo>
                    <a:pt x="2716" y="822"/>
                    <a:pt x="2671" y="685"/>
                    <a:pt x="2602" y="594"/>
                  </a:cubicBezTo>
                  <a:cubicBezTo>
                    <a:pt x="2488" y="411"/>
                    <a:pt x="2374" y="297"/>
                    <a:pt x="2191" y="183"/>
                  </a:cubicBezTo>
                  <a:cubicBezTo>
                    <a:pt x="2169" y="160"/>
                    <a:pt x="2123" y="138"/>
                    <a:pt x="2100" y="115"/>
                  </a:cubicBezTo>
                  <a:cubicBezTo>
                    <a:pt x="2009" y="92"/>
                    <a:pt x="1918" y="46"/>
                    <a:pt x="1826" y="23"/>
                  </a:cubicBezTo>
                  <a:cubicBezTo>
                    <a:pt x="1724" y="12"/>
                    <a:pt x="1627" y="1"/>
                    <a:pt x="153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86"/>
            <p:cNvSpPr/>
            <p:nvPr/>
          </p:nvSpPr>
          <p:spPr>
            <a:xfrm>
              <a:off x="3252775" y="766400"/>
              <a:ext cx="62775" cy="62225"/>
            </a:xfrm>
            <a:custGeom>
              <a:rect b="b" l="l" r="r" t="t"/>
              <a:pathLst>
                <a:path extrusionOk="0" h="2489" w="2511">
                  <a:moveTo>
                    <a:pt x="1301" y="1"/>
                  </a:moveTo>
                  <a:cubicBezTo>
                    <a:pt x="1164" y="1"/>
                    <a:pt x="1050" y="24"/>
                    <a:pt x="913" y="46"/>
                  </a:cubicBezTo>
                  <a:cubicBezTo>
                    <a:pt x="822" y="69"/>
                    <a:pt x="731" y="115"/>
                    <a:pt x="639" y="206"/>
                  </a:cubicBezTo>
                  <a:cubicBezTo>
                    <a:pt x="548" y="229"/>
                    <a:pt x="457" y="275"/>
                    <a:pt x="388" y="343"/>
                  </a:cubicBezTo>
                  <a:cubicBezTo>
                    <a:pt x="342" y="389"/>
                    <a:pt x="320" y="435"/>
                    <a:pt x="274" y="480"/>
                  </a:cubicBezTo>
                  <a:cubicBezTo>
                    <a:pt x="251" y="526"/>
                    <a:pt x="206" y="549"/>
                    <a:pt x="183" y="594"/>
                  </a:cubicBezTo>
                  <a:cubicBezTo>
                    <a:pt x="137" y="686"/>
                    <a:pt x="114" y="754"/>
                    <a:pt x="91" y="823"/>
                  </a:cubicBezTo>
                  <a:cubicBezTo>
                    <a:pt x="69" y="845"/>
                    <a:pt x="69" y="891"/>
                    <a:pt x="69" y="914"/>
                  </a:cubicBezTo>
                  <a:cubicBezTo>
                    <a:pt x="0" y="1119"/>
                    <a:pt x="23" y="1348"/>
                    <a:pt x="69" y="1576"/>
                  </a:cubicBezTo>
                  <a:cubicBezTo>
                    <a:pt x="91" y="1667"/>
                    <a:pt x="137" y="1781"/>
                    <a:pt x="183" y="1873"/>
                  </a:cubicBezTo>
                  <a:cubicBezTo>
                    <a:pt x="228" y="1964"/>
                    <a:pt x="297" y="2055"/>
                    <a:pt x="388" y="2124"/>
                  </a:cubicBezTo>
                  <a:cubicBezTo>
                    <a:pt x="388" y="2146"/>
                    <a:pt x="411" y="2169"/>
                    <a:pt x="434" y="2192"/>
                  </a:cubicBezTo>
                  <a:cubicBezTo>
                    <a:pt x="502" y="2238"/>
                    <a:pt x="571" y="2283"/>
                    <a:pt x="639" y="2329"/>
                  </a:cubicBezTo>
                  <a:cubicBezTo>
                    <a:pt x="708" y="2375"/>
                    <a:pt x="776" y="2397"/>
                    <a:pt x="867" y="2420"/>
                  </a:cubicBezTo>
                  <a:cubicBezTo>
                    <a:pt x="890" y="2443"/>
                    <a:pt x="913" y="2443"/>
                    <a:pt x="936" y="2443"/>
                  </a:cubicBezTo>
                  <a:cubicBezTo>
                    <a:pt x="1050" y="2466"/>
                    <a:pt x="1164" y="2489"/>
                    <a:pt x="1278" y="2489"/>
                  </a:cubicBezTo>
                  <a:cubicBezTo>
                    <a:pt x="1392" y="2466"/>
                    <a:pt x="1507" y="2466"/>
                    <a:pt x="1598" y="2420"/>
                  </a:cubicBezTo>
                  <a:cubicBezTo>
                    <a:pt x="1712" y="2397"/>
                    <a:pt x="1826" y="2352"/>
                    <a:pt x="1917" y="2283"/>
                  </a:cubicBezTo>
                  <a:cubicBezTo>
                    <a:pt x="2009" y="2215"/>
                    <a:pt x="2100" y="2146"/>
                    <a:pt x="2169" y="2078"/>
                  </a:cubicBezTo>
                  <a:cubicBezTo>
                    <a:pt x="2237" y="1987"/>
                    <a:pt x="2305" y="1895"/>
                    <a:pt x="2351" y="1804"/>
                  </a:cubicBezTo>
                  <a:cubicBezTo>
                    <a:pt x="2397" y="1736"/>
                    <a:pt x="2420" y="1667"/>
                    <a:pt x="2442" y="1576"/>
                  </a:cubicBezTo>
                  <a:cubicBezTo>
                    <a:pt x="2465" y="1530"/>
                    <a:pt x="2465" y="1462"/>
                    <a:pt x="2488" y="1416"/>
                  </a:cubicBezTo>
                  <a:cubicBezTo>
                    <a:pt x="2511" y="1256"/>
                    <a:pt x="2488" y="1119"/>
                    <a:pt x="2465" y="982"/>
                  </a:cubicBezTo>
                  <a:cubicBezTo>
                    <a:pt x="2465" y="937"/>
                    <a:pt x="2442" y="914"/>
                    <a:pt x="2442" y="891"/>
                  </a:cubicBezTo>
                  <a:cubicBezTo>
                    <a:pt x="2397" y="800"/>
                    <a:pt x="2374" y="731"/>
                    <a:pt x="2328" y="640"/>
                  </a:cubicBezTo>
                  <a:cubicBezTo>
                    <a:pt x="2283" y="571"/>
                    <a:pt x="2237" y="503"/>
                    <a:pt x="2169" y="435"/>
                  </a:cubicBezTo>
                  <a:cubicBezTo>
                    <a:pt x="2146" y="412"/>
                    <a:pt x="2123" y="389"/>
                    <a:pt x="2100" y="366"/>
                  </a:cubicBezTo>
                  <a:cubicBezTo>
                    <a:pt x="2032" y="298"/>
                    <a:pt x="1963" y="252"/>
                    <a:pt x="1895" y="206"/>
                  </a:cubicBezTo>
                  <a:cubicBezTo>
                    <a:pt x="1872" y="183"/>
                    <a:pt x="1849" y="161"/>
                    <a:pt x="1803" y="161"/>
                  </a:cubicBezTo>
                  <a:cubicBezTo>
                    <a:pt x="1735" y="115"/>
                    <a:pt x="1644" y="69"/>
                    <a:pt x="1575" y="46"/>
                  </a:cubicBezTo>
                  <a:cubicBezTo>
                    <a:pt x="1484" y="24"/>
                    <a:pt x="1392" y="24"/>
                    <a:pt x="130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86"/>
            <p:cNvSpPr/>
            <p:nvPr/>
          </p:nvSpPr>
          <p:spPr>
            <a:xfrm>
              <a:off x="3244200" y="916975"/>
              <a:ext cx="41125" cy="53175"/>
            </a:xfrm>
            <a:custGeom>
              <a:rect b="b" l="l" r="r" t="t"/>
              <a:pathLst>
                <a:path extrusionOk="0" h="2127" w="1645">
                  <a:moveTo>
                    <a:pt x="901" y="0"/>
                  </a:moveTo>
                  <a:cubicBezTo>
                    <a:pt x="883" y="0"/>
                    <a:pt x="864" y="1"/>
                    <a:pt x="845" y="4"/>
                  </a:cubicBezTo>
                  <a:cubicBezTo>
                    <a:pt x="777" y="4"/>
                    <a:pt x="708" y="27"/>
                    <a:pt x="640" y="27"/>
                  </a:cubicBezTo>
                  <a:cubicBezTo>
                    <a:pt x="526" y="49"/>
                    <a:pt x="434" y="118"/>
                    <a:pt x="343" y="209"/>
                  </a:cubicBezTo>
                  <a:cubicBezTo>
                    <a:pt x="206" y="323"/>
                    <a:pt x="115" y="506"/>
                    <a:pt x="46" y="688"/>
                  </a:cubicBezTo>
                  <a:cubicBezTo>
                    <a:pt x="24" y="780"/>
                    <a:pt x="1" y="894"/>
                    <a:pt x="1" y="962"/>
                  </a:cubicBezTo>
                  <a:cubicBezTo>
                    <a:pt x="1" y="1008"/>
                    <a:pt x="1" y="1031"/>
                    <a:pt x="1" y="1054"/>
                  </a:cubicBezTo>
                  <a:cubicBezTo>
                    <a:pt x="1" y="1054"/>
                    <a:pt x="1" y="1076"/>
                    <a:pt x="1" y="1076"/>
                  </a:cubicBezTo>
                  <a:cubicBezTo>
                    <a:pt x="1" y="1099"/>
                    <a:pt x="1" y="1145"/>
                    <a:pt x="1" y="1168"/>
                  </a:cubicBezTo>
                  <a:cubicBezTo>
                    <a:pt x="1" y="1259"/>
                    <a:pt x="24" y="1350"/>
                    <a:pt x="46" y="1442"/>
                  </a:cubicBezTo>
                  <a:cubicBezTo>
                    <a:pt x="69" y="1487"/>
                    <a:pt x="115" y="1533"/>
                    <a:pt x="138" y="1579"/>
                  </a:cubicBezTo>
                  <a:cubicBezTo>
                    <a:pt x="138" y="1601"/>
                    <a:pt x="138" y="1624"/>
                    <a:pt x="160" y="1624"/>
                  </a:cubicBezTo>
                  <a:cubicBezTo>
                    <a:pt x="252" y="1784"/>
                    <a:pt x="389" y="1944"/>
                    <a:pt x="549" y="2035"/>
                  </a:cubicBezTo>
                  <a:cubicBezTo>
                    <a:pt x="663" y="2104"/>
                    <a:pt x="777" y="2126"/>
                    <a:pt x="914" y="2126"/>
                  </a:cubicBezTo>
                  <a:cubicBezTo>
                    <a:pt x="1005" y="2126"/>
                    <a:pt x="1096" y="2104"/>
                    <a:pt x="1165" y="2058"/>
                  </a:cubicBezTo>
                  <a:cubicBezTo>
                    <a:pt x="1256" y="2035"/>
                    <a:pt x="1347" y="1990"/>
                    <a:pt x="1393" y="1921"/>
                  </a:cubicBezTo>
                  <a:cubicBezTo>
                    <a:pt x="1484" y="1830"/>
                    <a:pt x="1553" y="1738"/>
                    <a:pt x="1576" y="1624"/>
                  </a:cubicBezTo>
                  <a:cubicBezTo>
                    <a:pt x="1621" y="1510"/>
                    <a:pt x="1621" y="1373"/>
                    <a:pt x="1644" y="1282"/>
                  </a:cubicBezTo>
                  <a:cubicBezTo>
                    <a:pt x="1644" y="1168"/>
                    <a:pt x="1621" y="1031"/>
                    <a:pt x="1598" y="917"/>
                  </a:cubicBezTo>
                  <a:cubicBezTo>
                    <a:pt x="1598" y="848"/>
                    <a:pt x="1553" y="780"/>
                    <a:pt x="1530" y="711"/>
                  </a:cubicBezTo>
                  <a:cubicBezTo>
                    <a:pt x="1530" y="711"/>
                    <a:pt x="1530" y="711"/>
                    <a:pt x="1530" y="688"/>
                  </a:cubicBezTo>
                  <a:cubicBezTo>
                    <a:pt x="1530" y="597"/>
                    <a:pt x="1507" y="506"/>
                    <a:pt x="1462" y="437"/>
                  </a:cubicBezTo>
                  <a:cubicBezTo>
                    <a:pt x="1439" y="346"/>
                    <a:pt x="1393" y="278"/>
                    <a:pt x="1325" y="209"/>
                  </a:cubicBezTo>
                  <a:cubicBezTo>
                    <a:pt x="1202" y="86"/>
                    <a:pt x="1061" y="0"/>
                    <a:pt x="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86"/>
            <p:cNvSpPr/>
            <p:nvPr/>
          </p:nvSpPr>
          <p:spPr>
            <a:xfrm>
              <a:off x="3302975" y="1072850"/>
              <a:ext cx="55950" cy="61775"/>
            </a:xfrm>
            <a:custGeom>
              <a:rect b="b" l="l" r="r" t="t"/>
              <a:pathLst>
                <a:path extrusionOk="0" h="2471" w="2238">
                  <a:moveTo>
                    <a:pt x="959" y="0"/>
                  </a:moveTo>
                  <a:cubicBezTo>
                    <a:pt x="777" y="23"/>
                    <a:pt x="594" y="68"/>
                    <a:pt x="457" y="205"/>
                  </a:cubicBezTo>
                  <a:cubicBezTo>
                    <a:pt x="389" y="297"/>
                    <a:pt x="320" y="388"/>
                    <a:pt x="252" y="479"/>
                  </a:cubicBezTo>
                  <a:cubicBezTo>
                    <a:pt x="183" y="571"/>
                    <a:pt x="138" y="685"/>
                    <a:pt x="92" y="799"/>
                  </a:cubicBezTo>
                  <a:cubicBezTo>
                    <a:pt x="69" y="845"/>
                    <a:pt x="69" y="890"/>
                    <a:pt x="46" y="959"/>
                  </a:cubicBezTo>
                  <a:cubicBezTo>
                    <a:pt x="24" y="1073"/>
                    <a:pt x="1" y="1187"/>
                    <a:pt x="24" y="1324"/>
                  </a:cubicBezTo>
                  <a:cubicBezTo>
                    <a:pt x="46" y="1529"/>
                    <a:pt x="92" y="1758"/>
                    <a:pt x="229" y="1940"/>
                  </a:cubicBezTo>
                  <a:cubicBezTo>
                    <a:pt x="275" y="2009"/>
                    <a:pt x="343" y="2100"/>
                    <a:pt x="434" y="2168"/>
                  </a:cubicBezTo>
                  <a:cubicBezTo>
                    <a:pt x="571" y="2283"/>
                    <a:pt x="663" y="2351"/>
                    <a:pt x="845" y="2419"/>
                  </a:cubicBezTo>
                  <a:cubicBezTo>
                    <a:pt x="948" y="2454"/>
                    <a:pt x="1062" y="2471"/>
                    <a:pt x="1173" y="2471"/>
                  </a:cubicBezTo>
                  <a:cubicBezTo>
                    <a:pt x="1285" y="2471"/>
                    <a:pt x="1393" y="2454"/>
                    <a:pt x="1484" y="2419"/>
                  </a:cubicBezTo>
                  <a:cubicBezTo>
                    <a:pt x="1667" y="2351"/>
                    <a:pt x="1758" y="2305"/>
                    <a:pt x="1895" y="2168"/>
                  </a:cubicBezTo>
                  <a:cubicBezTo>
                    <a:pt x="1987" y="2100"/>
                    <a:pt x="2055" y="2009"/>
                    <a:pt x="2101" y="1917"/>
                  </a:cubicBezTo>
                  <a:cubicBezTo>
                    <a:pt x="2146" y="1826"/>
                    <a:pt x="2192" y="1735"/>
                    <a:pt x="2215" y="1643"/>
                  </a:cubicBezTo>
                  <a:cubicBezTo>
                    <a:pt x="2238" y="1575"/>
                    <a:pt x="2238" y="1461"/>
                    <a:pt x="2238" y="1392"/>
                  </a:cubicBezTo>
                  <a:cubicBezTo>
                    <a:pt x="2238" y="1301"/>
                    <a:pt x="2238" y="1210"/>
                    <a:pt x="2215" y="1141"/>
                  </a:cubicBezTo>
                  <a:cubicBezTo>
                    <a:pt x="2123" y="913"/>
                    <a:pt x="1964" y="685"/>
                    <a:pt x="1758" y="571"/>
                  </a:cubicBezTo>
                  <a:cubicBezTo>
                    <a:pt x="1713" y="548"/>
                    <a:pt x="1667" y="548"/>
                    <a:pt x="1621" y="525"/>
                  </a:cubicBezTo>
                  <a:cubicBezTo>
                    <a:pt x="1598" y="411"/>
                    <a:pt x="1530" y="297"/>
                    <a:pt x="1439" y="205"/>
                  </a:cubicBezTo>
                  <a:cubicBezTo>
                    <a:pt x="1325" y="91"/>
                    <a:pt x="1142" y="0"/>
                    <a:pt x="9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86"/>
            <p:cNvSpPr/>
            <p:nvPr/>
          </p:nvSpPr>
          <p:spPr>
            <a:xfrm>
              <a:off x="3420525" y="1243525"/>
              <a:ext cx="57675" cy="69800"/>
            </a:xfrm>
            <a:custGeom>
              <a:rect b="b" l="l" r="r" t="t"/>
              <a:pathLst>
                <a:path extrusionOk="0" h="2792" w="2307">
                  <a:moveTo>
                    <a:pt x="1090" y="0"/>
                  </a:moveTo>
                  <a:cubicBezTo>
                    <a:pt x="987" y="0"/>
                    <a:pt x="886" y="23"/>
                    <a:pt x="800" y="66"/>
                  </a:cubicBezTo>
                  <a:cubicBezTo>
                    <a:pt x="708" y="89"/>
                    <a:pt x="640" y="135"/>
                    <a:pt x="571" y="203"/>
                  </a:cubicBezTo>
                  <a:cubicBezTo>
                    <a:pt x="480" y="294"/>
                    <a:pt x="434" y="386"/>
                    <a:pt x="389" y="500"/>
                  </a:cubicBezTo>
                  <a:cubicBezTo>
                    <a:pt x="320" y="683"/>
                    <a:pt x="252" y="865"/>
                    <a:pt x="183" y="1048"/>
                  </a:cubicBezTo>
                  <a:cubicBezTo>
                    <a:pt x="183" y="1093"/>
                    <a:pt x="161" y="1116"/>
                    <a:pt x="161" y="1162"/>
                  </a:cubicBezTo>
                  <a:cubicBezTo>
                    <a:pt x="115" y="1230"/>
                    <a:pt x="69" y="1322"/>
                    <a:pt x="46" y="1413"/>
                  </a:cubicBezTo>
                  <a:cubicBezTo>
                    <a:pt x="24" y="1504"/>
                    <a:pt x="1" y="1618"/>
                    <a:pt x="24" y="1710"/>
                  </a:cubicBezTo>
                  <a:cubicBezTo>
                    <a:pt x="24" y="1915"/>
                    <a:pt x="92" y="2098"/>
                    <a:pt x="206" y="2257"/>
                  </a:cubicBezTo>
                  <a:cubicBezTo>
                    <a:pt x="320" y="2440"/>
                    <a:pt x="434" y="2577"/>
                    <a:pt x="617" y="2668"/>
                  </a:cubicBezTo>
                  <a:cubicBezTo>
                    <a:pt x="788" y="2746"/>
                    <a:pt x="958" y="2792"/>
                    <a:pt x="1136" y="2792"/>
                  </a:cubicBezTo>
                  <a:cubicBezTo>
                    <a:pt x="1220" y="2792"/>
                    <a:pt x="1305" y="2782"/>
                    <a:pt x="1393" y="2760"/>
                  </a:cubicBezTo>
                  <a:cubicBezTo>
                    <a:pt x="1576" y="2714"/>
                    <a:pt x="1758" y="2600"/>
                    <a:pt x="1895" y="2463"/>
                  </a:cubicBezTo>
                  <a:cubicBezTo>
                    <a:pt x="2032" y="2349"/>
                    <a:pt x="2123" y="2189"/>
                    <a:pt x="2192" y="2029"/>
                  </a:cubicBezTo>
                  <a:cubicBezTo>
                    <a:pt x="2260" y="1847"/>
                    <a:pt x="2306" y="1687"/>
                    <a:pt x="2306" y="1504"/>
                  </a:cubicBezTo>
                  <a:cubicBezTo>
                    <a:pt x="2306" y="1276"/>
                    <a:pt x="2238" y="1071"/>
                    <a:pt x="2146" y="865"/>
                  </a:cubicBezTo>
                  <a:cubicBezTo>
                    <a:pt x="2009" y="546"/>
                    <a:pt x="1713" y="294"/>
                    <a:pt x="1416" y="89"/>
                  </a:cubicBezTo>
                  <a:cubicBezTo>
                    <a:pt x="1320" y="29"/>
                    <a:pt x="1204" y="0"/>
                    <a:pt x="109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86"/>
            <p:cNvSpPr/>
            <p:nvPr/>
          </p:nvSpPr>
          <p:spPr>
            <a:xfrm>
              <a:off x="3569475" y="1294525"/>
              <a:ext cx="75350" cy="59100"/>
            </a:xfrm>
            <a:custGeom>
              <a:rect b="b" l="l" r="r" t="t"/>
              <a:pathLst>
                <a:path extrusionOk="0" h="2364" w="3014">
                  <a:moveTo>
                    <a:pt x="1977" y="1"/>
                  </a:moveTo>
                  <a:cubicBezTo>
                    <a:pt x="1889" y="1"/>
                    <a:pt x="1803" y="12"/>
                    <a:pt x="1735" y="35"/>
                  </a:cubicBezTo>
                  <a:cubicBezTo>
                    <a:pt x="1552" y="103"/>
                    <a:pt x="1415" y="195"/>
                    <a:pt x="1301" y="354"/>
                  </a:cubicBezTo>
                  <a:cubicBezTo>
                    <a:pt x="1301" y="354"/>
                    <a:pt x="1301" y="354"/>
                    <a:pt x="1301" y="377"/>
                  </a:cubicBezTo>
                  <a:cubicBezTo>
                    <a:pt x="1233" y="286"/>
                    <a:pt x="1119" y="217"/>
                    <a:pt x="1004" y="195"/>
                  </a:cubicBezTo>
                  <a:cubicBezTo>
                    <a:pt x="951" y="187"/>
                    <a:pt x="890" y="182"/>
                    <a:pt x="828" y="182"/>
                  </a:cubicBezTo>
                  <a:cubicBezTo>
                    <a:pt x="703" y="182"/>
                    <a:pt x="571" y="202"/>
                    <a:pt x="479" y="263"/>
                  </a:cubicBezTo>
                  <a:cubicBezTo>
                    <a:pt x="343" y="377"/>
                    <a:pt x="251" y="446"/>
                    <a:pt x="137" y="605"/>
                  </a:cubicBezTo>
                  <a:cubicBezTo>
                    <a:pt x="114" y="674"/>
                    <a:pt x="91" y="742"/>
                    <a:pt x="46" y="811"/>
                  </a:cubicBezTo>
                  <a:cubicBezTo>
                    <a:pt x="46" y="834"/>
                    <a:pt x="46" y="879"/>
                    <a:pt x="23" y="902"/>
                  </a:cubicBezTo>
                  <a:cubicBezTo>
                    <a:pt x="0" y="994"/>
                    <a:pt x="0" y="1108"/>
                    <a:pt x="0" y="1222"/>
                  </a:cubicBezTo>
                  <a:cubicBezTo>
                    <a:pt x="23" y="1404"/>
                    <a:pt x="46" y="1518"/>
                    <a:pt x="137" y="1701"/>
                  </a:cubicBezTo>
                  <a:cubicBezTo>
                    <a:pt x="343" y="2135"/>
                    <a:pt x="822" y="2340"/>
                    <a:pt x="1278" y="2363"/>
                  </a:cubicBezTo>
                  <a:cubicBezTo>
                    <a:pt x="1461" y="2363"/>
                    <a:pt x="1666" y="2340"/>
                    <a:pt x="1849" y="2295"/>
                  </a:cubicBezTo>
                  <a:cubicBezTo>
                    <a:pt x="2032" y="2249"/>
                    <a:pt x="2191" y="2180"/>
                    <a:pt x="2351" y="2112"/>
                  </a:cubicBezTo>
                  <a:cubicBezTo>
                    <a:pt x="2557" y="1998"/>
                    <a:pt x="2716" y="1838"/>
                    <a:pt x="2830" y="1655"/>
                  </a:cubicBezTo>
                  <a:cubicBezTo>
                    <a:pt x="2899" y="1564"/>
                    <a:pt x="2945" y="1450"/>
                    <a:pt x="2967" y="1359"/>
                  </a:cubicBezTo>
                  <a:cubicBezTo>
                    <a:pt x="3013" y="1199"/>
                    <a:pt x="3013" y="1085"/>
                    <a:pt x="2990" y="925"/>
                  </a:cubicBezTo>
                  <a:cubicBezTo>
                    <a:pt x="2967" y="674"/>
                    <a:pt x="2853" y="446"/>
                    <a:pt x="2648" y="263"/>
                  </a:cubicBezTo>
                  <a:cubicBezTo>
                    <a:pt x="2534" y="149"/>
                    <a:pt x="2397" y="58"/>
                    <a:pt x="2237" y="35"/>
                  </a:cubicBezTo>
                  <a:cubicBezTo>
                    <a:pt x="2157" y="12"/>
                    <a:pt x="2066" y="1"/>
                    <a:pt x="19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86"/>
            <p:cNvSpPr/>
            <p:nvPr/>
          </p:nvSpPr>
          <p:spPr>
            <a:xfrm>
              <a:off x="3708125" y="1187100"/>
              <a:ext cx="66225" cy="64950"/>
            </a:xfrm>
            <a:custGeom>
              <a:rect b="b" l="l" r="r" t="t"/>
              <a:pathLst>
                <a:path extrusionOk="0" h="2598" w="2649">
                  <a:moveTo>
                    <a:pt x="1618" y="1"/>
                  </a:moveTo>
                  <a:cubicBezTo>
                    <a:pt x="1570" y="1"/>
                    <a:pt x="1519" y="6"/>
                    <a:pt x="1462" y="18"/>
                  </a:cubicBezTo>
                  <a:cubicBezTo>
                    <a:pt x="1370" y="18"/>
                    <a:pt x="1302" y="41"/>
                    <a:pt x="1210" y="86"/>
                  </a:cubicBezTo>
                  <a:cubicBezTo>
                    <a:pt x="1096" y="178"/>
                    <a:pt x="959" y="315"/>
                    <a:pt x="914" y="452"/>
                  </a:cubicBezTo>
                  <a:cubicBezTo>
                    <a:pt x="843" y="434"/>
                    <a:pt x="769" y="423"/>
                    <a:pt x="695" y="423"/>
                  </a:cubicBezTo>
                  <a:cubicBezTo>
                    <a:pt x="579" y="423"/>
                    <a:pt x="464" y="450"/>
                    <a:pt x="366" y="520"/>
                  </a:cubicBezTo>
                  <a:cubicBezTo>
                    <a:pt x="229" y="611"/>
                    <a:pt x="92" y="748"/>
                    <a:pt x="46" y="931"/>
                  </a:cubicBezTo>
                  <a:cubicBezTo>
                    <a:pt x="1" y="1159"/>
                    <a:pt x="1" y="1387"/>
                    <a:pt x="69" y="1593"/>
                  </a:cubicBezTo>
                  <a:cubicBezTo>
                    <a:pt x="138" y="1798"/>
                    <a:pt x="229" y="1981"/>
                    <a:pt x="389" y="2141"/>
                  </a:cubicBezTo>
                  <a:cubicBezTo>
                    <a:pt x="457" y="2232"/>
                    <a:pt x="548" y="2278"/>
                    <a:pt x="617" y="2346"/>
                  </a:cubicBezTo>
                  <a:cubicBezTo>
                    <a:pt x="663" y="2392"/>
                    <a:pt x="708" y="2415"/>
                    <a:pt x="777" y="2437"/>
                  </a:cubicBezTo>
                  <a:cubicBezTo>
                    <a:pt x="868" y="2483"/>
                    <a:pt x="959" y="2529"/>
                    <a:pt x="1073" y="2551"/>
                  </a:cubicBezTo>
                  <a:cubicBezTo>
                    <a:pt x="1188" y="2574"/>
                    <a:pt x="1302" y="2597"/>
                    <a:pt x="1416" y="2597"/>
                  </a:cubicBezTo>
                  <a:cubicBezTo>
                    <a:pt x="1621" y="2574"/>
                    <a:pt x="1827" y="2529"/>
                    <a:pt x="2009" y="2415"/>
                  </a:cubicBezTo>
                  <a:cubicBezTo>
                    <a:pt x="2192" y="2300"/>
                    <a:pt x="2329" y="2163"/>
                    <a:pt x="2420" y="1981"/>
                  </a:cubicBezTo>
                  <a:cubicBezTo>
                    <a:pt x="2603" y="1661"/>
                    <a:pt x="2648" y="1296"/>
                    <a:pt x="2580" y="954"/>
                  </a:cubicBezTo>
                  <a:cubicBezTo>
                    <a:pt x="2534" y="794"/>
                    <a:pt x="2466" y="634"/>
                    <a:pt x="2375" y="520"/>
                  </a:cubicBezTo>
                  <a:cubicBezTo>
                    <a:pt x="2329" y="429"/>
                    <a:pt x="2260" y="337"/>
                    <a:pt x="2169" y="269"/>
                  </a:cubicBezTo>
                  <a:cubicBezTo>
                    <a:pt x="2123" y="223"/>
                    <a:pt x="2055" y="178"/>
                    <a:pt x="1986" y="132"/>
                  </a:cubicBezTo>
                  <a:cubicBezTo>
                    <a:pt x="1918" y="86"/>
                    <a:pt x="1827" y="64"/>
                    <a:pt x="1758" y="18"/>
                  </a:cubicBezTo>
                  <a:cubicBezTo>
                    <a:pt x="1713" y="6"/>
                    <a:pt x="1667" y="1"/>
                    <a:pt x="16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86"/>
            <p:cNvSpPr/>
            <p:nvPr/>
          </p:nvSpPr>
          <p:spPr>
            <a:xfrm>
              <a:off x="3825100" y="989275"/>
              <a:ext cx="63375" cy="71075"/>
            </a:xfrm>
            <a:custGeom>
              <a:rect b="b" l="l" r="r" t="t"/>
              <a:pathLst>
                <a:path extrusionOk="0" h="2843" w="2535">
                  <a:moveTo>
                    <a:pt x="1148" y="0"/>
                  </a:moveTo>
                  <a:cubicBezTo>
                    <a:pt x="1023" y="0"/>
                    <a:pt x="891" y="41"/>
                    <a:pt x="800" y="102"/>
                  </a:cubicBezTo>
                  <a:cubicBezTo>
                    <a:pt x="640" y="170"/>
                    <a:pt x="503" y="353"/>
                    <a:pt x="480" y="513"/>
                  </a:cubicBezTo>
                  <a:cubicBezTo>
                    <a:pt x="435" y="672"/>
                    <a:pt x="457" y="809"/>
                    <a:pt x="503" y="946"/>
                  </a:cubicBezTo>
                  <a:cubicBezTo>
                    <a:pt x="366" y="1015"/>
                    <a:pt x="252" y="1129"/>
                    <a:pt x="161" y="1266"/>
                  </a:cubicBezTo>
                  <a:cubicBezTo>
                    <a:pt x="1" y="1563"/>
                    <a:pt x="47" y="1928"/>
                    <a:pt x="183" y="2225"/>
                  </a:cubicBezTo>
                  <a:cubicBezTo>
                    <a:pt x="402" y="2596"/>
                    <a:pt x="809" y="2842"/>
                    <a:pt x="1224" y="2842"/>
                  </a:cubicBezTo>
                  <a:cubicBezTo>
                    <a:pt x="1243" y="2842"/>
                    <a:pt x="1261" y="2842"/>
                    <a:pt x="1279" y="2841"/>
                  </a:cubicBezTo>
                  <a:cubicBezTo>
                    <a:pt x="1507" y="2841"/>
                    <a:pt x="1736" y="2795"/>
                    <a:pt x="1918" y="2658"/>
                  </a:cubicBezTo>
                  <a:cubicBezTo>
                    <a:pt x="2101" y="2521"/>
                    <a:pt x="2261" y="2362"/>
                    <a:pt x="2375" y="2156"/>
                  </a:cubicBezTo>
                  <a:cubicBezTo>
                    <a:pt x="2466" y="1951"/>
                    <a:pt x="2534" y="1745"/>
                    <a:pt x="2534" y="1517"/>
                  </a:cubicBezTo>
                  <a:cubicBezTo>
                    <a:pt x="2534" y="1266"/>
                    <a:pt x="2466" y="1060"/>
                    <a:pt x="2352" y="832"/>
                  </a:cubicBezTo>
                  <a:cubicBezTo>
                    <a:pt x="2146" y="444"/>
                    <a:pt x="1736" y="147"/>
                    <a:pt x="1325" y="33"/>
                  </a:cubicBezTo>
                  <a:cubicBezTo>
                    <a:pt x="1271" y="11"/>
                    <a:pt x="1211" y="0"/>
                    <a:pt x="11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86"/>
            <p:cNvSpPr/>
            <p:nvPr/>
          </p:nvSpPr>
          <p:spPr>
            <a:xfrm>
              <a:off x="3880450" y="813200"/>
              <a:ext cx="55950" cy="57100"/>
            </a:xfrm>
            <a:custGeom>
              <a:rect b="b" l="l" r="r" t="t"/>
              <a:pathLst>
                <a:path extrusionOk="0" h="2284" w="2238">
                  <a:moveTo>
                    <a:pt x="1051" y="1"/>
                  </a:moveTo>
                  <a:cubicBezTo>
                    <a:pt x="960" y="1"/>
                    <a:pt x="868" y="1"/>
                    <a:pt x="777" y="23"/>
                  </a:cubicBezTo>
                  <a:cubicBezTo>
                    <a:pt x="731" y="23"/>
                    <a:pt x="709" y="46"/>
                    <a:pt x="663" y="46"/>
                  </a:cubicBezTo>
                  <a:cubicBezTo>
                    <a:pt x="594" y="92"/>
                    <a:pt x="480" y="115"/>
                    <a:pt x="412" y="183"/>
                  </a:cubicBezTo>
                  <a:cubicBezTo>
                    <a:pt x="343" y="229"/>
                    <a:pt x="252" y="274"/>
                    <a:pt x="206" y="366"/>
                  </a:cubicBezTo>
                  <a:cubicBezTo>
                    <a:pt x="138" y="411"/>
                    <a:pt x="92" y="503"/>
                    <a:pt x="47" y="571"/>
                  </a:cubicBezTo>
                  <a:cubicBezTo>
                    <a:pt x="24" y="662"/>
                    <a:pt x="1" y="754"/>
                    <a:pt x="1" y="845"/>
                  </a:cubicBezTo>
                  <a:cubicBezTo>
                    <a:pt x="1" y="936"/>
                    <a:pt x="24" y="1028"/>
                    <a:pt x="47" y="1119"/>
                  </a:cubicBezTo>
                  <a:cubicBezTo>
                    <a:pt x="92" y="1210"/>
                    <a:pt x="138" y="1279"/>
                    <a:pt x="206" y="1347"/>
                  </a:cubicBezTo>
                  <a:cubicBezTo>
                    <a:pt x="206" y="1484"/>
                    <a:pt x="229" y="1621"/>
                    <a:pt x="252" y="1758"/>
                  </a:cubicBezTo>
                  <a:cubicBezTo>
                    <a:pt x="275" y="1872"/>
                    <a:pt x="343" y="1986"/>
                    <a:pt x="435" y="2055"/>
                  </a:cubicBezTo>
                  <a:cubicBezTo>
                    <a:pt x="526" y="2146"/>
                    <a:pt x="617" y="2215"/>
                    <a:pt x="731" y="2237"/>
                  </a:cubicBezTo>
                  <a:cubicBezTo>
                    <a:pt x="834" y="2272"/>
                    <a:pt x="931" y="2283"/>
                    <a:pt x="1025" y="2283"/>
                  </a:cubicBezTo>
                  <a:cubicBezTo>
                    <a:pt x="1119" y="2283"/>
                    <a:pt x="1211" y="2272"/>
                    <a:pt x="1302" y="2260"/>
                  </a:cubicBezTo>
                  <a:cubicBezTo>
                    <a:pt x="1393" y="2237"/>
                    <a:pt x="1485" y="2192"/>
                    <a:pt x="1553" y="2146"/>
                  </a:cubicBezTo>
                  <a:cubicBezTo>
                    <a:pt x="1599" y="2123"/>
                    <a:pt x="1644" y="2123"/>
                    <a:pt x="1667" y="2078"/>
                  </a:cubicBezTo>
                  <a:cubicBezTo>
                    <a:pt x="1736" y="2032"/>
                    <a:pt x="1827" y="1986"/>
                    <a:pt x="1873" y="1918"/>
                  </a:cubicBezTo>
                  <a:cubicBezTo>
                    <a:pt x="1941" y="1849"/>
                    <a:pt x="2010" y="1758"/>
                    <a:pt x="2055" y="1690"/>
                  </a:cubicBezTo>
                  <a:cubicBezTo>
                    <a:pt x="2147" y="1507"/>
                    <a:pt x="2192" y="1347"/>
                    <a:pt x="2215" y="1142"/>
                  </a:cubicBezTo>
                  <a:cubicBezTo>
                    <a:pt x="2238" y="959"/>
                    <a:pt x="2169" y="777"/>
                    <a:pt x="2078" y="617"/>
                  </a:cubicBezTo>
                  <a:cubicBezTo>
                    <a:pt x="2078" y="571"/>
                    <a:pt x="2055" y="548"/>
                    <a:pt x="2032" y="525"/>
                  </a:cubicBezTo>
                  <a:cubicBezTo>
                    <a:pt x="1987" y="457"/>
                    <a:pt x="1941" y="366"/>
                    <a:pt x="1873" y="320"/>
                  </a:cubicBezTo>
                  <a:cubicBezTo>
                    <a:pt x="1804" y="274"/>
                    <a:pt x="1736" y="206"/>
                    <a:pt x="1667" y="160"/>
                  </a:cubicBezTo>
                  <a:cubicBezTo>
                    <a:pt x="1599" y="115"/>
                    <a:pt x="1507" y="92"/>
                    <a:pt x="1416" y="46"/>
                  </a:cubicBezTo>
                  <a:cubicBezTo>
                    <a:pt x="1393" y="46"/>
                    <a:pt x="1348" y="46"/>
                    <a:pt x="1325" y="23"/>
                  </a:cubicBezTo>
                  <a:cubicBezTo>
                    <a:pt x="1233" y="23"/>
                    <a:pt x="1142" y="1"/>
                    <a:pt x="105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86"/>
            <p:cNvSpPr/>
            <p:nvPr/>
          </p:nvSpPr>
          <p:spPr>
            <a:xfrm>
              <a:off x="3822825" y="620900"/>
              <a:ext cx="59950" cy="65075"/>
            </a:xfrm>
            <a:custGeom>
              <a:rect b="b" l="l" r="r" t="t"/>
              <a:pathLst>
                <a:path extrusionOk="0" h="2603" w="2398">
                  <a:moveTo>
                    <a:pt x="708" y="0"/>
                  </a:moveTo>
                  <a:cubicBezTo>
                    <a:pt x="586" y="0"/>
                    <a:pt x="465" y="31"/>
                    <a:pt x="343" y="92"/>
                  </a:cubicBezTo>
                  <a:cubicBezTo>
                    <a:pt x="206" y="183"/>
                    <a:pt x="69" y="343"/>
                    <a:pt x="23" y="503"/>
                  </a:cubicBezTo>
                  <a:cubicBezTo>
                    <a:pt x="1" y="685"/>
                    <a:pt x="1" y="891"/>
                    <a:pt x="92" y="1050"/>
                  </a:cubicBezTo>
                  <a:cubicBezTo>
                    <a:pt x="115" y="1073"/>
                    <a:pt x="138" y="1096"/>
                    <a:pt x="160" y="1119"/>
                  </a:cubicBezTo>
                  <a:cubicBezTo>
                    <a:pt x="138" y="1210"/>
                    <a:pt x="138" y="1279"/>
                    <a:pt x="138" y="1370"/>
                  </a:cubicBezTo>
                  <a:cubicBezTo>
                    <a:pt x="138" y="1484"/>
                    <a:pt x="160" y="1598"/>
                    <a:pt x="183" y="1712"/>
                  </a:cubicBezTo>
                  <a:cubicBezTo>
                    <a:pt x="229" y="1804"/>
                    <a:pt x="252" y="1872"/>
                    <a:pt x="297" y="1963"/>
                  </a:cubicBezTo>
                  <a:cubicBezTo>
                    <a:pt x="297" y="1986"/>
                    <a:pt x="320" y="2009"/>
                    <a:pt x="343" y="2055"/>
                  </a:cubicBezTo>
                  <a:cubicBezTo>
                    <a:pt x="411" y="2146"/>
                    <a:pt x="480" y="2214"/>
                    <a:pt x="548" y="2283"/>
                  </a:cubicBezTo>
                  <a:cubicBezTo>
                    <a:pt x="708" y="2420"/>
                    <a:pt x="799" y="2466"/>
                    <a:pt x="982" y="2534"/>
                  </a:cubicBezTo>
                  <a:cubicBezTo>
                    <a:pt x="1028" y="2557"/>
                    <a:pt x="1051" y="2557"/>
                    <a:pt x="1073" y="2557"/>
                  </a:cubicBezTo>
                  <a:cubicBezTo>
                    <a:pt x="1142" y="2580"/>
                    <a:pt x="1233" y="2602"/>
                    <a:pt x="1324" y="2602"/>
                  </a:cubicBezTo>
                  <a:cubicBezTo>
                    <a:pt x="1507" y="2602"/>
                    <a:pt x="1644" y="2557"/>
                    <a:pt x="1804" y="2466"/>
                  </a:cubicBezTo>
                  <a:cubicBezTo>
                    <a:pt x="1895" y="2443"/>
                    <a:pt x="1986" y="2374"/>
                    <a:pt x="2055" y="2306"/>
                  </a:cubicBezTo>
                  <a:cubicBezTo>
                    <a:pt x="2055" y="2283"/>
                    <a:pt x="2078" y="2283"/>
                    <a:pt x="2101" y="2260"/>
                  </a:cubicBezTo>
                  <a:cubicBezTo>
                    <a:pt x="2146" y="2192"/>
                    <a:pt x="2192" y="2123"/>
                    <a:pt x="2237" y="2077"/>
                  </a:cubicBezTo>
                  <a:cubicBezTo>
                    <a:pt x="2329" y="1895"/>
                    <a:pt x="2374" y="1689"/>
                    <a:pt x="2397" y="1484"/>
                  </a:cubicBezTo>
                  <a:cubicBezTo>
                    <a:pt x="2397" y="1119"/>
                    <a:pt x="2237" y="731"/>
                    <a:pt x="1964" y="503"/>
                  </a:cubicBezTo>
                  <a:cubicBezTo>
                    <a:pt x="1849" y="411"/>
                    <a:pt x="1758" y="343"/>
                    <a:pt x="1667" y="274"/>
                  </a:cubicBezTo>
                  <a:cubicBezTo>
                    <a:pt x="1553" y="229"/>
                    <a:pt x="1439" y="183"/>
                    <a:pt x="1324" y="137"/>
                  </a:cubicBezTo>
                  <a:cubicBezTo>
                    <a:pt x="1187" y="92"/>
                    <a:pt x="1028" y="46"/>
                    <a:pt x="891" y="23"/>
                  </a:cubicBezTo>
                  <a:cubicBezTo>
                    <a:pt x="830" y="8"/>
                    <a:pt x="769" y="0"/>
                    <a:pt x="70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86"/>
            <p:cNvSpPr/>
            <p:nvPr/>
          </p:nvSpPr>
          <p:spPr>
            <a:xfrm>
              <a:off x="3623675" y="556425"/>
              <a:ext cx="63375" cy="66325"/>
            </a:xfrm>
            <a:custGeom>
              <a:rect b="b" l="l" r="r" t="t"/>
              <a:pathLst>
                <a:path extrusionOk="0" h="2653" w="2535">
                  <a:moveTo>
                    <a:pt x="1119" y="0"/>
                  </a:moveTo>
                  <a:cubicBezTo>
                    <a:pt x="868" y="0"/>
                    <a:pt x="617" y="69"/>
                    <a:pt x="411" y="206"/>
                  </a:cubicBezTo>
                  <a:cubicBezTo>
                    <a:pt x="252" y="297"/>
                    <a:pt x="137" y="434"/>
                    <a:pt x="92" y="616"/>
                  </a:cubicBezTo>
                  <a:cubicBezTo>
                    <a:pt x="46" y="753"/>
                    <a:pt x="69" y="913"/>
                    <a:pt x="115" y="1050"/>
                  </a:cubicBezTo>
                  <a:cubicBezTo>
                    <a:pt x="46" y="1141"/>
                    <a:pt x="1" y="1278"/>
                    <a:pt x="1" y="1415"/>
                  </a:cubicBezTo>
                  <a:cubicBezTo>
                    <a:pt x="1" y="1621"/>
                    <a:pt x="69" y="1872"/>
                    <a:pt x="183" y="2054"/>
                  </a:cubicBezTo>
                  <a:cubicBezTo>
                    <a:pt x="320" y="2237"/>
                    <a:pt x="480" y="2397"/>
                    <a:pt x="685" y="2488"/>
                  </a:cubicBezTo>
                  <a:cubicBezTo>
                    <a:pt x="864" y="2587"/>
                    <a:pt x="1043" y="2652"/>
                    <a:pt x="1252" y="2652"/>
                  </a:cubicBezTo>
                  <a:cubicBezTo>
                    <a:pt x="1283" y="2652"/>
                    <a:pt x="1315" y="2651"/>
                    <a:pt x="1347" y="2648"/>
                  </a:cubicBezTo>
                  <a:cubicBezTo>
                    <a:pt x="1439" y="2648"/>
                    <a:pt x="1553" y="2625"/>
                    <a:pt x="1667" y="2579"/>
                  </a:cubicBezTo>
                  <a:cubicBezTo>
                    <a:pt x="1849" y="2511"/>
                    <a:pt x="1941" y="2465"/>
                    <a:pt x="2100" y="2328"/>
                  </a:cubicBezTo>
                  <a:cubicBezTo>
                    <a:pt x="2260" y="2191"/>
                    <a:pt x="2374" y="1986"/>
                    <a:pt x="2443" y="1781"/>
                  </a:cubicBezTo>
                  <a:cubicBezTo>
                    <a:pt x="2466" y="1735"/>
                    <a:pt x="2489" y="1689"/>
                    <a:pt x="2489" y="1621"/>
                  </a:cubicBezTo>
                  <a:cubicBezTo>
                    <a:pt x="2511" y="1507"/>
                    <a:pt x="2534" y="1392"/>
                    <a:pt x="2534" y="1278"/>
                  </a:cubicBezTo>
                  <a:cubicBezTo>
                    <a:pt x="2511" y="1050"/>
                    <a:pt x="2466" y="822"/>
                    <a:pt x="2329" y="639"/>
                  </a:cubicBezTo>
                  <a:cubicBezTo>
                    <a:pt x="2215" y="457"/>
                    <a:pt x="2055" y="274"/>
                    <a:pt x="1827" y="183"/>
                  </a:cubicBezTo>
                  <a:cubicBezTo>
                    <a:pt x="1621" y="69"/>
                    <a:pt x="1370" y="0"/>
                    <a:pt x="11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86"/>
            <p:cNvSpPr/>
            <p:nvPr/>
          </p:nvSpPr>
          <p:spPr>
            <a:xfrm>
              <a:off x="3507275" y="709350"/>
              <a:ext cx="53650" cy="54800"/>
            </a:xfrm>
            <a:custGeom>
              <a:rect b="b" l="l" r="r" t="t"/>
              <a:pathLst>
                <a:path extrusionOk="0" h="2192" w="2146">
                  <a:moveTo>
                    <a:pt x="685" y="0"/>
                  </a:moveTo>
                  <a:cubicBezTo>
                    <a:pt x="594" y="0"/>
                    <a:pt x="502" y="23"/>
                    <a:pt x="411" y="69"/>
                  </a:cubicBezTo>
                  <a:cubicBezTo>
                    <a:pt x="343" y="92"/>
                    <a:pt x="251" y="137"/>
                    <a:pt x="206" y="206"/>
                  </a:cubicBezTo>
                  <a:cubicBezTo>
                    <a:pt x="137" y="274"/>
                    <a:pt x="91" y="343"/>
                    <a:pt x="46" y="434"/>
                  </a:cubicBezTo>
                  <a:cubicBezTo>
                    <a:pt x="0" y="525"/>
                    <a:pt x="0" y="617"/>
                    <a:pt x="0" y="708"/>
                  </a:cubicBezTo>
                  <a:cubicBezTo>
                    <a:pt x="0" y="890"/>
                    <a:pt x="69" y="1073"/>
                    <a:pt x="206" y="1187"/>
                  </a:cubicBezTo>
                  <a:cubicBezTo>
                    <a:pt x="206" y="1210"/>
                    <a:pt x="228" y="1210"/>
                    <a:pt x="228" y="1210"/>
                  </a:cubicBezTo>
                  <a:cubicBezTo>
                    <a:pt x="228" y="1301"/>
                    <a:pt x="251" y="1370"/>
                    <a:pt x="251" y="1461"/>
                  </a:cubicBezTo>
                  <a:cubicBezTo>
                    <a:pt x="274" y="1484"/>
                    <a:pt x="274" y="1507"/>
                    <a:pt x="274" y="1507"/>
                  </a:cubicBezTo>
                  <a:cubicBezTo>
                    <a:pt x="297" y="1575"/>
                    <a:pt x="320" y="1667"/>
                    <a:pt x="365" y="1712"/>
                  </a:cubicBezTo>
                  <a:cubicBezTo>
                    <a:pt x="365" y="1735"/>
                    <a:pt x="388" y="1758"/>
                    <a:pt x="388" y="1758"/>
                  </a:cubicBezTo>
                  <a:cubicBezTo>
                    <a:pt x="434" y="1826"/>
                    <a:pt x="480" y="1895"/>
                    <a:pt x="525" y="1940"/>
                  </a:cubicBezTo>
                  <a:cubicBezTo>
                    <a:pt x="639" y="2032"/>
                    <a:pt x="753" y="2100"/>
                    <a:pt x="913" y="2146"/>
                  </a:cubicBezTo>
                  <a:cubicBezTo>
                    <a:pt x="913" y="2169"/>
                    <a:pt x="936" y="2169"/>
                    <a:pt x="959" y="2169"/>
                  </a:cubicBezTo>
                  <a:cubicBezTo>
                    <a:pt x="1027" y="2192"/>
                    <a:pt x="1119" y="2192"/>
                    <a:pt x="1187" y="2192"/>
                  </a:cubicBezTo>
                  <a:cubicBezTo>
                    <a:pt x="1256" y="2192"/>
                    <a:pt x="1347" y="2169"/>
                    <a:pt x="1393" y="2169"/>
                  </a:cubicBezTo>
                  <a:lnTo>
                    <a:pt x="1415" y="2169"/>
                  </a:lnTo>
                  <a:cubicBezTo>
                    <a:pt x="1461" y="2146"/>
                    <a:pt x="1507" y="2123"/>
                    <a:pt x="1529" y="2123"/>
                  </a:cubicBezTo>
                  <a:cubicBezTo>
                    <a:pt x="1552" y="2100"/>
                    <a:pt x="1598" y="2100"/>
                    <a:pt x="1644" y="2077"/>
                  </a:cubicBezTo>
                  <a:cubicBezTo>
                    <a:pt x="1644" y="2077"/>
                    <a:pt x="1644" y="2055"/>
                    <a:pt x="1666" y="2055"/>
                  </a:cubicBezTo>
                  <a:cubicBezTo>
                    <a:pt x="1712" y="2032"/>
                    <a:pt x="1758" y="1986"/>
                    <a:pt x="1803" y="1940"/>
                  </a:cubicBezTo>
                  <a:cubicBezTo>
                    <a:pt x="1826" y="1918"/>
                    <a:pt x="1826" y="1918"/>
                    <a:pt x="1849" y="1895"/>
                  </a:cubicBezTo>
                  <a:cubicBezTo>
                    <a:pt x="1963" y="1758"/>
                    <a:pt x="2009" y="1689"/>
                    <a:pt x="2077" y="1507"/>
                  </a:cubicBezTo>
                  <a:cubicBezTo>
                    <a:pt x="2123" y="1415"/>
                    <a:pt x="2123" y="1301"/>
                    <a:pt x="2123" y="1210"/>
                  </a:cubicBezTo>
                  <a:cubicBezTo>
                    <a:pt x="2146" y="1119"/>
                    <a:pt x="2123" y="1005"/>
                    <a:pt x="2100" y="913"/>
                  </a:cubicBezTo>
                  <a:cubicBezTo>
                    <a:pt x="2100" y="890"/>
                    <a:pt x="2100" y="890"/>
                    <a:pt x="2100" y="868"/>
                  </a:cubicBezTo>
                  <a:cubicBezTo>
                    <a:pt x="2077" y="799"/>
                    <a:pt x="2032" y="708"/>
                    <a:pt x="2009" y="639"/>
                  </a:cubicBezTo>
                  <a:cubicBezTo>
                    <a:pt x="1986" y="594"/>
                    <a:pt x="1940" y="571"/>
                    <a:pt x="1918" y="525"/>
                  </a:cubicBezTo>
                  <a:cubicBezTo>
                    <a:pt x="1895" y="480"/>
                    <a:pt x="1849" y="434"/>
                    <a:pt x="1826" y="411"/>
                  </a:cubicBezTo>
                  <a:cubicBezTo>
                    <a:pt x="1758" y="343"/>
                    <a:pt x="1689" y="297"/>
                    <a:pt x="1621" y="251"/>
                  </a:cubicBezTo>
                  <a:cubicBezTo>
                    <a:pt x="1598" y="229"/>
                    <a:pt x="1575" y="229"/>
                    <a:pt x="1552" y="206"/>
                  </a:cubicBezTo>
                  <a:cubicBezTo>
                    <a:pt x="1529" y="206"/>
                    <a:pt x="1529" y="183"/>
                    <a:pt x="1507" y="183"/>
                  </a:cubicBezTo>
                  <a:cubicBezTo>
                    <a:pt x="1484" y="160"/>
                    <a:pt x="1461" y="114"/>
                    <a:pt x="1415" y="92"/>
                  </a:cubicBezTo>
                  <a:cubicBezTo>
                    <a:pt x="1300" y="42"/>
                    <a:pt x="1173" y="5"/>
                    <a:pt x="1051" y="5"/>
                  </a:cubicBezTo>
                  <a:cubicBezTo>
                    <a:pt x="1004" y="5"/>
                    <a:pt x="958" y="10"/>
                    <a:pt x="913" y="23"/>
                  </a:cubicBezTo>
                  <a:lnTo>
                    <a:pt x="868" y="23"/>
                  </a:lnTo>
                  <a:cubicBezTo>
                    <a:pt x="822" y="0"/>
                    <a:pt x="753" y="0"/>
                    <a:pt x="68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86"/>
            <p:cNvSpPr/>
            <p:nvPr/>
          </p:nvSpPr>
          <p:spPr>
            <a:xfrm>
              <a:off x="3382875" y="814350"/>
              <a:ext cx="54800" cy="53900"/>
            </a:xfrm>
            <a:custGeom>
              <a:rect b="b" l="l" r="r" t="t"/>
              <a:pathLst>
                <a:path extrusionOk="0" h="2156" w="2192">
                  <a:moveTo>
                    <a:pt x="1119" y="0"/>
                  </a:moveTo>
                  <a:cubicBezTo>
                    <a:pt x="1050" y="23"/>
                    <a:pt x="959" y="23"/>
                    <a:pt x="868" y="46"/>
                  </a:cubicBezTo>
                  <a:cubicBezTo>
                    <a:pt x="845" y="46"/>
                    <a:pt x="845" y="46"/>
                    <a:pt x="822" y="69"/>
                  </a:cubicBezTo>
                  <a:cubicBezTo>
                    <a:pt x="799" y="69"/>
                    <a:pt x="776" y="91"/>
                    <a:pt x="754" y="91"/>
                  </a:cubicBezTo>
                  <a:cubicBezTo>
                    <a:pt x="639" y="91"/>
                    <a:pt x="548" y="114"/>
                    <a:pt x="434" y="183"/>
                  </a:cubicBezTo>
                  <a:cubicBezTo>
                    <a:pt x="388" y="206"/>
                    <a:pt x="343" y="251"/>
                    <a:pt x="297" y="297"/>
                  </a:cubicBezTo>
                  <a:cubicBezTo>
                    <a:pt x="229" y="365"/>
                    <a:pt x="160" y="479"/>
                    <a:pt x="114" y="594"/>
                  </a:cubicBezTo>
                  <a:cubicBezTo>
                    <a:pt x="114" y="616"/>
                    <a:pt x="114" y="639"/>
                    <a:pt x="92" y="685"/>
                  </a:cubicBezTo>
                  <a:cubicBezTo>
                    <a:pt x="92" y="685"/>
                    <a:pt x="92" y="708"/>
                    <a:pt x="92" y="731"/>
                  </a:cubicBezTo>
                  <a:cubicBezTo>
                    <a:pt x="92" y="753"/>
                    <a:pt x="69" y="776"/>
                    <a:pt x="69" y="799"/>
                  </a:cubicBezTo>
                  <a:cubicBezTo>
                    <a:pt x="69" y="799"/>
                    <a:pt x="46" y="799"/>
                    <a:pt x="46" y="822"/>
                  </a:cubicBezTo>
                  <a:cubicBezTo>
                    <a:pt x="0" y="1004"/>
                    <a:pt x="23" y="1141"/>
                    <a:pt x="46" y="1324"/>
                  </a:cubicBezTo>
                  <a:cubicBezTo>
                    <a:pt x="69" y="1415"/>
                    <a:pt x="114" y="1484"/>
                    <a:pt x="183" y="1552"/>
                  </a:cubicBezTo>
                  <a:cubicBezTo>
                    <a:pt x="183" y="1575"/>
                    <a:pt x="206" y="1575"/>
                    <a:pt x="206" y="1598"/>
                  </a:cubicBezTo>
                  <a:cubicBezTo>
                    <a:pt x="206" y="1598"/>
                    <a:pt x="206" y="1598"/>
                    <a:pt x="229" y="1621"/>
                  </a:cubicBezTo>
                  <a:cubicBezTo>
                    <a:pt x="229" y="1644"/>
                    <a:pt x="251" y="1666"/>
                    <a:pt x="274" y="1689"/>
                  </a:cubicBezTo>
                  <a:cubicBezTo>
                    <a:pt x="320" y="1758"/>
                    <a:pt x="365" y="1826"/>
                    <a:pt x="434" y="1895"/>
                  </a:cubicBezTo>
                  <a:cubicBezTo>
                    <a:pt x="434" y="1895"/>
                    <a:pt x="457" y="1917"/>
                    <a:pt x="457" y="1917"/>
                  </a:cubicBezTo>
                  <a:cubicBezTo>
                    <a:pt x="571" y="2009"/>
                    <a:pt x="571" y="2032"/>
                    <a:pt x="685" y="2077"/>
                  </a:cubicBezTo>
                  <a:cubicBezTo>
                    <a:pt x="708" y="2077"/>
                    <a:pt x="754" y="2100"/>
                    <a:pt x="776" y="2100"/>
                  </a:cubicBezTo>
                  <a:cubicBezTo>
                    <a:pt x="868" y="2146"/>
                    <a:pt x="959" y="2146"/>
                    <a:pt x="1027" y="2146"/>
                  </a:cubicBezTo>
                  <a:cubicBezTo>
                    <a:pt x="1061" y="2152"/>
                    <a:pt x="1092" y="2155"/>
                    <a:pt x="1123" y="2155"/>
                  </a:cubicBezTo>
                  <a:cubicBezTo>
                    <a:pt x="1197" y="2155"/>
                    <a:pt x="1266" y="2139"/>
                    <a:pt x="1347" y="2123"/>
                  </a:cubicBezTo>
                  <a:cubicBezTo>
                    <a:pt x="1415" y="2100"/>
                    <a:pt x="1484" y="2054"/>
                    <a:pt x="1552" y="2032"/>
                  </a:cubicBezTo>
                  <a:cubicBezTo>
                    <a:pt x="1575" y="2009"/>
                    <a:pt x="1598" y="2009"/>
                    <a:pt x="1621" y="1986"/>
                  </a:cubicBezTo>
                  <a:cubicBezTo>
                    <a:pt x="1689" y="1940"/>
                    <a:pt x="1758" y="1895"/>
                    <a:pt x="1803" y="1849"/>
                  </a:cubicBezTo>
                  <a:cubicBezTo>
                    <a:pt x="1826" y="1826"/>
                    <a:pt x="1849" y="1803"/>
                    <a:pt x="1872" y="1803"/>
                  </a:cubicBezTo>
                  <a:cubicBezTo>
                    <a:pt x="1918" y="1712"/>
                    <a:pt x="2009" y="1644"/>
                    <a:pt x="2055" y="1552"/>
                  </a:cubicBezTo>
                  <a:cubicBezTo>
                    <a:pt x="2077" y="1461"/>
                    <a:pt x="2123" y="1392"/>
                    <a:pt x="2146" y="1324"/>
                  </a:cubicBezTo>
                  <a:cubicBezTo>
                    <a:pt x="2146" y="1301"/>
                    <a:pt x="2146" y="1278"/>
                    <a:pt x="2146" y="1256"/>
                  </a:cubicBezTo>
                  <a:cubicBezTo>
                    <a:pt x="2169" y="1187"/>
                    <a:pt x="2191" y="1096"/>
                    <a:pt x="2191" y="1004"/>
                  </a:cubicBezTo>
                  <a:cubicBezTo>
                    <a:pt x="2191" y="1004"/>
                    <a:pt x="2191" y="982"/>
                    <a:pt x="2191" y="982"/>
                  </a:cubicBezTo>
                  <a:cubicBezTo>
                    <a:pt x="2169" y="913"/>
                    <a:pt x="2169" y="845"/>
                    <a:pt x="2146" y="776"/>
                  </a:cubicBezTo>
                  <a:cubicBezTo>
                    <a:pt x="2146" y="685"/>
                    <a:pt x="2100" y="594"/>
                    <a:pt x="2055" y="548"/>
                  </a:cubicBezTo>
                  <a:cubicBezTo>
                    <a:pt x="2055" y="525"/>
                    <a:pt x="2055" y="502"/>
                    <a:pt x="2032" y="479"/>
                  </a:cubicBezTo>
                  <a:cubicBezTo>
                    <a:pt x="1986" y="434"/>
                    <a:pt x="1940" y="365"/>
                    <a:pt x="1918" y="320"/>
                  </a:cubicBezTo>
                  <a:cubicBezTo>
                    <a:pt x="1895" y="320"/>
                    <a:pt x="1895" y="297"/>
                    <a:pt x="1895" y="297"/>
                  </a:cubicBezTo>
                  <a:cubicBezTo>
                    <a:pt x="1872" y="297"/>
                    <a:pt x="1872" y="274"/>
                    <a:pt x="1849" y="274"/>
                  </a:cubicBezTo>
                  <a:cubicBezTo>
                    <a:pt x="1803" y="228"/>
                    <a:pt x="1758" y="183"/>
                    <a:pt x="1689" y="160"/>
                  </a:cubicBezTo>
                  <a:cubicBezTo>
                    <a:pt x="1621" y="114"/>
                    <a:pt x="1552" y="91"/>
                    <a:pt x="1484" y="46"/>
                  </a:cubicBezTo>
                  <a:lnTo>
                    <a:pt x="1415" y="46"/>
                  </a:lnTo>
                  <a:cubicBezTo>
                    <a:pt x="1324" y="23"/>
                    <a:pt x="1210" y="0"/>
                    <a:pt x="11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86"/>
            <p:cNvSpPr/>
            <p:nvPr/>
          </p:nvSpPr>
          <p:spPr>
            <a:xfrm>
              <a:off x="3384000" y="968850"/>
              <a:ext cx="55375" cy="58350"/>
            </a:xfrm>
            <a:custGeom>
              <a:rect b="b" l="l" r="r" t="t"/>
              <a:pathLst>
                <a:path extrusionOk="0" h="2334" w="2215">
                  <a:moveTo>
                    <a:pt x="946" y="0"/>
                  </a:moveTo>
                  <a:cubicBezTo>
                    <a:pt x="830" y="0"/>
                    <a:pt x="715" y="27"/>
                    <a:pt x="617" y="97"/>
                  </a:cubicBezTo>
                  <a:cubicBezTo>
                    <a:pt x="526" y="166"/>
                    <a:pt x="435" y="234"/>
                    <a:pt x="366" y="303"/>
                  </a:cubicBezTo>
                  <a:cubicBezTo>
                    <a:pt x="275" y="394"/>
                    <a:pt x="206" y="485"/>
                    <a:pt x="161" y="599"/>
                  </a:cubicBezTo>
                  <a:cubicBezTo>
                    <a:pt x="115" y="713"/>
                    <a:pt x="47" y="805"/>
                    <a:pt x="47" y="919"/>
                  </a:cubicBezTo>
                  <a:cubicBezTo>
                    <a:pt x="24" y="1010"/>
                    <a:pt x="1" y="1101"/>
                    <a:pt x="1" y="1193"/>
                  </a:cubicBezTo>
                  <a:cubicBezTo>
                    <a:pt x="1" y="1284"/>
                    <a:pt x="24" y="1375"/>
                    <a:pt x="47" y="1444"/>
                  </a:cubicBezTo>
                  <a:cubicBezTo>
                    <a:pt x="47" y="1489"/>
                    <a:pt x="47" y="1512"/>
                    <a:pt x="69" y="1535"/>
                  </a:cubicBezTo>
                  <a:cubicBezTo>
                    <a:pt x="92" y="1604"/>
                    <a:pt x="115" y="1695"/>
                    <a:pt x="161" y="1763"/>
                  </a:cubicBezTo>
                  <a:cubicBezTo>
                    <a:pt x="206" y="1832"/>
                    <a:pt x="275" y="1900"/>
                    <a:pt x="320" y="1969"/>
                  </a:cubicBezTo>
                  <a:cubicBezTo>
                    <a:pt x="343" y="1992"/>
                    <a:pt x="343" y="1992"/>
                    <a:pt x="366" y="2014"/>
                  </a:cubicBezTo>
                  <a:cubicBezTo>
                    <a:pt x="435" y="2083"/>
                    <a:pt x="503" y="2129"/>
                    <a:pt x="572" y="2174"/>
                  </a:cubicBezTo>
                  <a:cubicBezTo>
                    <a:pt x="640" y="2220"/>
                    <a:pt x="731" y="2243"/>
                    <a:pt x="800" y="2266"/>
                  </a:cubicBezTo>
                  <a:cubicBezTo>
                    <a:pt x="914" y="2311"/>
                    <a:pt x="1028" y="2334"/>
                    <a:pt x="1142" y="2334"/>
                  </a:cubicBezTo>
                  <a:lnTo>
                    <a:pt x="1211" y="2334"/>
                  </a:lnTo>
                  <a:cubicBezTo>
                    <a:pt x="1302" y="2334"/>
                    <a:pt x="1393" y="2311"/>
                    <a:pt x="1462" y="2288"/>
                  </a:cubicBezTo>
                  <a:cubicBezTo>
                    <a:pt x="1644" y="2243"/>
                    <a:pt x="1758" y="2174"/>
                    <a:pt x="1895" y="2037"/>
                  </a:cubicBezTo>
                  <a:cubicBezTo>
                    <a:pt x="1918" y="2014"/>
                    <a:pt x="1964" y="1969"/>
                    <a:pt x="1987" y="1923"/>
                  </a:cubicBezTo>
                  <a:cubicBezTo>
                    <a:pt x="2010" y="1900"/>
                    <a:pt x="2055" y="1855"/>
                    <a:pt x="2078" y="1809"/>
                  </a:cubicBezTo>
                  <a:cubicBezTo>
                    <a:pt x="2124" y="1718"/>
                    <a:pt x="2169" y="1604"/>
                    <a:pt x="2192" y="1512"/>
                  </a:cubicBezTo>
                  <a:cubicBezTo>
                    <a:pt x="2215" y="1307"/>
                    <a:pt x="2215" y="1216"/>
                    <a:pt x="2192" y="1010"/>
                  </a:cubicBezTo>
                  <a:cubicBezTo>
                    <a:pt x="2169" y="987"/>
                    <a:pt x="2169" y="964"/>
                    <a:pt x="2169" y="942"/>
                  </a:cubicBezTo>
                  <a:cubicBezTo>
                    <a:pt x="2146" y="873"/>
                    <a:pt x="2101" y="805"/>
                    <a:pt x="2078" y="736"/>
                  </a:cubicBezTo>
                  <a:cubicBezTo>
                    <a:pt x="2055" y="713"/>
                    <a:pt x="2055" y="713"/>
                    <a:pt x="2055" y="691"/>
                  </a:cubicBezTo>
                  <a:cubicBezTo>
                    <a:pt x="2010" y="645"/>
                    <a:pt x="1964" y="576"/>
                    <a:pt x="1918" y="531"/>
                  </a:cubicBezTo>
                  <a:cubicBezTo>
                    <a:pt x="1918" y="531"/>
                    <a:pt x="1918" y="531"/>
                    <a:pt x="1895" y="508"/>
                  </a:cubicBezTo>
                  <a:cubicBezTo>
                    <a:pt x="1850" y="462"/>
                    <a:pt x="1781" y="417"/>
                    <a:pt x="1736" y="394"/>
                  </a:cubicBezTo>
                  <a:cubicBezTo>
                    <a:pt x="1736" y="371"/>
                    <a:pt x="1713" y="371"/>
                    <a:pt x="1713" y="371"/>
                  </a:cubicBezTo>
                  <a:cubicBezTo>
                    <a:pt x="1667" y="348"/>
                    <a:pt x="1599" y="325"/>
                    <a:pt x="1553" y="303"/>
                  </a:cubicBezTo>
                  <a:cubicBezTo>
                    <a:pt x="1439" y="166"/>
                    <a:pt x="1325" y="51"/>
                    <a:pt x="1165" y="29"/>
                  </a:cubicBezTo>
                  <a:cubicBezTo>
                    <a:pt x="1094" y="11"/>
                    <a:pt x="1020" y="0"/>
                    <a:pt x="94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86"/>
            <p:cNvSpPr/>
            <p:nvPr/>
          </p:nvSpPr>
          <p:spPr>
            <a:xfrm>
              <a:off x="3496425" y="1096150"/>
              <a:ext cx="64500" cy="61400"/>
            </a:xfrm>
            <a:custGeom>
              <a:rect b="b" l="l" r="r" t="t"/>
              <a:pathLst>
                <a:path extrusionOk="0" h="2456" w="2580">
                  <a:moveTo>
                    <a:pt x="976" y="0"/>
                  </a:moveTo>
                  <a:cubicBezTo>
                    <a:pt x="956" y="0"/>
                    <a:pt x="935" y="1"/>
                    <a:pt x="914" y="4"/>
                  </a:cubicBezTo>
                  <a:cubicBezTo>
                    <a:pt x="868" y="4"/>
                    <a:pt x="799" y="4"/>
                    <a:pt x="731" y="27"/>
                  </a:cubicBezTo>
                  <a:cubicBezTo>
                    <a:pt x="617" y="49"/>
                    <a:pt x="525" y="118"/>
                    <a:pt x="434" y="186"/>
                  </a:cubicBezTo>
                  <a:cubicBezTo>
                    <a:pt x="411" y="209"/>
                    <a:pt x="389" y="232"/>
                    <a:pt x="366" y="278"/>
                  </a:cubicBezTo>
                  <a:cubicBezTo>
                    <a:pt x="320" y="323"/>
                    <a:pt x="252" y="392"/>
                    <a:pt x="206" y="483"/>
                  </a:cubicBezTo>
                  <a:cubicBezTo>
                    <a:pt x="137" y="574"/>
                    <a:pt x="92" y="689"/>
                    <a:pt x="69" y="803"/>
                  </a:cubicBezTo>
                  <a:cubicBezTo>
                    <a:pt x="1" y="1031"/>
                    <a:pt x="1" y="1305"/>
                    <a:pt x="69" y="1533"/>
                  </a:cubicBezTo>
                  <a:cubicBezTo>
                    <a:pt x="115" y="1624"/>
                    <a:pt x="137" y="1693"/>
                    <a:pt x="183" y="1784"/>
                  </a:cubicBezTo>
                  <a:cubicBezTo>
                    <a:pt x="183" y="1807"/>
                    <a:pt x="206" y="1830"/>
                    <a:pt x="229" y="1853"/>
                  </a:cubicBezTo>
                  <a:cubicBezTo>
                    <a:pt x="274" y="1921"/>
                    <a:pt x="320" y="2012"/>
                    <a:pt x="389" y="2058"/>
                  </a:cubicBezTo>
                  <a:cubicBezTo>
                    <a:pt x="457" y="2127"/>
                    <a:pt x="525" y="2172"/>
                    <a:pt x="594" y="2218"/>
                  </a:cubicBezTo>
                  <a:cubicBezTo>
                    <a:pt x="799" y="2378"/>
                    <a:pt x="1028" y="2423"/>
                    <a:pt x="1279" y="2446"/>
                  </a:cubicBezTo>
                  <a:cubicBezTo>
                    <a:pt x="1312" y="2453"/>
                    <a:pt x="1348" y="2456"/>
                    <a:pt x="1384" y="2456"/>
                  </a:cubicBezTo>
                  <a:cubicBezTo>
                    <a:pt x="1471" y="2456"/>
                    <a:pt x="1563" y="2439"/>
                    <a:pt x="1644" y="2423"/>
                  </a:cubicBezTo>
                  <a:cubicBezTo>
                    <a:pt x="1667" y="2400"/>
                    <a:pt x="1690" y="2400"/>
                    <a:pt x="1735" y="2400"/>
                  </a:cubicBezTo>
                  <a:cubicBezTo>
                    <a:pt x="1804" y="2355"/>
                    <a:pt x="1895" y="2332"/>
                    <a:pt x="1963" y="2286"/>
                  </a:cubicBezTo>
                  <a:cubicBezTo>
                    <a:pt x="2032" y="2264"/>
                    <a:pt x="2055" y="2218"/>
                    <a:pt x="2123" y="2195"/>
                  </a:cubicBezTo>
                  <a:cubicBezTo>
                    <a:pt x="2169" y="2149"/>
                    <a:pt x="2215" y="2127"/>
                    <a:pt x="2237" y="2081"/>
                  </a:cubicBezTo>
                  <a:cubicBezTo>
                    <a:pt x="2306" y="2012"/>
                    <a:pt x="2352" y="1944"/>
                    <a:pt x="2397" y="1876"/>
                  </a:cubicBezTo>
                  <a:cubicBezTo>
                    <a:pt x="2443" y="1784"/>
                    <a:pt x="2488" y="1716"/>
                    <a:pt x="2511" y="1624"/>
                  </a:cubicBezTo>
                  <a:cubicBezTo>
                    <a:pt x="2511" y="1602"/>
                    <a:pt x="2534" y="1579"/>
                    <a:pt x="2534" y="1533"/>
                  </a:cubicBezTo>
                  <a:cubicBezTo>
                    <a:pt x="2557" y="1465"/>
                    <a:pt x="2580" y="1373"/>
                    <a:pt x="2580" y="1282"/>
                  </a:cubicBezTo>
                  <a:cubicBezTo>
                    <a:pt x="2580" y="1099"/>
                    <a:pt x="2534" y="940"/>
                    <a:pt x="2443" y="780"/>
                  </a:cubicBezTo>
                  <a:cubicBezTo>
                    <a:pt x="2374" y="643"/>
                    <a:pt x="2260" y="506"/>
                    <a:pt x="2123" y="415"/>
                  </a:cubicBezTo>
                  <a:cubicBezTo>
                    <a:pt x="2100" y="415"/>
                    <a:pt x="2100" y="415"/>
                    <a:pt x="2078" y="392"/>
                  </a:cubicBezTo>
                  <a:cubicBezTo>
                    <a:pt x="2032" y="369"/>
                    <a:pt x="1963" y="346"/>
                    <a:pt x="1895" y="323"/>
                  </a:cubicBezTo>
                  <a:lnTo>
                    <a:pt x="1872" y="323"/>
                  </a:lnTo>
                  <a:cubicBezTo>
                    <a:pt x="1804" y="301"/>
                    <a:pt x="1712" y="301"/>
                    <a:pt x="1644" y="301"/>
                  </a:cubicBezTo>
                  <a:cubicBezTo>
                    <a:pt x="1598" y="301"/>
                    <a:pt x="1553" y="301"/>
                    <a:pt x="1507" y="323"/>
                  </a:cubicBezTo>
                  <a:cubicBezTo>
                    <a:pt x="1484" y="278"/>
                    <a:pt x="1461" y="232"/>
                    <a:pt x="1416" y="186"/>
                  </a:cubicBezTo>
                  <a:cubicBezTo>
                    <a:pt x="1293" y="84"/>
                    <a:pt x="1152" y="0"/>
                    <a:pt x="97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86"/>
            <p:cNvSpPr/>
            <p:nvPr/>
          </p:nvSpPr>
          <p:spPr>
            <a:xfrm>
              <a:off x="3649350" y="1068850"/>
              <a:ext cx="67375" cy="59375"/>
            </a:xfrm>
            <a:custGeom>
              <a:rect b="b" l="l" r="r" t="t"/>
              <a:pathLst>
                <a:path extrusionOk="0" h="2375" w="2695">
                  <a:moveTo>
                    <a:pt x="1530" y="0"/>
                  </a:moveTo>
                  <a:cubicBezTo>
                    <a:pt x="1439" y="0"/>
                    <a:pt x="1347" y="0"/>
                    <a:pt x="1279" y="46"/>
                  </a:cubicBezTo>
                  <a:cubicBezTo>
                    <a:pt x="1119" y="92"/>
                    <a:pt x="982" y="160"/>
                    <a:pt x="868" y="274"/>
                  </a:cubicBezTo>
                  <a:cubicBezTo>
                    <a:pt x="845" y="274"/>
                    <a:pt x="845" y="297"/>
                    <a:pt x="845" y="297"/>
                  </a:cubicBezTo>
                  <a:lnTo>
                    <a:pt x="708" y="297"/>
                  </a:lnTo>
                  <a:cubicBezTo>
                    <a:pt x="526" y="297"/>
                    <a:pt x="343" y="365"/>
                    <a:pt x="229" y="502"/>
                  </a:cubicBezTo>
                  <a:lnTo>
                    <a:pt x="115" y="639"/>
                  </a:lnTo>
                  <a:cubicBezTo>
                    <a:pt x="46" y="753"/>
                    <a:pt x="24" y="868"/>
                    <a:pt x="24" y="982"/>
                  </a:cubicBezTo>
                  <a:cubicBezTo>
                    <a:pt x="1" y="1050"/>
                    <a:pt x="1" y="1096"/>
                    <a:pt x="24" y="1141"/>
                  </a:cubicBezTo>
                  <a:cubicBezTo>
                    <a:pt x="24" y="1278"/>
                    <a:pt x="46" y="1370"/>
                    <a:pt x="92" y="1484"/>
                  </a:cubicBezTo>
                  <a:cubicBezTo>
                    <a:pt x="160" y="1689"/>
                    <a:pt x="275" y="1872"/>
                    <a:pt x="434" y="2032"/>
                  </a:cubicBezTo>
                  <a:cubicBezTo>
                    <a:pt x="594" y="2169"/>
                    <a:pt x="800" y="2306"/>
                    <a:pt x="1005" y="2351"/>
                  </a:cubicBezTo>
                  <a:cubicBezTo>
                    <a:pt x="1119" y="2363"/>
                    <a:pt x="1233" y="2374"/>
                    <a:pt x="1345" y="2374"/>
                  </a:cubicBezTo>
                  <a:cubicBezTo>
                    <a:pt x="1456" y="2374"/>
                    <a:pt x="1564" y="2363"/>
                    <a:pt x="1667" y="2328"/>
                  </a:cubicBezTo>
                  <a:cubicBezTo>
                    <a:pt x="2101" y="2191"/>
                    <a:pt x="2420" y="1872"/>
                    <a:pt x="2557" y="1438"/>
                  </a:cubicBezTo>
                  <a:cubicBezTo>
                    <a:pt x="2694" y="959"/>
                    <a:pt x="2511" y="388"/>
                    <a:pt x="2078" y="137"/>
                  </a:cubicBezTo>
                  <a:cubicBezTo>
                    <a:pt x="1918" y="46"/>
                    <a:pt x="1781" y="23"/>
                    <a:pt x="15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86"/>
            <p:cNvSpPr/>
            <p:nvPr/>
          </p:nvSpPr>
          <p:spPr>
            <a:xfrm>
              <a:off x="3726400" y="889675"/>
              <a:ext cx="62775" cy="62325"/>
            </a:xfrm>
            <a:custGeom>
              <a:rect b="b" l="l" r="r" t="t"/>
              <a:pathLst>
                <a:path extrusionOk="0" h="2493" w="2511">
                  <a:moveTo>
                    <a:pt x="1073" y="0"/>
                  </a:moveTo>
                  <a:cubicBezTo>
                    <a:pt x="1004" y="23"/>
                    <a:pt x="959" y="23"/>
                    <a:pt x="890" y="46"/>
                  </a:cubicBezTo>
                  <a:cubicBezTo>
                    <a:pt x="799" y="69"/>
                    <a:pt x="685" y="114"/>
                    <a:pt x="594" y="183"/>
                  </a:cubicBezTo>
                  <a:cubicBezTo>
                    <a:pt x="434" y="274"/>
                    <a:pt x="320" y="411"/>
                    <a:pt x="274" y="594"/>
                  </a:cubicBezTo>
                  <a:cubicBezTo>
                    <a:pt x="251" y="639"/>
                    <a:pt x="251" y="685"/>
                    <a:pt x="251" y="731"/>
                  </a:cubicBezTo>
                  <a:cubicBezTo>
                    <a:pt x="228" y="753"/>
                    <a:pt x="228" y="753"/>
                    <a:pt x="206" y="776"/>
                  </a:cubicBezTo>
                  <a:cubicBezTo>
                    <a:pt x="91" y="913"/>
                    <a:pt x="0" y="1073"/>
                    <a:pt x="0" y="1255"/>
                  </a:cubicBezTo>
                  <a:cubicBezTo>
                    <a:pt x="23" y="1484"/>
                    <a:pt x="69" y="1712"/>
                    <a:pt x="206" y="1895"/>
                  </a:cubicBezTo>
                  <a:cubicBezTo>
                    <a:pt x="320" y="2077"/>
                    <a:pt x="479" y="2237"/>
                    <a:pt x="662" y="2351"/>
                  </a:cubicBezTo>
                  <a:cubicBezTo>
                    <a:pt x="840" y="2430"/>
                    <a:pt x="1019" y="2492"/>
                    <a:pt x="1212" y="2492"/>
                  </a:cubicBezTo>
                  <a:cubicBezTo>
                    <a:pt x="1242" y="2492"/>
                    <a:pt x="1271" y="2491"/>
                    <a:pt x="1301" y="2488"/>
                  </a:cubicBezTo>
                  <a:cubicBezTo>
                    <a:pt x="1507" y="2488"/>
                    <a:pt x="1735" y="2442"/>
                    <a:pt x="1917" y="2305"/>
                  </a:cubicBezTo>
                  <a:cubicBezTo>
                    <a:pt x="2100" y="2191"/>
                    <a:pt x="2260" y="2032"/>
                    <a:pt x="2351" y="1849"/>
                  </a:cubicBezTo>
                  <a:cubicBezTo>
                    <a:pt x="2442" y="1644"/>
                    <a:pt x="2511" y="1438"/>
                    <a:pt x="2511" y="1233"/>
                  </a:cubicBezTo>
                  <a:cubicBezTo>
                    <a:pt x="2511" y="1004"/>
                    <a:pt x="2465" y="776"/>
                    <a:pt x="2351" y="594"/>
                  </a:cubicBezTo>
                  <a:cubicBezTo>
                    <a:pt x="2283" y="525"/>
                    <a:pt x="2237" y="434"/>
                    <a:pt x="2146" y="365"/>
                  </a:cubicBezTo>
                  <a:cubicBezTo>
                    <a:pt x="2077" y="274"/>
                    <a:pt x="1986" y="206"/>
                    <a:pt x="1895" y="160"/>
                  </a:cubicBezTo>
                  <a:cubicBezTo>
                    <a:pt x="1689" y="46"/>
                    <a:pt x="1461" y="0"/>
                    <a:pt x="12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86"/>
            <p:cNvSpPr/>
            <p:nvPr/>
          </p:nvSpPr>
          <p:spPr>
            <a:xfrm>
              <a:off x="3695000" y="733650"/>
              <a:ext cx="61650" cy="58450"/>
            </a:xfrm>
            <a:custGeom>
              <a:rect b="b" l="l" r="r" t="t"/>
              <a:pathLst>
                <a:path extrusionOk="0" h="2338" w="2466">
                  <a:moveTo>
                    <a:pt x="1212" y="0"/>
                  </a:moveTo>
                  <a:cubicBezTo>
                    <a:pt x="1175" y="0"/>
                    <a:pt x="1136" y="3"/>
                    <a:pt x="1096" y="10"/>
                  </a:cubicBezTo>
                  <a:cubicBezTo>
                    <a:pt x="914" y="10"/>
                    <a:pt x="708" y="33"/>
                    <a:pt x="526" y="124"/>
                  </a:cubicBezTo>
                  <a:cubicBezTo>
                    <a:pt x="434" y="124"/>
                    <a:pt x="343" y="170"/>
                    <a:pt x="275" y="238"/>
                  </a:cubicBezTo>
                  <a:cubicBezTo>
                    <a:pt x="206" y="284"/>
                    <a:pt x="138" y="352"/>
                    <a:pt x="92" y="443"/>
                  </a:cubicBezTo>
                  <a:cubicBezTo>
                    <a:pt x="46" y="512"/>
                    <a:pt x="24" y="603"/>
                    <a:pt x="24" y="695"/>
                  </a:cubicBezTo>
                  <a:cubicBezTo>
                    <a:pt x="1" y="786"/>
                    <a:pt x="1" y="877"/>
                    <a:pt x="24" y="968"/>
                  </a:cubicBezTo>
                  <a:cubicBezTo>
                    <a:pt x="92" y="1128"/>
                    <a:pt x="183" y="1311"/>
                    <a:pt x="343" y="1379"/>
                  </a:cubicBezTo>
                  <a:cubicBezTo>
                    <a:pt x="389" y="1402"/>
                    <a:pt x="412" y="1402"/>
                    <a:pt x="434" y="1425"/>
                  </a:cubicBezTo>
                  <a:cubicBezTo>
                    <a:pt x="434" y="1471"/>
                    <a:pt x="457" y="1516"/>
                    <a:pt x="480" y="1562"/>
                  </a:cubicBezTo>
                  <a:cubicBezTo>
                    <a:pt x="503" y="1630"/>
                    <a:pt x="526" y="1699"/>
                    <a:pt x="549" y="1767"/>
                  </a:cubicBezTo>
                  <a:cubicBezTo>
                    <a:pt x="571" y="1790"/>
                    <a:pt x="571" y="1813"/>
                    <a:pt x="594" y="1813"/>
                  </a:cubicBezTo>
                  <a:cubicBezTo>
                    <a:pt x="640" y="1904"/>
                    <a:pt x="708" y="1996"/>
                    <a:pt x="777" y="2041"/>
                  </a:cubicBezTo>
                  <a:cubicBezTo>
                    <a:pt x="845" y="2087"/>
                    <a:pt x="891" y="2155"/>
                    <a:pt x="959" y="2178"/>
                  </a:cubicBezTo>
                  <a:cubicBezTo>
                    <a:pt x="1005" y="2201"/>
                    <a:pt x="1051" y="2224"/>
                    <a:pt x="1096" y="2247"/>
                  </a:cubicBezTo>
                  <a:cubicBezTo>
                    <a:pt x="1142" y="2269"/>
                    <a:pt x="1188" y="2292"/>
                    <a:pt x="1233" y="2292"/>
                  </a:cubicBezTo>
                  <a:cubicBezTo>
                    <a:pt x="1256" y="2315"/>
                    <a:pt x="1302" y="2315"/>
                    <a:pt x="1347" y="2315"/>
                  </a:cubicBezTo>
                  <a:cubicBezTo>
                    <a:pt x="1370" y="2315"/>
                    <a:pt x="1416" y="2338"/>
                    <a:pt x="1462" y="2338"/>
                  </a:cubicBezTo>
                  <a:lnTo>
                    <a:pt x="1484" y="2338"/>
                  </a:lnTo>
                  <a:cubicBezTo>
                    <a:pt x="1553" y="2315"/>
                    <a:pt x="1621" y="2315"/>
                    <a:pt x="1690" y="2292"/>
                  </a:cubicBezTo>
                  <a:cubicBezTo>
                    <a:pt x="1781" y="2292"/>
                    <a:pt x="1850" y="2247"/>
                    <a:pt x="1918" y="2224"/>
                  </a:cubicBezTo>
                  <a:cubicBezTo>
                    <a:pt x="1941" y="2201"/>
                    <a:pt x="1964" y="2201"/>
                    <a:pt x="1964" y="2178"/>
                  </a:cubicBezTo>
                  <a:cubicBezTo>
                    <a:pt x="2032" y="2133"/>
                    <a:pt x="2101" y="2087"/>
                    <a:pt x="2146" y="2041"/>
                  </a:cubicBezTo>
                  <a:cubicBezTo>
                    <a:pt x="2215" y="1973"/>
                    <a:pt x="2283" y="1881"/>
                    <a:pt x="2329" y="1790"/>
                  </a:cubicBezTo>
                  <a:cubicBezTo>
                    <a:pt x="2375" y="1699"/>
                    <a:pt x="2420" y="1608"/>
                    <a:pt x="2443" y="1516"/>
                  </a:cubicBezTo>
                  <a:cubicBezTo>
                    <a:pt x="2443" y="1402"/>
                    <a:pt x="2466" y="1311"/>
                    <a:pt x="2466" y="1197"/>
                  </a:cubicBezTo>
                  <a:cubicBezTo>
                    <a:pt x="2466" y="1105"/>
                    <a:pt x="2443" y="991"/>
                    <a:pt x="2420" y="877"/>
                  </a:cubicBezTo>
                  <a:cubicBezTo>
                    <a:pt x="2397" y="809"/>
                    <a:pt x="2352" y="740"/>
                    <a:pt x="2329" y="672"/>
                  </a:cubicBezTo>
                  <a:cubicBezTo>
                    <a:pt x="2306" y="649"/>
                    <a:pt x="2306" y="626"/>
                    <a:pt x="2283" y="603"/>
                  </a:cubicBezTo>
                  <a:cubicBezTo>
                    <a:pt x="2238" y="535"/>
                    <a:pt x="2192" y="466"/>
                    <a:pt x="2146" y="421"/>
                  </a:cubicBezTo>
                  <a:cubicBezTo>
                    <a:pt x="2123" y="398"/>
                    <a:pt x="2123" y="375"/>
                    <a:pt x="2101" y="352"/>
                  </a:cubicBezTo>
                  <a:cubicBezTo>
                    <a:pt x="2009" y="284"/>
                    <a:pt x="1918" y="215"/>
                    <a:pt x="1827" y="170"/>
                  </a:cubicBezTo>
                  <a:cubicBezTo>
                    <a:pt x="1713" y="124"/>
                    <a:pt x="1598" y="55"/>
                    <a:pt x="1484" y="33"/>
                  </a:cubicBezTo>
                  <a:cubicBezTo>
                    <a:pt x="1388" y="16"/>
                    <a:pt x="1302" y="0"/>
                    <a:pt x="12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86"/>
            <p:cNvSpPr/>
            <p:nvPr/>
          </p:nvSpPr>
          <p:spPr>
            <a:xfrm>
              <a:off x="3575750" y="855325"/>
              <a:ext cx="57650" cy="66900"/>
            </a:xfrm>
            <a:custGeom>
              <a:rect b="b" l="l" r="r" t="t"/>
              <a:pathLst>
                <a:path extrusionOk="0" h="2676" w="2306">
                  <a:moveTo>
                    <a:pt x="1223" y="0"/>
                  </a:moveTo>
                  <a:cubicBezTo>
                    <a:pt x="1196" y="0"/>
                    <a:pt x="1169" y="2"/>
                    <a:pt x="1141" y="5"/>
                  </a:cubicBezTo>
                  <a:cubicBezTo>
                    <a:pt x="982" y="27"/>
                    <a:pt x="868" y="50"/>
                    <a:pt x="708" y="119"/>
                  </a:cubicBezTo>
                  <a:cubicBezTo>
                    <a:pt x="617" y="164"/>
                    <a:pt x="548" y="233"/>
                    <a:pt x="480" y="278"/>
                  </a:cubicBezTo>
                  <a:cubicBezTo>
                    <a:pt x="343" y="415"/>
                    <a:pt x="274" y="598"/>
                    <a:pt x="274" y="781"/>
                  </a:cubicBezTo>
                  <a:cubicBezTo>
                    <a:pt x="274" y="963"/>
                    <a:pt x="343" y="1146"/>
                    <a:pt x="480" y="1283"/>
                  </a:cubicBezTo>
                  <a:cubicBezTo>
                    <a:pt x="502" y="1283"/>
                    <a:pt x="502" y="1306"/>
                    <a:pt x="525" y="1306"/>
                  </a:cubicBezTo>
                  <a:cubicBezTo>
                    <a:pt x="388" y="1328"/>
                    <a:pt x="297" y="1397"/>
                    <a:pt x="206" y="1488"/>
                  </a:cubicBezTo>
                  <a:cubicBezTo>
                    <a:pt x="69" y="1602"/>
                    <a:pt x="0" y="1808"/>
                    <a:pt x="0" y="1968"/>
                  </a:cubicBezTo>
                  <a:cubicBezTo>
                    <a:pt x="0" y="2150"/>
                    <a:pt x="69" y="2333"/>
                    <a:pt x="206" y="2470"/>
                  </a:cubicBezTo>
                  <a:cubicBezTo>
                    <a:pt x="343" y="2584"/>
                    <a:pt x="502" y="2675"/>
                    <a:pt x="685" y="2675"/>
                  </a:cubicBezTo>
                  <a:cubicBezTo>
                    <a:pt x="1256" y="2675"/>
                    <a:pt x="1803" y="2356"/>
                    <a:pt x="2077" y="1876"/>
                  </a:cubicBezTo>
                  <a:cubicBezTo>
                    <a:pt x="2123" y="1831"/>
                    <a:pt x="2146" y="1762"/>
                    <a:pt x="2169" y="1694"/>
                  </a:cubicBezTo>
                  <a:cubicBezTo>
                    <a:pt x="2214" y="1625"/>
                    <a:pt x="2237" y="1557"/>
                    <a:pt x="2260" y="1488"/>
                  </a:cubicBezTo>
                  <a:cubicBezTo>
                    <a:pt x="2283" y="1306"/>
                    <a:pt x="2306" y="1146"/>
                    <a:pt x="2283" y="963"/>
                  </a:cubicBezTo>
                  <a:cubicBezTo>
                    <a:pt x="2260" y="803"/>
                    <a:pt x="2214" y="644"/>
                    <a:pt x="2100" y="507"/>
                  </a:cubicBezTo>
                  <a:cubicBezTo>
                    <a:pt x="2009" y="347"/>
                    <a:pt x="1872" y="210"/>
                    <a:pt x="1712" y="119"/>
                  </a:cubicBezTo>
                  <a:cubicBezTo>
                    <a:pt x="1554" y="59"/>
                    <a:pt x="1396" y="0"/>
                    <a:pt x="12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86"/>
            <p:cNvSpPr/>
            <p:nvPr/>
          </p:nvSpPr>
          <p:spPr>
            <a:xfrm>
              <a:off x="3497000" y="967025"/>
              <a:ext cx="53650" cy="54900"/>
            </a:xfrm>
            <a:custGeom>
              <a:rect b="b" l="l" r="r" t="t"/>
              <a:pathLst>
                <a:path extrusionOk="0" h="2196" w="2146">
                  <a:moveTo>
                    <a:pt x="1223" y="1"/>
                  </a:moveTo>
                  <a:cubicBezTo>
                    <a:pt x="1151" y="1"/>
                    <a:pt x="1078" y="11"/>
                    <a:pt x="1005" y="33"/>
                  </a:cubicBezTo>
                  <a:cubicBezTo>
                    <a:pt x="936" y="56"/>
                    <a:pt x="891" y="79"/>
                    <a:pt x="822" y="124"/>
                  </a:cubicBezTo>
                  <a:cubicBezTo>
                    <a:pt x="799" y="124"/>
                    <a:pt x="754" y="102"/>
                    <a:pt x="731" y="102"/>
                  </a:cubicBezTo>
                  <a:cubicBezTo>
                    <a:pt x="594" y="102"/>
                    <a:pt x="480" y="147"/>
                    <a:pt x="388" y="193"/>
                  </a:cubicBezTo>
                  <a:cubicBezTo>
                    <a:pt x="229" y="307"/>
                    <a:pt x="114" y="444"/>
                    <a:pt x="69" y="627"/>
                  </a:cubicBezTo>
                  <a:cubicBezTo>
                    <a:pt x="46" y="649"/>
                    <a:pt x="46" y="672"/>
                    <a:pt x="46" y="718"/>
                  </a:cubicBezTo>
                  <a:cubicBezTo>
                    <a:pt x="23" y="809"/>
                    <a:pt x="0" y="901"/>
                    <a:pt x="0" y="992"/>
                  </a:cubicBezTo>
                  <a:cubicBezTo>
                    <a:pt x="0" y="1015"/>
                    <a:pt x="0" y="1060"/>
                    <a:pt x="0" y="1083"/>
                  </a:cubicBezTo>
                  <a:cubicBezTo>
                    <a:pt x="23" y="1174"/>
                    <a:pt x="23" y="1266"/>
                    <a:pt x="46" y="1357"/>
                  </a:cubicBezTo>
                  <a:cubicBezTo>
                    <a:pt x="46" y="1380"/>
                    <a:pt x="69" y="1425"/>
                    <a:pt x="69" y="1448"/>
                  </a:cubicBezTo>
                  <a:cubicBezTo>
                    <a:pt x="114" y="1540"/>
                    <a:pt x="137" y="1608"/>
                    <a:pt x="183" y="1699"/>
                  </a:cubicBezTo>
                  <a:cubicBezTo>
                    <a:pt x="183" y="1722"/>
                    <a:pt x="206" y="1745"/>
                    <a:pt x="229" y="1791"/>
                  </a:cubicBezTo>
                  <a:cubicBezTo>
                    <a:pt x="274" y="1859"/>
                    <a:pt x="343" y="1928"/>
                    <a:pt x="388" y="1996"/>
                  </a:cubicBezTo>
                  <a:cubicBezTo>
                    <a:pt x="480" y="2087"/>
                    <a:pt x="594" y="2133"/>
                    <a:pt x="708" y="2179"/>
                  </a:cubicBezTo>
                  <a:cubicBezTo>
                    <a:pt x="765" y="2190"/>
                    <a:pt x="828" y="2196"/>
                    <a:pt x="891" y="2196"/>
                  </a:cubicBezTo>
                  <a:cubicBezTo>
                    <a:pt x="953" y="2196"/>
                    <a:pt x="1016" y="2190"/>
                    <a:pt x="1073" y="2179"/>
                  </a:cubicBezTo>
                  <a:cubicBezTo>
                    <a:pt x="1210" y="2133"/>
                    <a:pt x="1324" y="2087"/>
                    <a:pt x="1461" y="2019"/>
                  </a:cubicBezTo>
                  <a:cubicBezTo>
                    <a:pt x="1575" y="1973"/>
                    <a:pt x="1689" y="1882"/>
                    <a:pt x="1781" y="1791"/>
                  </a:cubicBezTo>
                  <a:cubicBezTo>
                    <a:pt x="1804" y="1768"/>
                    <a:pt x="1826" y="1745"/>
                    <a:pt x="1849" y="1722"/>
                  </a:cubicBezTo>
                  <a:cubicBezTo>
                    <a:pt x="1918" y="1654"/>
                    <a:pt x="1986" y="1585"/>
                    <a:pt x="2009" y="1517"/>
                  </a:cubicBezTo>
                  <a:cubicBezTo>
                    <a:pt x="2100" y="1334"/>
                    <a:pt x="2146" y="1174"/>
                    <a:pt x="2146" y="992"/>
                  </a:cubicBezTo>
                  <a:cubicBezTo>
                    <a:pt x="2146" y="649"/>
                    <a:pt x="1986" y="284"/>
                    <a:pt x="1667" y="124"/>
                  </a:cubicBezTo>
                  <a:cubicBezTo>
                    <a:pt x="1527" y="47"/>
                    <a:pt x="1377" y="1"/>
                    <a:pt x="12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86"/>
            <p:cNvSpPr/>
            <p:nvPr/>
          </p:nvSpPr>
          <p:spPr>
            <a:xfrm>
              <a:off x="3631100" y="953900"/>
              <a:ext cx="51375" cy="59050"/>
            </a:xfrm>
            <a:custGeom>
              <a:rect b="b" l="l" r="r" t="t"/>
              <a:pathLst>
                <a:path extrusionOk="0" h="2362" w="2055">
                  <a:moveTo>
                    <a:pt x="742" y="1"/>
                  </a:moveTo>
                  <a:cubicBezTo>
                    <a:pt x="677" y="1"/>
                    <a:pt x="613" y="17"/>
                    <a:pt x="548" y="33"/>
                  </a:cubicBezTo>
                  <a:cubicBezTo>
                    <a:pt x="457" y="56"/>
                    <a:pt x="388" y="102"/>
                    <a:pt x="320" y="147"/>
                  </a:cubicBezTo>
                  <a:cubicBezTo>
                    <a:pt x="251" y="193"/>
                    <a:pt x="183" y="261"/>
                    <a:pt x="137" y="353"/>
                  </a:cubicBezTo>
                  <a:cubicBezTo>
                    <a:pt x="46" y="513"/>
                    <a:pt x="0" y="695"/>
                    <a:pt x="69" y="878"/>
                  </a:cubicBezTo>
                  <a:cubicBezTo>
                    <a:pt x="92" y="946"/>
                    <a:pt x="114" y="992"/>
                    <a:pt x="137" y="1060"/>
                  </a:cubicBezTo>
                  <a:cubicBezTo>
                    <a:pt x="137" y="1060"/>
                    <a:pt x="137" y="1083"/>
                    <a:pt x="114" y="1083"/>
                  </a:cubicBezTo>
                  <a:cubicBezTo>
                    <a:pt x="114" y="1106"/>
                    <a:pt x="114" y="1129"/>
                    <a:pt x="114" y="1152"/>
                  </a:cubicBezTo>
                  <a:cubicBezTo>
                    <a:pt x="92" y="1220"/>
                    <a:pt x="69" y="1311"/>
                    <a:pt x="69" y="1380"/>
                  </a:cubicBezTo>
                  <a:cubicBezTo>
                    <a:pt x="69" y="1654"/>
                    <a:pt x="183" y="1882"/>
                    <a:pt x="343" y="2065"/>
                  </a:cubicBezTo>
                  <a:cubicBezTo>
                    <a:pt x="411" y="2133"/>
                    <a:pt x="502" y="2202"/>
                    <a:pt x="571" y="2247"/>
                  </a:cubicBezTo>
                  <a:cubicBezTo>
                    <a:pt x="708" y="2316"/>
                    <a:pt x="822" y="2361"/>
                    <a:pt x="959" y="2361"/>
                  </a:cubicBezTo>
                  <a:cubicBezTo>
                    <a:pt x="1073" y="2361"/>
                    <a:pt x="1164" y="2339"/>
                    <a:pt x="1233" y="2293"/>
                  </a:cubicBezTo>
                  <a:cubicBezTo>
                    <a:pt x="1324" y="2270"/>
                    <a:pt x="1393" y="2224"/>
                    <a:pt x="1461" y="2156"/>
                  </a:cubicBezTo>
                  <a:lnTo>
                    <a:pt x="1507" y="2110"/>
                  </a:lnTo>
                  <a:cubicBezTo>
                    <a:pt x="1621" y="2019"/>
                    <a:pt x="1735" y="1928"/>
                    <a:pt x="1849" y="1814"/>
                  </a:cubicBezTo>
                  <a:cubicBezTo>
                    <a:pt x="1940" y="1722"/>
                    <a:pt x="1986" y="1631"/>
                    <a:pt x="2032" y="1517"/>
                  </a:cubicBezTo>
                  <a:cubicBezTo>
                    <a:pt x="2055" y="1380"/>
                    <a:pt x="2055" y="1266"/>
                    <a:pt x="2032" y="1152"/>
                  </a:cubicBezTo>
                  <a:cubicBezTo>
                    <a:pt x="1986" y="1015"/>
                    <a:pt x="1940" y="901"/>
                    <a:pt x="1849" y="786"/>
                  </a:cubicBezTo>
                  <a:cubicBezTo>
                    <a:pt x="1781" y="672"/>
                    <a:pt x="1689" y="558"/>
                    <a:pt x="1598" y="467"/>
                  </a:cubicBezTo>
                  <a:cubicBezTo>
                    <a:pt x="1507" y="376"/>
                    <a:pt x="1415" y="284"/>
                    <a:pt x="1301" y="216"/>
                  </a:cubicBezTo>
                  <a:cubicBezTo>
                    <a:pt x="1233" y="170"/>
                    <a:pt x="1164" y="124"/>
                    <a:pt x="1096" y="102"/>
                  </a:cubicBezTo>
                  <a:cubicBezTo>
                    <a:pt x="1005" y="56"/>
                    <a:pt x="913" y="10"/>
                    <a:pt x="822" y="10"/>
                  </a:cubicBezTo>
                  <a:cubicBezTo>
                    <a:pt x="795" y="4"/>
                    <a:pt x="769" y="1"/>
                    <a:pt x="7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86"/>
            <p:cNvSpPr/>
            <p:nvPr/>
          </p:nvSpPr>
          <p:spPr>
            <a:xfrm>
              <a:off x="3469025" y="509050"/>
              <a:ext cx="57100" cy="68500"/>
            </a:xfrm>
            <a:custGeom>
              <a:rect b="b" l="l" r="r" t="t"/>
              <a:pathLst>
                <a:path extrusionOk="0" h="2740" w="2284">
                  <a:moveTo>
                    <a:pt x="719" y="1"/>
                  </a:moveTo>
                  <a:cubicBezTo>
                    <a:pt x="599" y="1"/>
                    <a:pt x="473" y="31"/>
                    <a:pt x="366" y="92"/>
                  </a:cubicBezTo>
                  <a:cubicBezTo>
                    <a:pt x="229" y="183"/>
                    <a:pt x="92" y="343"/>
                    <a:pt x="47" y="503"/>
                  </a:cubicBezTo>
                  <a:cubicBezTo>
                    <a:pt x="1" y="685"/>
                    <a:pt x="24" y="891"/>
                    <a:pt x="115" y="1051"/>
                  </a:cubicBezTo>
                  <a:cubicBezTo>
                    <a:pt x="161" y="1096"/>
                    <a:pt x="206" y="1142"/>
                    <a:pt x="252" y="1188"/>
                  </a:cubicBezTo>
                  <a:cubicBezTo>
                    <a:pt x="183" y="1256"/>
                    <a:pt x="161" y="1325"/>
                    <a:pt x="138" y="1416"/>
                  </a:cubicBezTo>
                  <a:cubicBezTo>
                    <a:pt x="115" y="1461"/>
                    <a:pt x="115" y="1507"/>
                    <a:pt x="92" y="1553"/>
                  </a:cubicBezTo>
                  <a:cubicBezTo>
                    <a:pt x="92" y="1598"/>
                    <a:pt x="92" y="1644"/>
                    <a:pt x="92" y="1690"/>
                  </a:cubicBezTo>
                  <a:cubicBezTo>
                    <a:pt x="92" y="1827"/>
                    <a:pt x="115" y="1941"/>
                    <a:pt x="161" y="2078"/>
                  </a:cubicBezTo>
                  <a:cubicBezTo>
                    <a:pt x="252" y="2283"/>
                    <a:pt x="412" y="2443"/>
                    <a:pt x="594" y="2557"/>
                  </a:cubicBezTo>
                  <a:cubicBezTo>
                    <a:pt x="777" y="2671"/>
                    <a:pt x="960" y="2717"/>
                    <a:pt x="1165" y="2740"/>
                  </a:cubicBezTo>
                  <a:cubicBezTo>
                    <a:pt x="1256" y="2740"/>
                    <a:pt x="1370" y="2717"/>
                    <a:pt x="1462" y="2694"/>
                  </a:cubicBezTo>
                  <a:cubicBezTo>
                    <a:pt x="1507" y="2694"/>
                    <a:pt x="1553" y="2671"/>
                    <a:pt x="1599" y="2648"/>
                  </a:cubicBezTo>
                  <a:cubicBezTo>
                    <a:pt x="1644" y="2626"/>
                    <a:pt x="1690" y="2603"/>
                    <a:pt x="1736" y="2580"/>
                  </a:cubicBezTo>
                  <a:cubicBezTo>
                    <a:pt x="1895" y="2466"/>
                    <a:pt x="2055" y="2329"/>
                    <a:pt x="2146" y="2123"/>
                  </a:cubicBezTo>
                  <a:cubicBezTo>
                    <a:pt x="2215" y="1941"/>
                    <a:pt x="2283" y="1758"/>
                    <a:pt x="2283" y="1553"/>
                  </a:cubicBezTo>
                  <a:cubicBezTo>
                    <a:pt x="2283" y="1165"/>
                    <a:pt x="2124" y="800"/>
                    <a:pt x="1850" y="548"/>
                  </a:cubicBezTo>
                  <a:cubicBezTo>
                    <a:pt x="1599" y="297"/>
                    <a:pt x="1256" y="138"/>
                    <a:pt x="891" y="23"/>
                  </a:cubicBezTo>
                  <a:cubicBezTo>
                    <a:pt x="838" y="8"/>
                    <a:pt x="779" y="1"/>
                    <a:pt x="71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86"/>
            <p:cNvSpPr/>
            <p:nvPr/>
          </p:nvSpPr>
          <p:spPr>
            <a:xfrm>
              <a:off x="3213950" y="588725"/>
              <a:ext cx="58800" cy="61400"/>
            </a:xfrm>
            <a:custGeom>
              <a:rect b="b" l="l" r="r" t="t"/>
              <a:pathLst>
                <a:path extrusionOk="0" h="2456" w="2352">
                  <a:moveTo>
                    <a:pt x="910" y="0"/>
                  </a:moveTo>
                  <a:cubicBezTo>
                    <a:pt x="844" y="0"/>
                    <a:pt x="782" y="21"/>
                    <a:pt x="731" y="55"/>
                  </a:cubicBezTo>
                  <a:cubicBezTo>
                    <a:pt x="640" y="78"/>
                    <a:pt x="572" y="146"/>
                    <a:pt x="503" y="215"/>
                  </a:cubicBezTo>
                  <a:cubicBezTo>
                    <a:pt x="412" y="283"/>
                    <a:pt x="343" y="420"/>
                    <a:pt x="321" y="534"/>
                  </a:cubicBezTo>
                  <a:cubicBezTo>
                    <a:pt x="321" y="534"/>
                    <a:pt x="298" y="557"/>
                    <a:pt x="298" y="557"/>
                  </a:cubicBezTo>
                  <a:cubicBezTo>
                    <a:pt x="184" y="694"/>
                    <a:pt x="138" y="762"/>
                    <a:pt x="69" y="945"/>
                  </a:cubicBezTo>
                  <a:cubicBezTo>
                    <a:pt x="24" y="1036"/>
                    <a:pt x="24" y="1150"/>
                    <a:pt x="24" y="1242"/>
                  </a:cubicBezTo>
                  <a:cubicBezTo>
                    <a:pt x="1" y="1447"/>
                    <a:pt x="69" y="1653"/>
                    <a:pt x="138" y="1812"/>
                  </a:cubicBezTo>
                  <a:cubicBezTo>
                    <a:pt x="206" y="1949"/>
                    <a:pt x="298" y="2063"/>
                    <a:pt x="412" y="2155"/>
                  </a:cubicBezTo>
                  <a:cubicBezTo>
                    <a:pt x="526" y="2246"/>
                    <a:pt x="594" y="2292"/>
                    <a:pt x="709" y="2360"/>
                  </a:cubicBezTo>
                  <a:cubicBezTo>
                    <a:pt x="846" y="2406"/>
                    <a:pt x="937" y="2429"/>
                    <a:pt x="1097" y="2451"/>
                  </a:cubicBezTo>
                  <a:cubicBezTo>
                    <a:pt x="1118" y="2454"/>
                    <a:pt x="1140" y="2455"/>
                    <a:pt x="1163" y="2455"/>
                  </a:cubicBezTo>
                  <a:cubicBezTo>
                    <a:pt x="1354" y="2455"/>
                    <a:pt x="1570" y="2373"/>
                    <a:pt x="1713" y="2292"/>
                  </a:cubicBezTo>
                  <a:cubicBezTo>
                    <a:pt x="1895" y="2178"/>
                    <a:pt x="2055" y="2018"/>
                    <a:pt x="2169" y="1835"/>
                  </a:cubicBezTo>
                  <a:cubicBezTo>
                    <a:pt x="2284" y="1653"/>
                    <a:pt x="2352" y="1424"/>
                    <a:pt x="2329" y="1219"/>
                  </a:cubicBezTo>
                  <a:cubicBezTo>
                    <a:pt x="2306" y="991"/>
                    <a:pt x="2261" y="785"/>
                    <a:pt x="2147" y="603"/>
                  </a:cubicBezTo>
                  <a:cubicBezTo>
                    <a:pt x="2010" y="420"/>
                    <a:pt x="1850" y="260"/>
                    <a:pt x="1644" y="146"/>
                  </a:cubicBezTo>
                  <a:cubicBezTo>
                    <a:pt x="1466" y="67"/>
                    <a:pt x="1288" y="5"/>
                    <a:pt x="1079" y="5"/>
                  </a:cubicBezTo>
                  <a:cubicBezTo>
                    <a:pt x="1048" y="5"/>
                    <a:pt x="1015" y="6"/>
                    <a:pt x="982" y="9"/>
                  </a:cubicBezTo>
                  <a:cubicBezTo>
                    <a:pt x="958" y="3"/>
                    <a:pt x="934" y="0"/>
                    <a:pt x="9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86"/>
            <p:cNvSpPr/>
            <p:nvPr/>
          </p:nvSpPr>
          <p:spPr>
            <a:xfrm>
              <a:off x="3102700" y="860475"/>
              <a:ext cx="46800" cy="59475"/>
            </a:xfrm>
            <a:custGeom>
              <a:rect b="b" l="l" r="r" t="t"/>
              <a:pathLst>
                <a:path extrusionOk="0" h="2379" w="1872">
                  <a:moveTo>
                    <a:pt x="946" y="1"/>
                  </a:moveTo>
                  <a:cubicBezTo>
                    <a:pt x="928" y="1"/>
                    <a:pt x="909" y="2"/>
                    <a:pt x="890" y="4"/>
                  </a:cubicBezTo>
                  <a:cubicBezTo>
                    <a:pt x="685" y="4"/>
                    <a:pt x="525" y="72"/>
                    <a:pt x="388" y="209"/>
                  </a:cubicBezTo>
                  <a:cubicBezTo>
                    <a:pt x="228" y="346"/>
                    <a:pt x="160" y="529"/>
                    <a:pt x="69" y="712"/>
                  </a:cubicBezTo>
                  <a:cubicBezTo>
                    <a:pt x="23" y="849"/>
                    <a:pt x="0" y="1008"/>
                    <a:pt x="0" y="1145"/>
                  </a:cubicBezTo>
                  <a:cubicBezTo>
                    <a:pt x="0" y="1510"/>
                    <a:pt x="137" y="1830"/>
                    <a:pt x="365" y="2104"/>
                  </a:cubicBezTo>
                  <a:cubicBezTo>
                    <a:pt x="434" y="2172"/>
                    <a:pt x="525" y="2241"/>
                    <a:pt x="593" y="2287"/>
                  </a:cubicBezTo>
                  <a:cubicBezTo>
                    <a:pt x="709" y="2349"/>
                    <a:pt x="833" y="2379"/>
                    <a:pt x="957" y="2379"/>
                  </a:cubicBezTo>
                  <a:cubicBezTo>
                    <a:pt x="1102" y="2379"/>
                    <a:pt x="1246" y="2338"/>
                    <a:pt x="1370" y="2264"/>
                  </a:cubicBezTo>
                  <a:cubicBezTo>
                    <a:pt x="1529" y="2172"/>
                    <a:pt x="1666" y="2035"/>
                    <a:pt x="1735" y="1876"/>
                  </a:cubicBezTo>
                  <a:cubicBezTo>
                    <a:pt x="1826" y="1693"/>
                    <a:pt x="1872" y="1556"/>
                    <a:pt x="1872" y="1351"/>
                  </a:cubicBezTo>
                  <a:cubicBezTo>
                    <a:pt x="1872" y="1214"/>
                    <a:pt x="1849" y="1077"/>
                    <a:pt x="1803" y="963"/>
                  </a:cubicBezTo>
                  <a:cubicBezTo>
                    <a:pt x="1780" y="871"/>
                    <a:pt x="1758" y="780"/>
                    <a:pt x="1689" y="712"/>
                  </a:cubicBezTo>
                  <a:cubicBezTo>
                    <a:pt x="1643" y="643"/>
                    <a:pt x="1598" y="575"/>
                    <a:pt x="1552" y="529"/>
                  </a:cubicBezTo>
                  <a:cubicBezTo>
                    <a:pt x="1529" y="415"/>
                    <a:pt x="1461" y="278"/>
                    <a:pt x="1370" y="209"/>
                  </a:cubicBezTo>
                  <a:cubicBezTo>
                    <a:pt x="1247" y="87"/>
                    <a:pt x="1106" y="1"/>
                    <a:pt x="94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86"/>
            <p:cNvSpPr/>
            <p:nvPr/>
          </p:nvSpPr>
          <p:spPr>
            <a:xfrm>
              <a:off x="3158600" y="1081400"/>
              <a:ext cx="54250" cy="54100"/>
            </a:xfrm>
            <a:custGeom>
              <a:rect b="b" l="l" r="r" t="t"/>
              <a:pathLst>
                <a:path extrusionOk="0" h="2164" w="2170">
                  <a:moveTo>
                    <a:pt x="948" y="0"/>
                  </a:moveTo>
                  <a:cubicBezTo>
                    <a:pt x="857" y="0"/>
                    <a:pt x="766" y="12"/>
                    <a:pt x="663" y="46"/>
                  </a:cubicBezTo>
                  <a:cubicBezTo>
                    <a:pt x="572" y="69"/>
                    <a:pt x="503" y="115"/>
                    <a:pt x="435" y="160"/>
                  </a:cubicBezTo>
                  <a:cubicBezTo>
                    <a:pt x="343" y="206"/>
                    <a:pt x="298" y="274"/>
                    <a:pt x="252" y="366"/>
                  </a:cubicBezTo>
                  <a:cubicBezTo>
                    <a:pt x="229" y="411"/>
                    <a:pt x="206" y="480"/>
                    <a:pt x="184" y="525"/>
                  </a:cubicBezTo>
                  <a:cubicBezTo>
                    <a:pt x="161" y="571"/>
                    <a:pt x="138" y="594"/>
                    <a:pt x="115" y="639"/>
                  </a:cubicBezTo>
                  <a:lnTo>
                    <a:pt x="47" y="799"/>
                  </a:lnTo>
                  <a:cubicBezTo>
                    <a:pt x="1" y="913"/>
                    <a:pt x="1" y="1050"/>
                    <a:pt x="47" y="1164"/>
                  </a:cubicBezTo>
                  <a:cubicBezTo>
                    <a:pt x="47" y="1210"/>
                    <a:pt x="47" y="1256"/>
                    <a:pt x="69" y="1279"/>
                  </a:cubicBezTo>
                  <a:cubicBezTo>
                    <a:pt x="92" y="1370"/>
                    <a:pt x="138" y="1461"/>
                    <a:pt x="184" y="1552"/>
                  </a:cubicBezTo>
                  <a:cubicBezTo>
                    <a:pt x="206" y="1575"/>
                    <a:pt x="206" y="1598"/>
                    <a:pt x="229" y="1644"/>
                  </a:cubicBezTo>
                  <a:cubicBezTo>
                    <a:pt x="298" y="1712"/>
                    <a:pt x="343" y="1804"/>
                    <a:pt x="412" y="1872"/>
                  </a:cubicBezTo>
                  <a:cubicBezTo>
                    <a:pt x="435" y="1895"/>
                    <a:pt x="457" y="1918"/>
                    <a:pt x="503" y="1941"/>
                  </a:cubicBezTo>
                  <a:cubicBezTo>
                    <a:pt x="594" y="2032"/>
                    <a:pt x="686" y="2100"/>
                    <a:pt x="823" y="2146"/>
                  </a:cubicBezTo>
                  <a:lnTo>
                    <a:pt x="914" y="2146"/>
                  </a:lnTo>
                  <a:cubicBezTo>
                    <a:pt x="960" y="2157"/>
                    <a:pt x="1005" y="2163"/>
                    <a:pt x="1054" y="2163"/>
                  </a:cubicBezTo>
                  <a:cubicBezTo>
                    <a:pt x="1102" y="2163"/>
                    <a:pt x="1154" y="2157"/>
                    <a:pt x="1211" y="2146"/>
                  </a:cubicBezTo>
                  <a:cubicBezTo>
                    <a:pt x="1211" y="2146"/>
                    <a:pt x="1211" y="2123"/>
                    <a:pt x="1233" y="2123"/>
                  </a:cubicBezTo>
                  <a:cubicBezTo>
                    <a:pt x="1325" y="2100"/>
                    <a:pt x="1416" y="2055"/>
                    <a:pt x="1485" y="2032"/>
                  </a:cubicBezTo>
                  <a:cubicBezTo>
                    <a:pt x="1530" y="2009"/>
                    <a:pt x="1553" y="1986"/>
                    <a:pt x="1599" y="1963"/>
                  </a:cubicBezTo>
                  <a:cubicBezTo>
                    <a:pt x="1667" y="1918"/>
                    <a:pt x="1736" y="1849"/>
                    <a:pt x="1804" y="1804"/>
                  </a:cubicBezTo>
                  <a:cubicBezTo>
                    <a:pt x="1850" y="1758"/>
                    <a:pt x="1895" y="1689"/>
                    <a:pt x="1941" y="1644"/>
                  </a:cubicBezTo>
                  <a:cubicBezTo>
                    <a:pt x="1964" y="1598"/>
                    <a:pt x="2010" y="1552"/>
                    <a:pt x="2032" y="1484"/>
                  </a:cubicBezTo>
                  <a:cubicBezTo>
                    <a:pt x="2078" y="1438"/>
                    <a:pt x="2124" y="1347"/>
                    <a:pt x="2124" y="1279"/>
                  </a:cubicBezTo>
                  <a:cubicBezTo>
                    <a:pt x="2146" y="1256"/>
                    <a:pt x="2146" y="1233"/>
                    <a:pt x="2146" y="1187"/>
                  </a:cubicBezTo>
                  <a:cubicBezTo>
                    <a:pt x="2169" y="1096"/>
                    <a:pt x="2169" y="1005"/>
                    <a:pt x="2124" y="913"/>
                  </a:cubicBezTo>
                  <a:cubicBezTo>
                    <a:pt x="2124" y="913"/>
                    <a:pt x="2124" y="891"/>
                    <a:pt x="2124" y="891"/>
                  </a:cubicBezTo>
                  <a:cubicBezTo>
                    <a:pt x="2055" y="594"/>
                    <a:pt x="1850" y="343"/>
                    <a:pt x="1599" y="183"/>
                  </a:cubicBezTo>
                  <a:cubicBezTo>
                    <a:pt x="1530" y="137"/>
                    <a:pt x="1416" y="92"/>
                    <a:pt x="1348" y="69"/>
                  </a:cubicBezTo>
                  <a:cubicBezTo>
                    <a:pt x="1302" y="46"/>
                    <a:pt x="1279" y="46"/>
                    <a:pt x="1233" y="23"/>
                  </a:cubicBezTo>
                  <a:cubicBezTo>
                    <a:pt x="1131" y="12"/>
                    <a:pt x="1039" y="0"/>
                    <a:pt x="9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86"/>
            <p:cNvSpPr/>
            <p:nvPr/>
          </p:nvSpPr>
          <p:spPr>
            <a:xfrm>
              <a:off x="3247050" y="1265700"/>
              <a:ext cx="62800" cy="60750"/>
            </a:xfrm>
            <a:custGeom>
              <a:rect b="b" l="l" r="r" t="t"/>
              <a:pathLst>
                <a:path extrusionOk="0" h="2430" w="2512">
                  <a:moveTo>
                    <a:pt x="1621" y="1"/>
                  </a:moveTo>
                  <a:cubicBezTo>
                    <a:pt x="1439" y="1"/>
                    <a:pt x="1233" y="69"/>
                    <a:pt x="1119" y="206"/>
                  </a:cubicBezTo>
                  <a:cubicBezTo>
                    <a:pt x="1119" y="206"/>
                    <a:pt x="1119" y="229"/>
                    <a:pt x="1096" y="229"/>
                  </a:cubicBezTo>
                  <a:cubicBezTo>
                    <a:pt x="990" y="168"/>
                    <a:pt x="873" y="138"/>
                    <a:pt x="760" y="138"/>
                  </a:cubicBezTo>
                  <a:cubicBezTo>
                    <a:pt x="703" y="138"/>
                    <a:pt x="648" y="145"/>
                    <a:pt x="594" y="161"/>
                  </a:cubicBezTo>
                  <a:cubicBezTo>
                    <a:pt x="412" y="229"/>
                    <a:pt x="275" y="320"/>
                    <a:pt x="161" y="480"/>
                  </a:cubicBezTo>
                  <a:cubicBezTo>
                    <a:pt x="69" y="663"/>
                    <a:pt x="1" y="868"/>
                    <a:pt x="1" y="1097"/>
                  </a:cubicBezTo>
                  <a:cubicBezTo>
                    <a:pt x="1" y="1302"/>
                    <a:pt x="69" y="1507"/>
                    <a:pt x="138" y="1690"/>
                  </a:cubicBezTo>
                  <a:cubicBezTo>
                    <a:pt x="206" y="1827"/>
                    <a:pt x="298" y="1964"/>
                    <a:pt x="412" y="2078"/>
                  </a:cubicBezTo>
                  <a:cubicBezTo>
                    <a:pt x="571" y="2215"/>
                    <a:pt x="731" y="2306"/>
                    <a:pt x="937" y="2375"/>
                  </a:cubicBezTo>
                  <a:cubicBezTo>
                    <a:pt x="1050" y="2412"/>
                    <a:pt x="1170" y="2429"/>
                    <a:pt x="1289" y="2429"/>
                  </a:cubicBezTo>
                  <a:cubicBezTo>
                    <a:pt x="1387" y="2429"/>
                    <a:pt x="1483" y="2418"/>
                    <a:pt x="1576" y="2398"/>
                  </a:cubicBezTo>
                  <a:cubicBezTo>
                    <a:pt x="1758" y="2352"/>
                    <a:pt x="1941" y="2238"/>
                    <a:pt x="2078" y="2101"/>
                  </a:cubicBezTo>
                  <a:cubicBezTo>
                    <a:pt x="2146" y="2055"/>
                    <a:pt x="2215" y="1964"/>
                    <a:pt x="2261" y="1895"/>
                  </a:cubicBezTo>
                  <a:cubicBezTo>
                    <a:pt x="2306" y="1850"/>
                    <a:pt x="2329" y="1804"/>
                    <a:pt x="2352" y="1781"/>
                  </a:cubicBezTo>
                  <a:cubicBezTo>
                    <a:pt x="2375" y="1690"/>
                    <a:pt x="2420" y="1599"/>
                    <a:pt x="2443" y="1507"/>
                  </a:cubicBezTo>
                  <a:cubicBezTo>
                    <a:pt x="2489" y="1393"/>
                    <a:pt x="2489" y="1302"/>
                    <a:pt x="2512" y="1188"/>
                  </a:cubicBezTo>
                  <a:cubicBezTo>
                    <a:pt x="2512" y="1142"/>
                    <a:pt x="2512" y="1097"/>
                    <a:pt x="2512" y="1028"/>
                  </a:cubicBezTo>
                  <a:cubicBezTo>
                    <a:pt x="2489" y="937"/>
                    <a:pt x="2489" y="823"/>
                    <a:pt x="2443" y="731"/>
                  </a:cubicBezTo>
                  <a:cubicBezTo>
                    <a:pt x="2375" y="526"/>
                    <a:pt x="2283" y="343"/>
                    <a:pt x="2101" y="206"/>
                  </a:cubicBezTo>
                  <a:cubicBezTo>
                    <a:pt x="2055" y="138"/>
                    <a:pt x="1964" y="92"/>
                    <a:pt x="1895" y="47"/>
                  </a:cubicBezTo>
                  <a:cubicBezTo>
                    <a:pt x="1804" y="24"/>
                    <a:pt x="1713" y="1"/>
                    <a:pt x="162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86"/>
            <p:cNvSpPr/>
            <p:nvPr/>
          </p:nvSpPr>
          <p:spPr>
            <a:xfrm>
              <a:off x="3497000" y="1418075"/>
              <a:ext cx="67925" cy="67250"/>
            </a:xfrm>
            <a:custGeom>
              <a:rect b="b" l="l" r="r" t="t"/>
              <a:pathLst>
                <a:path extrusionOk="0" h="2690" w="2717">
                  <a:moveTo>
                    <a:pt x="1210" y="0"/>
                  </a:moveTo>
                  <a:cubicBezTo>
                    <a:pt x="1149" y="0"/>
                    <a:pt x="1088" y="8"/>
                    <a:pt x="1027" y="23"/>
                  </a:cubicBezTo>
                  <a:cubicBezTo>
                    <a:pt x="913" y="46"/>
                    <a:pt x="776" y="92"/>
                    <a:pt x="662" y="183"/>
                  </a:cubicBezTo>
                  <a:cubicBezTo>
                    <a:pt x="571" y="251"/>
                    <a:pt x="457" y="320"/>
                    <a:pt x="366" y="411"/>
                  </a:cubicBezTo>
                  <a:cubicBezTo>
                    <a:pt x="297" y="525"/>
                    <a:pt x="206" y="617"/>
                    <a:pt x="160" y="731"/>
                  </a:cubicBezTo>
                  <a:cubicBezTo>
                    <a:pt x="114" y="822"/>
                    <a:pt x="69" y="913"/>
                    <a:pt x="46" y="1005"/>
                  </a:cubicBezTo>
                  <a:cubicBezTo>
                    <a:pt x="23" y="1096"/>
                    <a:pt x="23" y="1187"/>
                    <a:pt x="0" y="1278"/>
                  </a:cubicBezTo>
                  <a:cubicBezTo>
                    <a:pt x="0" y="1415"/>
                    <a:pt x="0" y="1552"/>
                    <a:pt x="46" y="1667"/>
                  </a:cubicBezTo>
                  <a:cubicBezTo>
                    <a:pt x="69" y="1803"/>
                    <a:pt x="114" y="1918"/>
                    <a:pt x="183" y="2032"/>
                  </a:cubicBezTo>
                  <a:cubicBezTo>
                    <a:pt x="229" y="2123"/>
                    <a:pt x="274" y="2192"/>
                    <a:pt x="343" y="2260"/>
                  </a:cubicBezTo>
                  <a:cubicBezTo>
                    <a:pt x="366" y="2283"/>
                    <a:pt x="388" y="2306"/>
                    <a:pt x="411" y="2328"/>
                  </a:cubicBezTo>
                  <a:cubicBezTo>
                    <a:pt x="480" y="2397"/>
                    <a:pt x="571" y="2443"/>
                    <a:pt x="639" y="2488"/>
                  </a:cubicBezTo>
                  <a:cubicBezTo>
                    <a:pt x="708" y="2534"/>
                    <a:pt x="799" y="2580"/>
                    <a:pt x="891" y="2602"/>
                  </a:cubicBezTo>
                  <a:cubicBezTo>
                    <a:pt x="1039" y="2670"/>
                    <a:pt x="1196" y="2689"/>
                    <a:pt x="1351" y="2689"/>
                  </a:cubicBezTo>
                  <a:cubicBezTo>
                    <a:pt x="1458" y="2689"/>
                    <a:pt x="1564" y="2680"/>
                    <a:pt x="1667" y="2671"/>
                  </a:cubicBezTo>
                  <a:cubicBezTo>
                    <a:pt x="1804" y="2648"/>
                    <a:pt x="1918" y="2580"/>
                    <a:pt x="2032" y="2534"/>
                  </a:cubicBezTo>
                  <a:cubicBezTo>
                    <a:pt x="2055" y="2511"/>
                    <a:pt x="2077" y="2488"/>
                    <a:pt x="2123" y="2465"/>
                  </a:cubicBezTo>
                  <a:cubicBezTo>
                    <a:pt x="2192" y="2420"/>
                    <a:pt x="2260" y="2374"/>
                    <a:pt x="2329" y="2306"/>
                  </a:cubicBezTo>
                  <a:cubicBezTo>
                    <a:pt x="2557" y="2055"/>
                    <a:pt x="2694" y="1735"/>
                    <a:pt x="2694" y="1393"/>
                  </a:cubicBezTo>
                  <a:cubicBezTo>
                    <a:pt x="2717" y="1278"/>
                    <a:pt x="2694" y="1119"/>
                    <a:pt x="2648" y="1005"/>
                  </a:cubicBezTo>
                  <a:cubicBezTo>
                    <a:pt x="2580" y="822"/>
                    <a:pt x="2488" y="639"/>
                    <a:pt x="2329" y="525"/>
                  </a:cubicBezTo>
                  <a:cubicBezTo>
                    <a:pt x="2192" y="388"/>
                    <a:pt x="2032" y="274"/>
                    <a:pt x="1849" y="251"/>
                  </a:cubicBezTo>
                  <a:cubicBezTo>
                    <a:pt x="1804" y="229"/>
                    <a:pt x="1781" y="229"/>
                    <a:pt x="1735" y="229"/>
                  </a:cubicBezTo>
                  <a:cubicBezTo>
                    <a:pt x="1689" y="183"/>
                    <a:pt x="1644" y="114"/>
                    <a:pt x="1575" y="92"/>
                  </a:cubicBezTo>
                  <a:cubicBezTo>
                    <a:pt x="1454" y="31"/>
                    <a:pt x="1332" y="0"/>
                    <a:pt x="12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86"/>
            <p:cNvSpPr/>
            <p:nvPr/>
          </p:nvSpPr>
          <p:spPr>
            <a:xfrm>
              <a:off x="3757200" y="1347875"/>
              <a:ext cx="54800" cy="59950"/>
            </a:xfrm>
            <a:custGeom>
              <a:rect b="b" l="l" r="r" t="t"/>
              <a:pathLst>
                <a:path extrusionOk="0" h="2398" w="2192">
                  <a:moveTo>
                    <a:pt x="685" y="1"/>
                  </a:moveTo>
                  <a:cubicBezTo>
                    <a:pt x="503" y="1"/>
                    <a:pt x="343" y="69"/>
                    <a:pt x="206" y="206"/>
                  </a:cubicBezTo>
                  <a:cubicBezTo>
                    <a:pt x="138" y="275"/>
                    <a:pt x="92" y="343"/>
                    <a:pt x="69" y="434"/>
                  </a:cubicBezTo>
                  <a:cubicBezTo>
                    <a:pt x="23" y="503"/>
                    <a:pt x="1" y="594"/>
                    <a:pt x="1" y="708"/>
                  </a:cubicBezTo>
                  <a:cubicBezTo>
                    <a:pt x="1" y="822"/>
                    <a:pt x="46" y="937"/>
                    <a:pt x="92" y="1051"/>
                  </a:cubicBezTo>
                  <a:cubicBezTo>
                    <a:pt x="92" y="1096"/>
                    <a:pt x="69" y="1165"/>
                    <a:pt x="69" y="1233"/>
                  </a:cubicBezTo>
                  <a:cubicBezTo>
                    <a:pt x="46" y="1279"/>
                    <a:pt x="46" y="1325"/>
                    <a:pt x="69" y="1393"/>
                  </a:cubicBezTo>
                  <a:cubicBezTo>
                    <a:pt x="69" y="1484"/>
                    <a:pt x="69" y="1599"/>
                    <a:pt x="115" y="1690"/>
                  </a:cubicBezTo>
                  <a:cubicBezTo>
                    <a:pt x="183" y="1850"/>
                    <a:pt x="229" y="1964"/>
                    <a:pt x="366" y="2101"/>
                  </a:cubicBezTo>
                  <a:cubicBezTo>
                    <a:pt x="548" y="2283"/>
                    <a:pt x="800" y="2397"/>
                    <a:pt x="1073" y="2397"/>
                  </a:cubicBezTo>
                  <a:cubicBezTo>
                    <a:pt x="1279" y="2397"/>
                    <a:pt x="1484" y="2329"/>
                    <a:pt x="1644" y="2215"/>
                  </a:cubicBezTo>
                  <a:cubicBezTo>
                    <a:pt x="1735" y="2146"/>
                    <a:pt x="1804" y="2101"/>
                    <a:pt x="1872" y="2009"/>
                  </a:cubicBezTo>
                  <a:cubicBezTo>
                    <a:pt x="1918" y="1964"/>
                    <a:pt x="1986" y="1895"/>
                    <a:pt x="2009" y="1827"/>
                  </a:cubicBezTo>
                  <a:cubicBezTo>
                    <a:pt x="2055" y="1758"/>
                    <a:pt x="2101" y="1667"/>
                    <a:pt x="2123" y="1599"/>
                  </a:cubicBezTo>
                  <a:cubicBezTo>
                    <a:pt x="2192" y="1416"/>
                    <a:pt x="2192" y="1165"/>
                    <a:pt x="2146" y="982"/>
                  </a:cubicBezTo>
                  <a:cubicBezTo>
                    <a:pt x="2101" y="777"/>
                    <a:pt x="1964" y="571"/>
                    <a:pt x="1827" y="412"/>
                  </a:cubicBezTo>
                  <a:cubicBezTo>
                    <a:pt x="1644" y="252"/>
                    <a:pt x="1461" y="161"/>
                    <a:pt x="1233" y="69"/>
                  </a:cubicBezTo>
                  <a:cubicBezTo>
                    <a:pt x="1165" y="69"/>
                    <a:pt x="1119" y="46"/>
                    <a:pt x="1051" y="46"/>
                  </a:cubicBezTo>
                  <a:cubicBezTo>
                    <a:pt x="937" y="24"/>
                    <a:pt x="822" y="1"/>
                    <a:pt x="68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86"/>
            <p:cNvSpPr/>
            <p:nvPr/>
          </p:nvSpPr>
          <p:spPr>
            <a:xfrm>
              <a:off x="3916400" y="1165275"/>
              <a:ext cx="62225" cy="60175"/>
            </a:xfrm>
            <a:custGeom>
              <a:rect b="b" l="l" r="r" t="t"/>
              <a:pathLst>
                <a:path extrusionOk="0" h="2407" w="2489">
                  <a:moveTo>
                    <a:pt x="1302" y="1"/>
                  </a:moveTo>
                  <a:cubicBezTo>
                    <a:pt x="1119" y="24"/>
                    <a:pt x="960" y="92"/>
                    <a:pt x="823" y="206"/>
                  </a:cubicBezTo>
                  <a:cubicBezTo>
                    <a:pt x="731" y="297"/>
                    <a:pt x="663" y="389"/>
                    <a:pt x="594" y="457"/>
                  </a:cubicBezTo>
                  <a:cubicBezTo>
                    <a:pt x="503" y="503"/>
                    <a:pt x="435" y="571"/>
                    <a:pt x="343" y="617"/>
                  </a:cubicBezTo>
                  <a:cubicBezTo>
                    <a:pt x="252" y="663"/>
                    <a:pt x="206" y="731"/>
                    <a:pt x="138" y="800"/>
                  </a:cubicBezTo>
                  <a:cubicBezTo>
                    <a:pt x="92" y="868"/>
                    <a:pt x="47" y="959"/>
                    <a:pt x="24" y="1051"/>
                  </a:cubicBezTo>
                  <a:cubicBezTo>
                    <a:pt x="1" y="1142"/>
                    <a:pt x="1" y="1233"/>
                    <a:pt x="1" y="1325"/>
                  </a:cubicBezTo>
                  <a:cubicBezTo>
                    <a:pt x="24" y="1416"/>
                    <a:pt x="47" y="1507"/>
                    <a:pt x="92" y="1576"/>
                  </a:cubicBezTo>
                  <a:cubicBezTo>
                    <a:pt x="184" y="1735"/>
                    <a:pt x="343" y="1850"/>
                    <a:pt x="503" y="1895"/>
                  </a:cubicBezTo>
                  <a:lnTo>
                    <a:pt x="526" y="1895"/>
                  </a:lnTo>
                  <a:cubicBezTo>
                    <a:pt x="572" y="1964"/>
                    <a:pt x="617" y="2032"/>
                    <a:pt x="686" y="2101"/>
                  </a:cubicBezTo>
                  <a:cubicBezTo>
                    <a:pt x="823" y="2238"/>
                    <a:pt x="1005" y="2352"/>
                    <a:pt x="1211" y="2375"/>
                  </a:cubicBezTo>
                  <a:cubicBezTo>
                    <a:pt x="1275" y="2391"/>
                    <a:pt x="1351" y="2407"/>
                    <a:pt x="1431" y="2407"/>
                  </a:cubicBezTo>
                  <a:cubicBezTo>
                    <a:pt x="1463" y="2407"/>
                    <a:pt x="1497" y="2404"/>
                    <a:pt x="1530" y="2397"/>
                  </a:cubicBezTo>
                  <a:cubicBezTo>
                    <a:pt x="1690" y="2397"/>
                    <a:pt x="1827" y="2375"/>
                    <a:pt x="1987" y="2283"/>
                  </a:cubicBezTo>
                  <a:cubicBezTo>
                    <a:pt x="2215" y="2146"/>
                    <a:pt x="2398" y="1895"/>
                    <a:pt x="2443" y="1644"/>
                  </a:cubicBezTo>
                  <a:cubicBezTo>
                    <a:pt x="2466" y="1462"/>
                    <a:pt x="2489" y="1347"/>
                    <a:pt x="2443" y="1165"/>
                  </a:cubicBezTo>
                  <a:cubicBezTo>
                    <a:pt x="2420" y="1051"/>
                    <a:pt x="2375" y="959"/>
                    <a:pt x="2306" y="868"/>
                  </a:cubicBezTo>
                  <a:cubicBezTo>
                    <a:pt x="2238" y="731"/>
                    <a:pt x="2101" y="571"/>
                    <a:pt x="1964" y="480"/>
                  </a:cubicBezTo>
                  <a:cubicBezTo>
                    <a:pt x="1918" y="389"/>
                    <a:pt x="1873" y="275"/>
                    <a:pt x="1804" y="206"/>
                  </a:cubicBezTo>
                  <a:cubicBezTo>
                    <a:pt x="1667" y="92"/>
                    <a:pt x="1485" y="1"/>
                    <a:pt x="130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86"/>
            <p:cNvSpPr/>
            <p:nvPr/>
          </p:nvSpPr>
          <p:spPr>
            <a:xfrm>
              <a:off x="4020275" y="943225"/>
              <a:ext cx="58800" cy="69150"/>
            </a:xfrm>
            <a:custGeom>
              <a:rect b="b" l="l" r="r" t="t"/>
              <a:pathLst>
                <a:path extrusionOk="0" h="2766" w="2352">
                  <a:moveTo>
                    <a:pt x="1048" y="1"/>
                  </a:moveTo>
                  <a:cubicBezTo>
                    <a:pt x="878" y="1"/>
                    <a:pt x="698" y="105"/>
                    <a:pt x="594" y="209"/>
                  </a:cubicBezTo>
                  <a:cubicBezTo>
                    <a:pt x="479" y="323"/>
                    <a:pt x="388" y="529"/>
                    <a:pt x="388" y="711"/>
                  </a:cubicBezTo>
                  <a:cubicBezTo>
                    <a:pt x="343" y="757"/>
                    <a:pt x="297" y="803"/>
                    <a:pt x="251" y="871"/>
                  </a:cubicBezTo>
                  <a:cubicBezTo>
                    <a:pt x="91" y="1076"/>
                    <a:pt x="23" y="1328"/>
                    <a:pt x="0" y="1579"/>
                  </a:cubicBezTo>
                  <a:cubicBezTo>
                    <a:pt x="0" y="1807"/>
                    <a:pt x="69" y="2104"/>
                    <a:pt x="206" y="2286"/>
                  </a:cubicBezTo>
                  <a:cubicBezTo>
                    <a:pt x="297" y="2423"/>
                    <a:pt x="411" y="2537"/>
                    <a:pt x="571" y="2629"/>
                  </a:cubicBezTo>
                  <a:cubicBezTo>
                    <a:pt x="639" y="2674"/>
                    <a:pt x="731" y="2720"/>
                    <a:pt x="822" y="2743"/>
                  </a:cubicBezTo>
                  <a:cubicBezTo>
                    <a:pt x="913" y="2743"/>
                    <a:pt x="1027" y="2766"/>
                    <a:pt x="1119" y="2766"/>
                  </a:cubicBezTo>
                  <a:cubicBezTo>
                    <a:pt x="1438" y="2743"/>
                    <a:pt x="1735" y="2629"/>
                    <a:pt x="1963" y="2400"/>
                  </a:cubicBezTo>
                  <a:cubicBezTo>
                    <a:pt x="2100" y="2263"/>
                    <a:pt x="2214" y="2081"/>
                    <a:pt x="2283" y="1875"/>
                  </a:cubicBezTo>
                  <a:cubicBezTo>
                    <a:pt x="2328" y="1716"/>
                    <a:pt x="2351" y="1533"/>
                    <a:pt x="2328" y="1373"/>
                  </a:cubicBezTo>
                  <a:cubicBezTo>
                    <a:pt x="2328" y="1145"/>
                    <a:pt x="2260" y="962"/>
                    <a:pt x="2169" y="757"/>
                  </a:cubicBezTo>
                  <a:cubicBezTo>
                    <a:pt x="2100" y="597"/>
                    <a:pt x="1986" y="437"/>
                    <a:pt x="1872" y="346"/>
                  </a:cubicBezTo>
                  <a:cubicBezTo>
                    <a:pt x="1781" y="255"/>
                    <a:pt x="1689" y="186"/>
                    <a:pt x="1598" y="141"/>
                  </a:cubicBezTo>
                  <a:cubicBezTo>
                    <a:pt x="1392" y="49"/>
                    <a:pt x="1301" y="26"/>
                    <a:pt x="1096" y="4"/>
                  </a:cubicBezTo>
                  <a:cubicBezTo>
                    <a:pt x="1080" y="2"/>
                    <a:pt x="1064" y="1"/>
                    <a:pt x="10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86"/>
            <p:cNvSpPr/>
            <p:nvPr/>
          </p:nvSpPr>
          <p:spPr>
            <a:xfrm>
              <a:off x="4040250" y="672825"/>
              <a:ext cx="61650" cy="61650"/>
            </a:xfrm>
            <a:custGeom>
              <a:rect b="b" l="l" r="r" t="t"/>
              <a:pathLst>
                <a:path extrusionOk="0" h="2466" w="2466">
                  <a:moveTo>
                    <a:pt x="1141" y="0"/>
                  </a:moveTo>
                  <a:cubicBezTo>
                    <a:pt x="1050" y="0"/>
                    <a:pt x="959" y="0"/>
                    <a:pt x="890" y="46"/>
                  </a:cubicBezTo>
                  <a:cubicBezTo>
                    <a:pt x="867" y="69"/>
                    <a:pt x="867" y="69"/>
                    <a:pt x="845" y="69"/>
                  </a:cubicBezTo>
                  <a:cubicBezTo>
                    <a:pt x="753" y="92"/>
                    <a:pt x="685" y="115"/>
                    <a:pt x="593" y="160"/>
                  </a:cubicBezTo>
                  <a:cubicBezTo>
                    <a:pt x="525" y="206"/>
                    <a:pt x="457" y="252"/>
                    <a:pt x="388" y="297"/>
                  </a:cubicBezTo>
                  <a:cubicBezTo>
                    <a:pt x="388" y="320"/>
                    <a:pt x="365" y="343"/>
                    <a:pt x="342" y="366"/>
                  </a:cubicBezTo>
                  <a:cubicBezTo>
                    <a:pt x="274" y="434"/>
                    <a:pt x="205" y="525"/>
                    <a:pt x="160" y="617"/>
                  </a:cubicBezTo>
                  <a:cubicBezTo>
                    <a:pt x="114" y="708"/>
                    <a:pt x="46" y="822"/>
                    <a:pt x="23" y="936"/>
                  </a:cubicBezTo>
                  <a:cubicBezTo>
                    <a:pt x="0" y="1028"/>
                    <a:pt x="0" y="1142"/>
                    <a:pt x="0" y="1256"/>
                  </a:cubicBezTo>
                  <a:cubicBezTo>
                    <a:pt x="0" y="1347"/>
                    <a:pt x="23" y="1438"/>
                    <a:pt x="23" y="1507"/>
                  </a:cubicBezTo>
                  <a:cubicBezTo>
                    <a:pt x="23" y="1530"/>
                    <a:pt x="46" y="1575"/>
                    <a:pt x="46" y="1598"/>
                  </a:cubicBezTo>
                  <a:cubicBezTo>
                    <a:pt x="68" y="1667"/>
                    <a:pt x="114" y="1735"/>
                    <a:pt x="137" y="1827"/>
                  </a:cubicBezTo>
                  <a:cubicBezTo>
                    <a:pt x="137" y="1849"/>
                    <a:pt x="160" y="1872"/>
                    <a:pt x="183" y="1895"/>
                  </a:cubicBezTo>
                  <a:cubicBezTo>
                    <a:pt x="228" y="1963"/>
                    <a:pt x="274" y="2032"/>
                    <a:pt x="320" y="2078"/>
                  </a:cubicBezTo>
                  <a:cubicBezTo>
                    <a:pt x="342" y="2100"/>
                    <a:pt x="365" y="2123"/>
                    <a:pt x="388" y="2146"/>
                  </a:cubicBezTo>
                  <a:cubicBezTo>
                    <a:pt x="434" y="2192"/>
                    <a:pt x="502" y="2260"/>
                    <a:pt x="571" y="2283"/>
                  </a:cubicBezTo>
                  <a:cubicBezTo>
                    <a:pt x="639" y="2329"/>
                    <a:pt x="730" y="2374"/>
                    <a:pt x="799" y="2397"/>
                  </a:cubicBezTo>
                  <a:cubicBezTo>
                    <a:pt x="913" y="2443"/>
                    <a:pt x="1027" y="2443"/>
                    <a:pt x="1141" y="2466"/>
                  </a:cubicBezTo>
                  <a:cubicBezTo>
                    <a:pt x="1233" y="2466"/>
                    <a:pt x="1370" y="2443"/>
                    <a:pt x="1461" y="2420"/>
                  </a:cubicBezTo>
                  <a:cubicBezTo>
                    <a:pt x="1575" y="2397"/>
                    <a:pt x="1666" y="2351"/>
                    <a:pt x="1780" y="2306"/>
                  </a:cubicBezTo>
                  <a:cubicBezTo>
                    <a:pt x="1826" y="2283"/>
                    <a:pt x="1872" y="2260"/>
                    <a:pt x="1917" y="2237"/>
                  </a:cubicBezTo>
                  <a:cubicBezTo>
                    <a:pt x="1986" y="2192"/>
                    <a:pt x="2054" y="2146"/>
                    <a:pt x="2100" y="2078"/>
                  </a:cubicBezTo>
                  <a:cubicBezTo>
                    <a:pt x="2168" y="2032"/>
                    <a:pt x="2214" y="1963"/>
                    <a:pt x="2260" y="1895"/>
                  </a:cubicBezTo>
                  <a:cubicBezTo>
                    <a:pt x="2328" y="1804"/>
                    <a:pt x="2374" y="1690"/>
                    <a:pt x="2397" y="1598"/>
                  </a:cubicBezTo>
                  <a:cubicBezTo>
                    <a:pt x="2442" y="1484"/>
                    <a:pt x="2465" y="1370"/>
                    <a:pt x="2465" y="1256"/>
                  </a:cubicBezTo>
                  <a:cubicBezTo>
                    <a:pt x="2465" y="1165"/>
                    <a:pt x="2442" y="1073"/>
                    <a:pt x="2420" y="982"/>
                  </a:cubicBezTo>
                  <a:cubicBezTo>
                    <a:pt x="2420" y="959"/>
                    <a:pt x="2420" y="936"/>
                    <a:pt x="2397" y="891"/>
                  </a:cubicBezTo>
                  <a:cubicBezTo>
                    <a:pt x="2351" y="777"/>
                    <a:pt x="2305" y="662"/>
                    <a:pt x="2237" y="571"/>
                  </a:cubicBezTo>
                  <a:cubicBezTo>
                    <a:pt x="2191" y="503"/>
                    <a:pt x="2146" y="411"/>
                    <a:pt x="2077" y="366"/>
                  </a:cubicBezTo>
                  <a:cubicBezTo>
                    <a:pt x="2009" y="297"/>
                    <a:pt x="1940" y="252"/>
                    <a:pt x="1872" y="183"/>
                  </a:cubicBezTo>
                  <a:cubicBezTo>
                    <a:pt x="1849" y="183"/>
                    <a:pt x="1803" y="160"/>
                    <a:pt x="1780" y="137"/>
                  </a:cubicBezTo>
                  <a:cubicBezTo>
                    <a:pt x="1689" y="92"/>
                    <a:pt x="1621" y="69"/>
                    <a:pt x="1529" y="46"/>
                  </a:cubicBezTo>
                  <a:cubicBezTo>
                    <a:pt x="1438" y="0"/>
                    <a:pt x="1347" y="0"/>
                    <a:pt x="12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86"/>
            <p:cNvSpPr/>
            <p:nvPr/>
          </p:nvSpPr>
          <p:spPr>
            <a:xfrm>
              <a:off x="3830250" y="494350"/>
              <a:ext cx="60500" cy="62100"/>
            </a:xfrm>
            <a:custGeom>
              <a:rect b="b" l="l" r="r" t="t"/>
              <a:pathLst>
                <a:path extrusionOk="0" h="2484" w="2420">
                  <a:moveTo>
                    <a:pt x="1106" y="0"/>
                  </a:moveTo>
                  <a:cubicBezTo>
                    <a:pt x="1057" y="0"/>
                    <a:pt x="1008" y="6"/>
                    <a:pt x="959" y="18"/>
                  </a:cubicBezTo>
                  <a:cubicBezTo>
                    <a:pt x="731" y="86"/>
                    <a:pt x="525" y="223"/>
                    <a:pt x="366" y="383"/>
                  </a:cubicBezTo>
                  <a:cubicBezTo>
                    <a:pt x="297" y="475"/>
                    <a:pt x="229" y="566"/>
                    <a:pt x="160" y="657"/>
                  </a:cubicBezTo>
                  <a:cubicBezTo>
                    <a:pt x="137" y="748"/>
                    <a:pt x="92" y="817"/>
                    <a:pt x="69" y="908"/>
                  </a:cubicBezTo>
                  <a:cubicBezTo>
                    <a:pt x="46" y="931"/>
                    <a:pt x="46" y="954"/>
                    <a:pt x="46" y="999"/>
                  </a:cubicBezTo>
                  <a:cubicBezTo>
                    <a:pt x="23" y="1114"/>
                    <a:pt x="0" y="1228"/>
                    <a:pt x="0" y="1342"/>
                  </a:cubicBezTo>
                  <a:cubicBezTo>
                    <a:pt x="0" y="1456"/>
                    <a:pt x="23" y="1570"/>
                    <a:pt x="69" y="1684"/>
                  </a:cubicBezTo>
                  <a:cubicBezTo>
                    <a:pt x="92" y="1753"/>
                    <a:pt x="114" y="1844"/>
                    <a:pt x="160" y="1913"/>
                  </a:cubicBezTo>
                  <a:cubicBezTo>
                    <a:pt x="206" y="1981"/>
                    <a:pt x="274" y="2049"/>
                    <a:pt x="320" y="2118"/>
                  </a:cubicBezTo>
                  <a:cubicBezTo>
                    <a:pt x="343" y="2141"/>
                    <a:pt x="366" y="2164"/>
                    <a:pt x="366" y="2164"/>
                  </a:cubicBezTo>
                  <a:cubicBezTo>
                    <a:pt x="434" y="2232"/>
                    <a:pt x="502" y="2278"/>
                    <a:pt x="571" y="2323"/>
                  </a:cubicBezTo>
                  <a:cubicBezTo>
                    <a:pt x="662" y="2369"/>
                    <a:pt x="776" y="2415"/>
                    <a:pt x="890" y="2437"/>
                  </a:cubicBezTo>
                  <a:cubicBezTo>
                    <a:pt x="959" y="2460"/>
                    <a:pt x="1050" y="2483"/>
                    <a:pt x="1142" y="2483"/>
                  </a:cubicBezTo>
                  <a:lnTo>
                    <a:pt x="1210" y="2483"/>
                  </a:lnTo>
                  <a:cubicBezTo>
                    <a:pt x="1438" y="2483"/>
                    <a:pt x="1667" y="2437"/>
                    <a:pt x="1849" y="2301"/>
                  </a:cubicBezTo>
                  <a:cubicBezTo>
                    <a:pt x="1918" y="2278"/>
                    <a:pt x="1986" y="2209"/>
                    <a:pt x="2032" y="2164"/>
                  </a:cubicBezTo>
                  <a:cubicBezTo>
                    <a:pt x="2077" y="2118"/>
                    <a:pt x="2123" y="2072"/>
                    <a:pt x="2146" y="2027"/>
                  </a:cubicBezTo>
                  <a:cubicBezTo>
                    <a:pt x="2192" y="2004"/>
                    <a:pt x="2214" y="1958"/>
                    <a:pt x="2237" y="1913"/>
                  </a:cubicBezTo>
                  <a:cubicBezTo>
                    <a:pt x="2260" y="1844"/>
                    <a:pt x="2306" y="1776"/>
                    <a:pt x="2328" y="1707"/>
                  </a:cubicBezTo>
                  <a:cubicBezTo>
                    <a:pt x="2328" y="1707"/>
                    <a:pt x="2328" y="1684"/>
                    <a:pt x="2328" y="1661"/>
                  </a:cubicBezTo>
                  <a:cubicBezTo>
                    <a:pt x="2420" y="1388"/>
                    <a:pt x="2351" y="1091"/>
                    <a:pt x="2214" y="840"/>
                  </a:cubicBezTo>
                  <a:cubicBezTo>
                    <a:pt x="2192" y="794"/>
                    <a:pt x="2169" y="748"/>
                    <a:pt x="2123" y="703"/>
                  </a:cubicBezTo>
                  <a:cubicBezTo>
                    <a:pt x="2077" y="657"/>
                    <a:pt x="2055" y="611"/>
                    <a:pt x="2009" y="566"/>
                  </a:cubicBezTo>
                  <a:cubicBezTo>
                    <a:pt x="1940" y="497"/>
                    <a:pt x="1849" y="429"/>
                    <a:pt x="1758" y="383"/>
                  </a:cubicBezTo>
                  <a:cubicBezTo>
                    <a:pt x="1712" y="269"/>
                    <a:pt x="1621" y="155"/>
                    <a:pt x="1507" y="109"/>
                  </a:cubicBezTo>
                  <a:cubicBezTo>
                    <a:pt x="1373" y="42"/>
                    <a:pt x="1239" y="0"/>
                    <a:pt x="11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5" name="Google Shape;1285;p86"/>
          <p:cNvGrpSpPr/>
          <p:nvPr/>
        </p:nvGrpSpPr>
        <p:grpSpPr>
          <a:xfrm>
            <a:off x="8913838" y="2052350"/>
            <a:ext cx="499325" cy="491150"/>
            <a:chOff x="5045125" y="935250"/>
            <a:chExt cx="499325" cy="491150"/>
          </a:xfrm>
        </p:grpSpPr>
        <p:sp>
          <p:nvSpPr>
            <p:cNvPr id="1286" name="Google Shape;1286;p86"/>
            <p:cNvSpPr/>
            <p:nvPr/>
          </p:nvSpPr>
          <p:spPr>
            <a:xfrm>
              <a:off x="5045125" y="935250"/>
              <a:ext cx="499325" cy="491150"/>
            </a:xfrm>
            <a:custGeom>
              <a:rect b="b" l="l" r="r" t="t"/>
              <a:pathLst>
                <a:path extrusionOk="0" h="19646" w="19973">
                  <a:moveTo>
                    <a:pt x="9431" y="1152"/>
                  </a:moveTo>
                  <a:cubicBezTo>
                    <a:pt x="10012" y="1152"/>
                    <a:pt x="10594" y="1217"/>
                    <a:pt x="11162" y="1350"/>
                  </a:cubicBezTo>
                  <a:cubicBezTo>
                    <a:pt x="14791" y="2172"/>
                    <a:pt x="17667" y="5162"/>
                    <a:pt x="18489" y="8791"/>
                  </a:cubicBezTo>
                  <a:cubicBezTo>
                    <a:pt x="18877" y="10617"/>
                    <a:pt x="18740" y="12648"/>
                    <a:pt x="17827" y="14315"/>
                  </a:cubicBezTo>
                  <a:cubicBezTo>
                    <a:pt x="16914" y="15958"/>
                    <a:pt x="15271" y="17191"/>
                    <a:pt x="13513" y="17875"/>
                  </a:cubicBezTo>
                  <a:cubicBezTo>
                    <a:pt x="12410" y="18304"/>
                    <a:pt x="11253" y="18512"/>
                    <a:pt x="10102" y="18512"/>
                  </a:cubicBezTo>
                  <a:cubicBezTo>
                    <a:pt x="7514" y="18512"/>
                    <a:pt x="4960" y="17460"/>
                    <a:pt x="3127" y="15501"/>
                  </a:cubicBezTo>
                  <a:cubicBezTo>
                    <a:pt x="662" y="12854"/>
                    <a:pt x="959" y="8882"/>
                    <a:pt x="2580" y="5778"/>
                  </a:cubicBezTo>
                  <a:cubicBezTo>
                    <a:pt x="2602" y="5732"/>
                    <a:pt x="2648" y="5664"/>
                    <a:pt x="2671" y="5595"/>
                  </a:cubicBezTo>
                  <a:cubicBezTo>
                    <a:pt x="2671" y="5595"/>
                    <a:pt x="2671" y="5572"/>
                    <a:pt x="2671" y="5572"/>
                  </a:cubicBezTo>
                  <a:cubicBezTo>
                    <a:pt x="3082" y="4819"/>
                    <a:pt x="3561" y="4134"/>
                    <a:pt x="4109" y="3518"/>
                  </a:cubicBezTo>
                  <a:cubicBezTo>
                    <a:pt x="4223" y="3404"/>
                    <a:pt x="4269" y="3267"/>
                    <a:pt x="4269" y="3153"/>
                  </a:cubicBezTo>
                  <a:cubicBezTo>
                    <a:pt x="5617" y="1857"/>
                    <a:pt x="7517" y="1152"/>
                    <a:pt x="9431" y="1152"/>
                  </a:cubicBezTo>
                  <a:close/>
                  <a:moveTo>
                    <a:pt x="9342" y="0"/>
                  </a:moveTo>
                  <a:cubicBezTo>
                    <a:pt x="8172" y="0"/>
                    <a:pt x="7006" y="222"/>
                    <a:pt x="5912" y="688"/>
                  </a:cubicBezTo>
                  <a:cubicBezTo>
                    <a:pt x="3995" y="1532"/>
                    <a:pt x="2443" y="3085"/>
                    <a:pt x="1667" y="5047"/>
                  </a:cubicBezTo>
                  <a:cubicBezTo>
                    <a:pt x="1073" y="6120"/>
                    <a:pt x="639" y="7284"/>
                    <a:pt x="411" y="8494"/>
                  </a:cubicBezTo>
                  <a:cubicBezTo>
                    <a:pt x="0" y="10640"/>
                    <a:pt x="92" y="13036"/>
                    <a:pt x="1256" y="14931"/>
                  </a:cubicBezTo>
                  <a:cubicBezTo>
                    <a:pt x="3097" y="17963"/>
                    <a:pt x="6622" y="19646"/>
                    <a:pt x="10112" y="19646"/>
                  </a:cubicBezTo>
                  <a:cubicBezTo>
                    <a:pt x="10904" y="19646"/>
                    <a:pt x="11694" y="19559"/>
                    <a:pt x="12463" y="19382"/>
                  </a:cubicBezTo>
                  <a:cubicBezTo>
                    <a:pt x="14540" y="18902"/>
                    <a:pt x="16594" y="17761"/>
                    <a:pt x="17964" y="16095"/>
                  </a:cubicBezTo>
                  <a:cubicBezTo>
                    <a:pt x="19379" y="14383"/>
                    <a:pt x="19973" y="12146"/>
                    <a:pt x="19790" y="9955"/>
                  </a:cubicBezTo>
                  <a:cubicBezTo>
                    <a:pt x="19470" y="5778"/>
                    <a:pt x="16594" y="2035"/>
                    <a:pt x="12668" y="597"/>
                  </a:cubicBezTo>
                  <a:cubicBezTo>
                    <a:pt x="11595" y="205"/>
                    <a:pt x="10466" y="0"/>
                    <a:pt x="934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86"/>
            <p:cNvSpPr/>
            <p:nvPr/>
          </p:nvSpPr>
          <p:spPr>
            <a:xfrm>
              <a:off x="5110175" y="1017625"/>
              <a:ext cx="366375" cy="339850"/>
            </a:xfrm>
            <a:custGeom>
              <a:rect b="b" l="l" r="r" t="t"/>
              <a:pathLst>
                <a:path extrusionOk="0" h="13594" w="14655">
                  <a:moveTo>
                    <a:pt x="6521" y="1135"/>
                  </a:moveTo>
                  <a:cubicBezTo>
                    <a:pt x="7482" y="1135"/>
                    <a:pt x="8460" y="1378"/>
                    <a:pt x="9336" y="1821"/>
                  </a:cubicBezTo>
                  <a:cubicBezTo>
                    <a:pt x="11573" y="2939"/>
                    <a:pt x="13171" y="5085"/>
                    <a:pt x="13011" y="7664"/>
                  </a:cubicBezTo>
                  <a:cubicBezTo>
                    <a:pt x="12851" y="9992"/>
                    <a:pt x="11071" y="11955"/>
                    <a:pt x="8765" y="12366"/>
                  </a:cubicBezTo>
                  <a:cubicBezTo>
                    <a:pt x="8342" y="12438"/>
                    <a:pt x="7909" y="12475"/>
                    <a:pt x="7475" y="12475"/>
                  </a:cubicBezTo>
                  <a:cubicBezTo>
                    <a:pt x="5426" y="12475"/>
                    <a:pt x="3365" y="11652"/>
                    <a:pt x="2329" y="9787"/>
                  </a:cubicBezTo>
                  <a:cubicBezTo>
                    <a:pt x="1028" y="7413"/>
                    <a:pt x="1690" y="4674"/>
                    <a:pt x="3082" y="2506"/>
                  </a:cubicBezTo>
                  <a:cubicBezTo>
                    <a:pt x="4017" y="1558"/>
                    <a:pt x="5254" y="1135"/>
                    <a:pt x="6521" y="1135"/>
                  </a:cubicBezTo>
                  <a:close/>
                  <a:moveTo>
                    <a:pt x="6457" y="0"/>
                  </a:moveTo>
                  <a:cubicBezTo>
                    <a:pt x="5121" y="0"/>
                    <a:pt x="3813" y="384"/>
                    <a:pt x="2762" y="1250"/>
                  </a:cubicBezTo>
                  <a:cubicBezTo>
                    <a:pt x="2625" y="1296"/>
                    <a:pt x="2511" y="1364"/>
                    <a:pt x="2420" y="1501"/>
                  </a:cubicBezTo>
                  <a:cubicBezTo>
                    <a:pt x="2329" y="1593"/>
                    <a:pt x="2260" y="1707"/>
                    <a:pt x="2169" y="1821"/>
                  </a:cubicBezTo>
                  <a:cubicBezTo>
                    <a:pt x="2100" y="1912"/>
                    <a:pt x="2032" y="1981"/>
                    <a:pt x="1963" y="2072"/>
                  </a:cubicBezTo>
                  <a:cubicBezTo>
                    <a:pt x="1895" y="2163"/>
                    <a:pt x="1849" y="2255"/>
                    <a:pt x="1849" y="2369"/>
                  </a:cubicBezTo>
                  <a:cubicBezTo>
                    <a:pt x="548" y="4560"/>
                    <a:pt x="0" y="7231"/>
                    <a:pt x="1005" y="9650"/>
                  </a:cubicBezTo>
                  <a:cubicBezTo>
                    <a:pt x="1530" y="10928"/>
                    <a:pt x="2420" y="12024"/>
                    <a:pt x="3653" y="12686"/>
                  </a:cubicBezTo>
                  <a:cubicBezTo>
                    <a:pt x="4804" y="13321"/>
                    <a:pt x="6146" y="13594"/>
                    <a:pt x="7468" y="13594"/>
                  </a:cubicBezTo>
                  <a:cubicBezTo>
                    <a:pt x="7665" y="13594"/>
                    <a:pt x="7862" y="13588"/>
                    <a:pt x="8058" y="13576"/>
                  </a:cubicBezTo>
                  <a:cubicBezTo>
                    <a:pt x="10865" y="13416"/>
                    <a:pt x="13353" y="11545"/>
                    <a:pt x="13992" y="8737"/>
                  </a:cubicBezTo>
                  <a:cubicBezTo>
                    <a:pt x="14654" y="5770"/>
                    <a:pt x="13171" y="2894"/>
                    <a:pt x="10683" y="1273"/>
                  </a:cubicBezTo>
                  <a:cubicBezTo>
                    <a:pt x="9448" y="470"/>
                    <a:pt x="7935" y="0"/>
                    <a:pt x="64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86"/>
            <p:cNvSpPr/>
            <p:nvPr/>
          </p:nvSpPr>
          <p:spPr>
            <a:xfrm>
              <a:off x="5224300" y="1133125"/>
              <a:ext cx="132400" cy="128250"/>
            </a:xfrm>
            <a:custGeom>
              <a:rect b="b" l="l" r="r" t="t"/>
              <a:pathLst>
                <a:path extrusionOk="0" h="5130" w="5296">
                  <a:moveTo>
                    <a:pt x="2620" y="1140"/>
                  </a:moveTo>
                  <a:cubicBezTo>
                    <a:pt x="2646" y="1140"/>
                    <a:pt x="2671" y="1142"/>
                    <a:pt x="2694" y="1150"/>
                  </a:cubicBezTo>
                  <a:lnTo>
                    <a:pt x="2740" y="1150"/>
                  </a:lnTo>
                  <a:cubicBezTo>
                    <a:pt x="2785" y="1173"/>
                    <a:pt x="2831" y="1173"/>
                    <a:pt x="2877" y="1195"/>
                  </a:cubicBezTo>
                  <a:cubicBezTo>
                    <a:pt x="2991" y="1218"/>
                    <a:pt x="3036" y="1241"/>
                    <a:pt x="3082" y="1264"/>
                  </a:cubicBezTo>
                  <a:cubicBezTo>
                    <a:pt x="3173" y="1310"/>
                    <a:pt x="3265" y="1355"/>
                    <a:pt x="3333" y="1424"/>
                  </a:cubicBezTo>
                  <a:cubicBezTo>
                    <a:pt x="3401" y="1446"/>
                    <a:pt x="3470" y="1492"/>
                    <a:pt x="3493" y="1515"/>
                  </a:cubicBezTo>
                  <a:cubicBezTo>
                    <a:pt x="3561" y="1583"/>
                    <a:pt x="3630" y="1629"/>
                    <a:pt x="3698" y="1698"/>
                  </a:cubicBezTo>
                  <a:cubicBezTo>
                    <a:pt x="3721" y="1743"/>
                    <a:pt x="3744" y="1766"/>
                    <a:pt x="3790" y="1789"/>
                  </a:cubicBezTo>
                  <a:cubicBezTo>
                    <a:pt x="3790" y="1812"/>
                    <a:pt x="3858" y="1880"/>
                    <a:pt x="3858" y="1880"/>
                  </a:cubicBezTo>
                  <a:cubicBezTo>
                    <a:pt x="3904" y="1949"/>
                    <a:pt x="3949" y="2017"/>
                    <a:pt x="3995" y="2086"/>
                  </a:cubicBezTo>
                  <a:cubicBezTo>
                    <a:pt x="4041" y="2177"/>
                    <a:pt x="4041" y="2154"/>
                    <a:pt x="4063" y="2223"/>
                  </a:cubicBezTo>
                  <a:cubicBezTo>
                    <a:pt x="4086" y="2359"/>
                    <a:pt x="4109" y="2496"/>
                    <a:pt x="4086" y="2611"/>
                  </a:cubicBezTo>
                  <a:cubicBezTo>
                    <a:pt x="3995" y="2953"/>
                    <a:pt x="3835" y="3181"/>
                    <a:pt x="3561" y="3432"/>
                  </a:cubicBezTo>
                  <a:cubicBezTo>
                    <a:pt x="3356" y="3638"/>
                    <a:pt x="3059" y="3797"/>
                    <a:pt x="2808" y="3889"/>
                  </a:cubicBezTo>
                  <a:cubicBezTo>
                    <a:pt x="2580" y="3950"/>
                    <a:pt x="2372" y="4000"/>
                    <a:pt x="2164" y="4000"/>
                  </a:cubicBezTo>
                  <a:cubicBezTo>
                    <a:pt x="2060" y="4000"/>
                    <a:pt x="1956" y="3988"/>
                    <a:pt x="1849" y="3957"/>
                  </a:cubicBezTo>
                  <a:cubicBezTo>
                    <a:pt x="1781" y="3957"/>
                    <a:pt x="1690" y="3934"/>
                    <a:pt x="1644" y="3912"/>
                  </a:cubicBezTo>
                  <a:cubicBezTo>
                    <a:pt x="1598" y="3889"/>
                    <a:pt x="1575" y="3866"/>
                    <a:pt x="1530" y="3843"/>
                  </a:cubicBezTo>
                  <a:cubicBezTo>
                    <a:pt x="1514" y="3835"/>
                    <a:pt x="1503" y="3829"/>
                    <a:pt x="1496" y="3825"/>
                  </a:cubicBezTo>
                  <a:lnTo>
                    <a:pt x="1496" y="3825"/>
                  </a:lnTo>
                  <a:cubicBezTo>
                    <a:pt x="1501" y="3830"/>
                    <a:pt x="1507" y="3837"/>
                    <a:pt x="1507" y="3843"/>
                  </a:cubicBezTo>
                  <a:cubicBezTo>
                    <a:pt x="1501" y="3837"/>
                    <a:pt x="1495" y="3830"/>
                    <a:pt x="1489" y="3822"/>
                  </a:cubicBezTo>
                  <a:lnTo>
                    <a:pt x="1489" y="3822"/>
                  </a:lnTo>
                  <a:cubicBezTo>
                    <a:pt x="1491" y="3823"/>
                    <a:pt x="1493" y="3824"/>
                    <a:pt x="1496" y="3825"/>
                  </a:cubicBezTo>
                  <a:lnTo>
                    <a:pt x="1496" y="3825"/>
                  </a:lnTo>
                  <a:cubicBezTo>
                    <a:pt x="1493" y="3823"/>
                    <a:pt x="1490" y="3821"/>
                    <a:pt x="1488" y="3819"/>
                  </a:cubicBezTo>
                  <a:lnTo>
                    <a:pt x="1488" y="3819"/>
                  </a:lnTo>
                  <a:cubicBezTo>
                    <a:pt x="1488" y="3820"/>
                    <a:pt x="1489" y="3821"/>
                    <a:pt x="1489" y="3822"/>
                  </a:cubicBezTo>
                  <a:lnTo>
                    <a:pt x="1489" y="3822"/>
                  </a:lnTo>
                  <a:cubicBezTo>
                    <a:pt x="1484" y="3818"/>
                    <a:pt x="1482" y="3817"/>
                    <a:pt x="1482" y="3817"/>
                  </a:cubicBezTo>
                  <a:lnTo>
                    <a:pt x="1482" y="3817"/>
                  </a:lnTo>
                  <a:cubicBezTo>
                    <a:pt x="1483" y="3817"/>
                    <a:pt x="1485" y="3818"/>
                    <a:pt x="1488" y="3819"/>
                  </a:cubicBezTo>
                  <a:lnTo>
                    <a:pt x="1488" y="3819"/>
                  </a:lnTo>
                  <a:cubicBezTo>
                    <a:pt x="1471" y="3796"/>
                    <a:pt x="1455" y="3768"/>
                    <a:pt x="1439" y="3752"/>
                  </a:cubicBezTo>
                  <a:cubicBezTo>
                    <a:pt x="1416" y="3752"/>
                    <a:pt x="1416" y="3752"/>
                    <a:pt x="1416" y="3729"/>
                  </a:cubicBezTo>
                  <a:cubicBezTo>
                    <a:pt x="1416" y="3729"/>
                    <a:pt x="1416" y="3729"/>
                    <a:pt x="1393" y="3706"/>
                  </a:cubicBezTo>
                  <a:cubicBezTo>
                    <a:pt x="1347" y="3661"/>
                    <a:pt x="1324" y="3592"/>
                    <a:pt x="1279" y="3501"/>
                  </a:cubicBezTo>
                  <a:cubicBezTo>
                    <a:pt x="1279" y="3501"/>
                    <a:pt x="1256" y="3455"/>
                    <a:pt x="1256" y="3432"/>
                  </a:cubicBezTo>
                  <a:cubicBezTo>
                    <a:pt x="1256" y="3387"/>
                    <a:pt x="1233" y="3341"/>
                    <a:pt x="1233" y="3295"/>
                  </a:cubicBezTo>
                  <a:cubicBezTo>
                    <a:pt x="1210" y="3272"/>
                    <a:pt x="1210" y="3250"/>
                    <a:pt x="1210" y="3227"/>
                  </a:cubicBezTo>
                  <a:cubicBezTo>
                    <a:pt x="1210" y="3204"/>
                    <a:pt x="1210" y="3113"/>
                    <a:pt x="1210" y="3113"/>
                  </a:cubicBezTo>
                  <a:cubicBezTo>
                    <a:pt x="1187" y="2884"/>
                    <a:pt x="1233" y="2702"/>
                    <a:pt x="1279" y="2474"/>
                  </a:cubicBezTo>
                  <a:cubicBezTo>
                    <a:pt x="1324" y="2291"/>
                    <a:pt x="1393" y="2131"/>
                    <a:pt x="1461" y="1949"/>
                  </a:cubicBezTo>
                  <a:cubicBezTo>
                    <a:pt x="1667" y="1903"/>
                    <a:pt x="1827" y="1743"/>
                    <a:pt x="1895" y="1538"/>
                  </a:cubicBezTo>
                  <a:cubicBezTo>
                    <a:pt x="1895" y="1538"/>
                    <a:pt x="1895" y="1515"/>
                    <a:pt x="1895" y="1515"/>
                  </a:cubicBezTo>
                  <a:cubicBezTo>
                    <a:pt x="1918" y="1469"/>
                    <a:pt x="1941" y="1446"/>
                    <a:pt x="1964" y="1401"/>
                  </a:cubicBezTo>
                  <a:cubicBezTo>
                    <a:pt x="1986" y="1378"/>
                    <a:pt x="2009" y="1355"/>
                    <a:pt x="2055" y="1332"/>
                  </a:cubicBezTo>
                  <a:cubicBezTo>
                    <a:pt x="2055" y="1310"/>
                    <a:pt x="2055" y="1310"/>
                    <a:pt x="2055" y="1310"/>
                  </a:cubicBezTo>
                  <a:cubicBezTo>
                    <a:pt x="2078" y="1310"/>
                    <a:pt x="2078" y="1287"/>
                    <a:pt x="2078" y="1287"/>
                  </a:cubicBezTo>
                  <a:cubicBezTo>
                    <a:pt x="2123" y="1264"/>
                    <a:pt x="2146" y="1264"/>
                    <a:pt x="2169" y="1241"/>
                  </a:cubicBezTo>
                  <a:cubicBezTo>
                    <a:pt x="2192" y="1218"/>
                    <a:pt x="2215" y="1218"/>
                    <a:pt x="2237" y="1195"/>
                  </a:cubicBezTo>
                  <a:cubicBezTo>
                    <a:pt x="2260" y="1195"/>
                    <a:pt x="2329" y="1173"/>
                    <a:pt x="2352" y="1173"/>
                  </a:cubicBezTo>
                  <a:cubicBezTo>
                    <a:pt x="2374" y="1150"/>
                    <a:pt x="2420" y="1150"/>
                    <a:pt x="2466" y="1150"/>
                  </a:cubicBezTo>
                  <a:cubicBezTo>
                    <a:pt x="2511" y="1150"/>
                    <a:pt x="2567" y="1140"/>
                    <a:pt x="2620" y="1140"/>
                  </a:cubicBezTo>
                  <a:close/>
                  <a:moveTo>
                    <a:pt x="2581" y="0"/>
                  </a:moveTo>
                  <a:cubicBezTo>
                    <a:pt x="2403" y="0"/>
                    <a:pt x="2226" y="24"/>
                    <a:pt x="2055" y="77"/>
                  </a:cubicBezTo>
                  <a:cubicBezTo>
                    <a:pt x="1712" y="145"/>
                    <a:pt x="1416" y="328"/>
                    <a:pt x="1187" y="579"/>
                  </a:cubicBezTo>
                  <a:cubicBezTo>
                    <a:pt x="708" y="716"/>
                    <a:pt x="480" y="1287"/>
                    <a:pt x="320" y="1743"/>
                  </a:cubicBezTo>
                  <a:cubicBezTo>
                    <a:pt x="115" y="2314"/>
                    <a:pt x="1" y="2907"/>
                    <a:pt x="92" y="3501"/>
                  </a:cubicBezTo>
                  <a:cubicBezTo>
                    <a:pt x="183" y="4003"/>
                    <a:pt x="480" y="4505"/>
                    <a:pt x="914" y="4802"/>
                  </a:cubicBezTo>
                  <a:cubicBezTo>
                    <a:pt x="1276" y="5049"/>
                    <a:pt x="1710" y="5130"/>
                    <a:pt x="2138" y="5130"/>
                  </a:cubicBezTo>
                  <a:cubicBezTo>
                    <a:pt x="2303" y="5130"/>
                    <a:pt x="2467" y="5118"/>
                    <a:pt x="2625" y="5099"/>
                  </a:cubicBezTo>
                  <a:cubicBezTo>
                    <a:pt x="3698" y="4939"/>
                    <a:pt x="4680" y="4231"/>
                    <a:pt x="5091" y="3227"/>
                  </a:cubicBezTo>
                  <a:cubicBezTo>
                    <a:pt x="5296" y="2656"/>
                    <a:pt x="5273" y="2063"/>
                    <a:pt x="4999" y="1538"/>
                  </a:cubicBezTo>
                  <a:cubicBezTo>
                    <a:pt x="4725" y="1058"/>
                    <a:pt x="4292" y="648"/>
                    <a:pt x="3835" y="374"/>
                  </a:cubicBezTo>
                  <a:cubicBezTo>
                    <a:pt x="3462" y="146"/>
                    <a:pt x="3019" y="0"/>
                    <a:pt x="25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9" name="Google Shape;1289;p86"/>
          <p:cNvGrpSpPr/>
          <p:nvPr/>
        </p:nvGrpSpPr>
        <p:grpSpPr>
          <a:xfrm>
            <a:off x="119825" y="4317150"/>
            <a:ext cx="572925" cy="787025"/>
            <a:chOff x="3127800" y="2228675"/>
            <a:chExt cx="572925" cy="787025"/>
          </a:xfrm>
        </p:grpSpPr>
        <p:sp>
          <p:nvSpPr>
            <p:cNvPr id="1290" name="Google Shape;1290;p86"/>
            <p:cNvSpPr/>
            <p:nvPr/>
          </p:nvSpPr>
          <p:spPr>
            <a:xfrm>
              <a:off x="3150625" y="2450925"/>
              <a:ext cx="103300" cy="131100"/>
            </a:xfrm>
            <a:custGeom>
              <a:rect b="b" l="l" r="r" t="t"/>
              <a:pathLst>
                <a:path extrusionOk="0" h="5244" w="4132">
                  <a:moveTo>
                    <a:pt x="3059" y="0"/>
                  </a:moveTo>
                  <a:cubicBezTo>
                    <a:pt x="2734" y="0"/>
                    <a:pt x="2420" y="152"/>
                    <a:pt x="2237" y="457"/>
                  </a:cubicBezTo>
                  <a:cubicBezTo>
                    <a:pt x="1575" y="1575"/>
                    <a:pt x="913" y="2693"/>
                    <a:pt x="251" y="3812"/>
                  </a:cubicBezTo>
                  <a:cubicBezTo>
                    <a:pt x="0" y="4246"/>
                    <a:pt x="137" y="4885"/>
                    <a:pt x="594" y="5113"/>
                  </a:cubicBezTo>
                  <a:cubicBezTo>
                    <a:pt x="752" y="5200"/>
                    <a:pt x="925" y="5243"/>
                    <a:pt x="1094" y="5243"/>
                  </a:cubicBezTo>
                  <a:cubicBezTo>
                    <a:pt x="1411" y="5243"/>
                    <a:pt x="1716" y="5091"/>
                    <a:pt x="1895" y="4793"/>
                  </a:cubicBezTo>
                  <a:cubicBezTo>
                    <a:pt x="2557" y="3652"/>
                    <a:pt x="3219" y="2534"/>
                    <a:pt x="3881" y="1415"/>
                  </a:cubicBezTo>
                  <a:cubicBezTo>
                    <a:pt x="4132" y="1004"/>
                    <a:pt x="3995" y="365"/>
                    <a:pt x="3538" y="114"/>
                  </a:cubicBezTo>
                  <a:cubicBezTo>
                    <a:pt x="3386" y="38"/>
                    <a:pt x="3221" y="0"/>
                    <a:pt x="30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86"/>
            <p:cNvSpPr/>
            <p:nvPr/>
          </p:nvSpPr>
          <p:spPr>
            <a:xfrm>
              <a:off x="3291575" y="2539800"/>
              <a:ext cx="99875" cy="135275"/>
            </a:xfrm>
            <a:custGeom>
              <a:rect b="b" l="l" r="r" t="t"/>
              <a:pathLst>
                <a:path extrusionOk="0" h="5411" w="3995">
                  <a:moveTo>
                    <a:pt x="2909" y="1"/>
                  </a:moveTo>
                  <a:cubicBezTo>
                    <a:pt x="2584" y="1"/>
                    <a:pt x="2278" y="169"/>
                    <a:pt x="2077" y="462"/>
                  </a:cubicBezTo>
                  <a:cubicBezTo>
                    <a:pt x="1324" y="1581"/>
                    <a:pt x="685" y="2768"/>
                    <a:pt x="160" y="4000"/>
                  </a:cubicBezTo>
                  <a:cubicBezTo>
                    <a:pt x="69" y="4228"/>
                    <a:pt x="0" y="4457"/>
                    <a:pt x="69" y="4708"/>
                  </a:cubicBezTo>
                  <a:cubicBezTo>
                    <a:pt x="114" y="4936"/>
                    <a:pt x="297" y="5187"/>
                    <a:pt x="502" y="5301"/>
                  </a:cubicBezTo>
                  <a:cubicBezTo>
                    <a:pt x="644" y="5372"/>
                    <a:pt x="819" y="5410"/>
                    <a:pt x="995" y="5410"/>
                  </a:cubicBezTo>
                  <a:cubicBezTo>
                    <a:pt x="1329" y="5410"/>
                    <a:pt x="1669" y="5273"/>
                    <a:pt x="1803" y="4959"/>
                  </a:cubicBezTo>
                  <a:cubicBezTo>
                    <a:pt x="2328" y="3726"/>
                    <a:pt x="2968" y="2539"/>
                    <a:pt x="3721" y="1444"/>
                  </a:cubicBezTo>
                  <a:cubicBezTo>
                    <a:pt x="3995" y="1010"/>
                    <a:pt x="3812" y="371"/>
                    <a:pt x="3378" y="120"/>
                  </a:cubicBezTo>
                  <a:cubicBezTo>
                    <a:pt x="3224" y="39"/>
                    <a:pt x="3064" y="1"/>
                    <a:pt x="29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86"/>
            <p:cNvSpPr/>
            <p:nvPr/>
          </p:nvSpPr>
          <p:spPr>
            <a:xfrm>
              <a:off x="3429100" y="2620975"/>
              <a:ext cx="88475" cy="129675"/>
            </a:xfrm>
            <a:custGeom>
              <a:rect b="b" l="l" r="r" t="t"/>
              <a:pathLst>
                <a:path extrusionOk="0" h="5187" w="3539">
                  <a:moveTo>
                    <a:pt x="2558" y="1"/>
                  </a:moveTo>
                  <a:cubicBezTo>
                    <a:pt x="2390" y="1"/>
                    <a:pt x="2218" y="36"/>
                    <a:pt x="2077" y="114"/>
                  </a:cubicBezTo>
                  <a:cubicBezTo>
                    <a:pt x="1849" y="274"/>
                    <a:pt x="1712" y="456"/>
                    <a:pt x="1621" y="708"/>
                  </a:cubicBezTo>
                  <a:cubicBezTo>
                    <a:pt x="1575" y="844"/>
                    <a:pt x="1507" y="1004"/>
                    <a:pt x="1461" y="1141"/>
                  </a:cubicBezTo>
                  <a:cubicBezTo>
                    <a:pt x="1438" y="1210"/>
                    <a:pt x="1392" y="1278"/>
                    <a:pt x="1370" y="1324"/>
                  </a:cubicBezTo>
                  <a:cubicBezTo>
                    <a:pt x="1370" y="1347"/>
                    <a:pt x="1370" y="1369"/>
                    <a:pt x="1347" y="1415"/>
                  </a:cubicBezTo>
                  <a:cubicBezTo>
                    <a:pt x="1324" y="1438"/>
                    <a:pt x="1278" y="1575"/>
                    <a:pt x="1278" y="1598"/>
                  </a:cubicBezTo>
                  <a:cubicBezTo>
                    <a:pt x="1233" y="1666"/>
                    <a:pt x="1210" y="1712"/>
                    <a:pt x="1187" y="1780"/>
                  </a:cubicBezTo>
                  <a:cubicBezTo>
                    <a:pt x="1119" y="1917"/>
                    <a:pt x="1073" y="2054"/>
                    <a:pt x="1004" y="2168"/>
                  </a:cubicBezTo>
                  <a:cubicBezTo>
                    <a:pt x="753" y="2716"/>
                    <a:pt x="502" y="3241"/>
                    <a:pt x="228" y="3766"/>
                  </a:cubicBezTo>
                  <a:cubicBezTo>
                    <a:pt x="0" y="4223"/>
                    <a:pt x="91" y="4816"/>
                    <a:pt x="571" y="5067"/>
                  </a:cubicBezTo>
                  <a:cubicBezTo>
                    <a:pt x="720" y="5146"/>
                    <a:pt x="891" y="5186"/>
                    <a:pt x="1061" y="5186"/>
                  </a:cubicBezTo>
                  <a:cubicBezTo>
                    <a:pt x="1386" y="5186"/>
                    <a:pt x="1707" y="5039"/>
                    <a:pt x="1872" y="4725"/>
                  </a:cubicBezTo>
                  <a:cubicBezTo>
                    <a:pt x="2465" y="3583"/>
                    <a:pt x="2990" y="2397"/>
                    <a:pt x="3470" y="1187"/>
                  </a:cubicBezTo>
                  <a:cubicBezTo>
                    <a:pt x="3538" y="981"/>
                    <a:pt x="3470" y="685"/>
                    <a:pt x="3378" y="479"/>
                  </a:cubicBezTo>
                  <a:cubicBezTo>
                    <a:pt x="3264" y="274"/>
                    <a:pt x="3013" y="91"/>
                    <a:pt x="2785" y="23"/>
                  </a:cubicBezTo>
                  <a:cubicBezTo>
                    <a:pt x="2713" y="8"/>
                    <a:pt x="2636" y="1"/>
                    <a:pt x="255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86"/>
            <p:cNvSpPr/>
            <p:nvPr/>
          </p:nvSpPr>
          <p:spPr>
            <a:xfrm>
              <a:off x="3574025" y="2684625"/>
              <a:ext cx="93625" cy="112950"/>
            </a:xfrm>
            <a:custGeom>
              <a:rect b="b" l="l" r="r" t="t"/>
              <a:pathLst>
                <a:path extrusionOk="0" h="4518" w="3745">
                  <a:moveTo>
                    <a:pt x="2671" y="0"/>
                  </a:moveTo>
                  <a:cubicBezTo>
                    <a:pt x="2347" y="0"/>
                    <a:pt x="2032" y="163"/>
                    <a:pt x="1850" y="467"/>
                  </a:cubicBezTo>
                  <a:lnTo>
                    <a:pt x="275" y="3092"/>
                  </a:lnTo>
                  <a:cubicBezTo>
                    <a:pt x="1" y="3525"/>
                    <a:pt x="161" y="4165"/>
                    <a:pt x="594" y="4393"/>
                  </a:cubicBezTo>
                  <a:cubicBezTo>
                    <a:pt x="754" y="4477"/>
                    <a:pt x="921" y="4517"/>
                    <a:pt x="1084" y="4517"/>
                  </a:cubicBezTo>
                  <a:cubicBezTo>
                    <a:pt x="1408" y="4517"/>
                    <a:pt x="1713" y="4355"/>
                    <a:pt x="1895" y="4050"/>
                  </a:cubicBezTo>
                  <a:lnTo>
                    <a:pt x="3493" y="1426"/>
                  </a:lnTo>
                  <a:cubicBezTo>
                    <a:pt x="3744" y="992"/>
                    <a:pt x="3607" y="353"/>
                    <a:pt x="3151" y="124"/>
                  </a:cubicBezTo>
                  <a:cubicBezTo>
                    <a:pt x="2998" y="41"/>
                    <a:pt x="2834" y="0"/>
                    <a:pt x="267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86"/>
            <p:cNvSpPr/>
            <p:nvPr/>
          </p:nvSpPr>
          <p:spPr>
            <a:xfrm>
              <a:off x="3570600" y="2511325"/>
              <a:ext cx="85050" cy="119350"/>
            </a:xfrm>
            <a:custGeom>
              <a:rect b="b" l="l" r="r" t="t"/>
              <a:pathLst>
                <a:path extrusionOk="0" h="4774" w="3402">
                  <a:moveTo>
                    <a:pt x="2374" y="1"/>
                  </a:moveTo>
                  <a:cubicBezTo>
                    <a:pt x="1945" y="1"/>
                    <a:pt x="1536" y="265"/>
                    <a:pt x="1439" y="711"/>
                  </a:cubicBezTo>
                  <a:cubicBezTo>
                    <a:pt x="1347" y="1053"/>
                    <a:pt x="1233" y="1373"/>
                    <a:pt x="1096" y="1715"/>
                  </a:cubicBezTo>
                  <a:cubicBezTo>
                    <a:pt x="868" y="2263"/>
                    <a:pt x="571" y="2765"/>
                    <a:pt x="206" y="3245"/>
                  </a:cubicBezTo>
                  <a:lnTo>
                    <a:pt x="252" y="3153"/>
                  </a:lnTo>
                  <a:lnTo>
                    <a:pt x="252" y="3153"/>
                  </a:lnTo>
                  <a:cubicBezTo>
                    <a:pt x="115" y="3359"/>
                    <a:pt x="1" y="3541"/>
                    <a:pt x="1" y="3815"/>
                  </a:cubicBezTo>
                  <a:cubicBezTo>
                    <a:pt x="1" y="4044"/>
                    <a:pt x="92" y="4317"/>
                    <a:pt x="252" y="4477"/>
                  </a:cubicBezTo>
                  <a:cubicBezTo>
                    <a:pt x="434" y="4637"/>
                    <a:pt x="686" y="4774"/>
                    <a:pt x="937" y="4774"/>
                  </a:cubicBezTo>
                  <a:cubicBezTo>
                    <a:pt x="1165" y="4751"/>
                    <a:pt x="1462" y="4683"/>
                    <a:pt x="1599" y="4500"/>
                  </a:cubicBezTo>
                  <a:cubicBezTo>
                    <a:pt x="2397" y="3519"/>
                    <a:pt x="2968" y="2423"/>
                    <a:pt x="3265" y="1190"/>
                  </a:cubicBezTo>
                  <a:cubicBezTo>
                    <a:pt x="3402" y="711"/>
                    <a:pt x="3105" y="140"/>
                    <a:pt x="2603" y="26"/>
                  </a:cubicBezTo>
                  <a:cubicBezTo>
                    <a:pt x="2527" y="9"/>
                    <a:pt x="2450" y="1"/>
                    <a:pt x="23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86"/>
            <p:cNvSpPr/>
            <p:nvPr/>
          </p:nvSpPr>
          <p:spPr>
            <a:xfrm>
              <a:off x="3445650" y="2431250"/>
              <a:ext cx="94175" cy="115550"/>
            </a:xfrm>
            <a:custGeom>
              <a:rect b="b" l="l" r="r" t="t"/>
              <a:pathLst>
                <a:path extrusionOk="0" h="4622" w="3767">
                  <a:moveTo>
                    <a:pt x="2693" y="1"/>
                  </a:moveTo>
                  <a:cubicBezTo>
                    <a:pt x="2369" y="1"/>
                    <a:pt x="2054" y="163"/>
                    <a:pt x="1872" y="467"/>
                  </a:cubicBezTo>
                  <a:lnTo>
                    <a:pt x="251" y="3206"/>
                  </a:lnTo>
                  <a:cubicBezTo>
                    <a:pt x="0" y="3640"/>
                    <a:pt x="137" y="4256"/>
                    <a:pt x="594" y="4508"/>
                  </a:cubicBezTo>
                  <a:cubicBezTo>
                    <a:pt x="746" y="4584"/>
                    <a:pt x="913" y="4622"/>
                    <a:pt x="1078" y="4622"/>
                  </a:cubicBezTo>
                  <a:cubicBezTo>
                    <a:pt x="1408" y="4622"/>
                    <a:pt x="1727" y="4469"/>
                    <a:pt x="1895" y="4165"/>
                  </a:cubicBezTo>
                  <a:lnTo>
                    <a:pt x="3515" y="1426"/>
                  </a:lnTo>
                  <a:cubicBezTo>
                    <a:pt x="3766" y="992"/>
                    <a:pt x="3629" y="353"/>
                    <a:pt x="3173" y="125"/>
                  </a:cubicBezTo>
                  <a:cubicBezTo>
                    <a:pt x="3021" y="41"/>
                    <a:pt x="2856" y="1"/>
                    <a:pt x="26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86"/>
            <p:cNvSpPr/>
            <p:nvPr/>
          </p:nvSpPr>
          <p:spPr>
            <a:xfrm>
              <a:off x="3297275" y="2367475"/>
              <a:ext cx="98750" cy="113675"/>
            </a:xfrm>
            <a:custGeom>
              <a:rect b="b" l="l" r="r" t="t"/>
              <a:pathLst>
                <a:path extrusionOk="0" h="4547" w="3950">
                  <a:moveTo>
                    <a:pt x="2874" y="0"/>
                  </a:moveTo>
                  <a:cubicBezTo>
                    <a:pt x="2549" y="0"/>
                    <a:pt x="2233" y="168"/>
                    <a:pt x="2032" y="462"/>
                  </a:cubicBezTo>
                  <a:cubicBezTo>
                    <a:pt x="1461" y="1352"/>
                    <a:pt x="868" y="2242"/>
                    <a:pt x="274" y="3110"/>
                  </a:cubicBezTo>
                  <a:cubicBezTo>
                    <a:pt x="0" y="3543"/>
                    <a:pt x="183" y="4183"/>
                    <a:pt x="617" y="4411"/>
                  </a:cubicBezTo>
                  <a:cubicBezTo>
                    <a:pt x="778" y="4503"/>
                    <a:pt x="945" y="4546"/>
                    <a:pt x="1106" y="4546"/>
                  </a:cubicBezTo>
                  <a:cubicBezTo>
                    <a:pt x="1424" y="4546"/>
                    <a:pt x="1721" y="4379"/>
                    <a:pt x="1918" y="4091"/>
                  </a:cubicBezTo>
                  <a:lnTo>
                    <a:pt x="3675" y="1421"/>
                  </a:lnTo>
                  <a:cubicBezTo>
                    <a:pt x="3949" y="1010"/>
                    <a:pt x="3789" y="348"/>
                    <a:pt x="3333" y="120"/>
                  </a:cubicBezTo>
                  <a:cubicBezTo>
                    <a:pt x="3186" y="39"/>
                    <a:pt x="3029" y="0"/>
                    <a:pt x="28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86"/>
            <p:cNvSpPr/>
            <p:nvPr/>
          </p:nvSpPr>
          <p:spPr>
            <a:xfrm>
              <a:off x="3451925" y="2228675"/>
              <a:ext cx="79900" cy="109400"/>
            </a:xfrm>
            <a:custGeom>
              <a:rect b="b" l="l" r="r" t="t"/>
              <a:pathLst>
                <a:path extrusionOk="0" h="4376" w="3196">
                  <a:moveTo>
                    <a:pt x="2181" y="0"/>
                  </a:moveTo>
                  <a:cubicBezTo>
                    <a:pt x="1857" y="0"/>
                    <a:pt x="1540" y="144"/>
                    <a:pt x="1392" y="467"/>
                  </a:cubicBezTo>
                  <a:lnTo>
                    <a:pt x="183" y="2955"/>
                  </a:lnTo>
                  <a:cubicBezTo>
                    <a:pt x="69" y="3184"/>
                    <a:pt x="0" y="3435"/>
                    <a:pt x="69" y="3686"/>
                  </a:cubicBezTo>
                  <a:cubicBezTo>
                    <a:pt x="137" y="3914"/>
                    <a:pt x="297" y="4142"/>
                    <a:pt x="525" y="4256"/>
                  </a:cubicBezTo>
                  <a:cubicBezTo>
                    <a:pt x="667" y="4335"/>
                    <a:pt x="838" y="4376"/>
                    <a:pt x="1011" y="4376"/>
                  </a:cubicBezTo>
                  <a:cubicBezTo>
                    <a:pt x="1340" y="4376"/>
                    <a:pt x="1677" y="4228"/>
                    <a:pt x="1826" y="3914"/>
                  </a:cubicBezTo>
                  <a:lnTo>
                    <a:pt x="3013" y="1426"/>
                  </a:lnTo>
                  <a:cubicBezTo>
                    <a:pt x="3127" y="1198"/>
                    <a:pt x="3196" y="947"/>
                    <a:pt x="3127" y="696"/>
                  </a:cubicBezTo>
                  <a:cubicBezTo>
                    <a:pt x="3059" y="467"/>
                    <a:pt x="2899" y="216"/>
                    <a:pt x="2694" y="125"/>
                  </a:cubicBezTo>
                  <a:cubicBezTo>
                    <a:pt x="2539" y="44"/>
                    <a:pt x="2359" y="0"/>
                    <a:pt x="21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86"/>
            <p:cNvSpPr/>
            <p:nvPr/>
          </p:nvSpPr>
          <p:spPr>
            <a:xfrm>
              <a:off x="3607125" y="2317125"/>
              <a:ext cx="93600" cy="127000"/>
            </a:xfrm>
            <a:custGeom>
              <a:rect b="b" l="l" r="r" t="t"/>
              <a:pathLst>
                <a:path extrusionOk="0" h="5080" w="3744">
                  <a:moveTo>
                    <a:pt x="2643" y="1"/>
                  </a:moveTo>
                  <a:cubicBezTo>
                    <a:pt x="2324" y="1"/>
                    <a:pt x="2024" y="163"/>
                    <a:pt x="1827" y="467"/>
                  </a:cubicBezTo>
                  <a:cubicBezTo>
                    <a:pt x="1119" y="1540"/>
                    <a:pt x="548" y="2681"/>
                    <a:pt x="69" y="3891"/>
                  </a:cubicBezTo>
                  <a:cubicBezTo>
                    <a:pt x="1" y="4097"/>
                    <a:pt x="69" y="4416"/>
                    <a:pt x="160" y="4599"/>
                  </a:cubicBezTo>
                  <a:cubicBezTo>
                    <a:pt x="275" y="4804"/>
                    <a:pt x="526" y="5010"/>
                    <a:pt x="754" y="5055"/>
                  </a:cubicBezTo>
                  <a:cubicBezTo>
                    <a:pt x="833" y="5072"/>
                    <a:pt x="909" y="5080"/>
                    <a:pt x="982" y="5080"/>
                  </a:cubicBezTo>
                  <a:cubicBezTo>
                    <a:pt x="1416" y="5080"/>
                    <a:pt x="1742" y="4800"/>
                    <a:pt x="1918" y="4371"/>
                  </a:cubicBezTo>
                  <a:cubicBezTo>
                    <a:pt x="1941" y="4302"/>
                    <a:pt x="1986" y="4234"/>
                    <a:pt x="2009" y="4165"/>
                  </a:cubicBezTo>
                  <a:cubicBezTo>
                    <a:pt x="2009" y="4142"/>
                    <a:pt x="2009" y="4119"/>
                    <a:pt x="2032" y="4097"/>
                  </a:cubicBezTo>
                  <a:cubicBezTo>
                    <a:pt x="2078" y="3982"/>
                    <a:pt x="2146" y="3846"/>
                    <a:pt x="2192" y="3731"/>
                  </a:cubicBezTo>
                  <a:cubicBezTo>
                    <a:pt x="2306" y="3458"/>
                    <a:pt x="2443" y="3206"/>
                    <a:pt x="2580" y="2955"/>
                  </a:cubicBezTo>
                  <a:cubicBezTo>
                    <a:pt x="2854" y="2430"/>
                    <a:pt x="3151" y="1905"/>
                    <a:pt x="3470" y="1426"/>
                  </a:cubicBezTo>
                  <a:cubicBezTo>
                    <a:pt x="3744" y="1015"/>
                    <a:pt x="3561" y="353"/>
                    <a:pt x="3128" y="125"/>
                  </a:cubicBezTo>
                  <a:cubicBezTo>
                    <a:pt x="2968" y="41"/>
                    <a:pt x="2803" y="1"/>
                    <a:pt x="264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86"/>
            <p:cNvSpPr/>
            <p:nvPr/>
          </p:nvSpPr>
          <p:spPr>
            <a:xfrm>
              <a:off x="3176300" y="2631125"/>
              <a:ext cx="79350" cy="95650"/>
            </a:xfrm>
            <a:custGeom>
              <a:rect b="b" l="l" r="r" t="t"/>
              <a:pathLst>
                <a:path extrusionOk="0" h="3826" w="3174">
                  <a:moveTo>
                    <a:pt x="2148" y="0"/>
                  </a:moveTo>
                  <a:cubicBezTo>
                    <a:pt x="2079" y="0"/>
                    <a:pt x="2010" y="9"/>
                    <a:pt x="1941" y="28"/>
                  </a:cubicBezTo>
                  <a:lnTo>
                    <a:pt x="1735" y="119"/>
                  </a:lnTo>
                  <a:cubicBezTo>
                    <a:pt x="1575" y="210"/>
                    <a:pt x="1461" y="324"/>
                    <a:pt x="1370" y="484"/>
                  </a:cubicBezTo>
                  <a:cubicBezTo>
                    <a:pt x="914" y="1078"/>
                    <a:pt x="503" y="1717"/>
                    <a:pt x="183" y="2401"/>
                  </a:cubicBezTo>
                  <a:cubicBezTo>
                    <a:pt x="69" y="2630"/>
                    <a:pt x="1" y="2858"/>
                    <a:pt x="69" y="3109"/>
                  </a:cubicBezTo>
                  <a:cubicBezTo>
                    <a:pt x="137" y="3337"/>
                    <a:pt x="297" y="3588"/>
                    <a:pt x="503" y="3702"/>
                  </a:cubicBezTo>
                  <a:cubicBezTo>
                    <a:pt x="658" y="3780"/>
                    <a:pt x="823" y="3826"/>
                    <a:pt x="992" y="3826"/>
                  </a:cubicBezTo>
                  <a:cubicBezTo>
                    <a:pt x="1072" y="3826"/>
                    <a:pt x="1153" y="3816"/>
                    <a:pt x="1233" y="3794"/>
                  </a:cubicBezTo>
                  <a:cubicBezTo>
                    <a:pt x="1461" y="3725"/>
                    <a:pt x="1712" y="3588"/>
                    <a:pt x="1804" y="3360"/>
                  </a:cubicBezTo>
                  <a:cubicBezTo>
                    <a:pt x="2146" y="2675"/>
                    <a:pt x="2557" y="2036"/>
                    <a:pt x="3013" y="1443"/>
                  </a:cubicBezTo>
                  <a:cubicBezTo>
                    <a:pt x="3150" y="1260"/>
                    <a:pt x="3173" y="918"/>
                    <a:pt x="3105" y="712"/>
                  </a:cubicBezTo>
                  <a:cubicBezTo>
                    <a:pt x="3059" y="484"/>
                    <a:pt x="2876" y="256"/>
                    <a:pt x="2671" y="142"/>
                  </a:cubicBezTo>
                  <a:cubicBezTo>
                    <a:pt x="2506" y="59"/>
                    <a:pt x="2328" y="0"/>
                    <a:pt x="21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86"/>
            <p:cNvSpPr/>
            <p:nvPr/>
          </p:nvSpPr>
          <p:spPr>
            <a:xfrm>
              <a:off x="3289850" y="2746025"/>
              <a:ext cx="74775" cy="95025"/>
            </a:xfrm>
            <a:custGeom>
              <a:rect b="b" l="l" r="r" t="t"/>
              <a:pathLst>
                <a:path extrusionOk="0" h="3801" w="2991">
                  <a:moveTo>
                    <a:pt x="2023" y="0"/>
                  </a:moveTo>
                  <a:cubicBezTo>
                    <a:pt x="1943" y="0"/>
                    <a:pt x="1862" y="13"/>
                    <a:pt x="1781" y="42"/>
                  </a:cubicBezTo>
                  <a:cubicBezTo>
                    <a:pt x="1530" y="111"/>
                    <a:pt x="1347" y="248"/>
                    <a:pt x="1188" y="476"/>
                  </a:cubicBezTo>
                  <a:cubicBezTo>
                    <a:pt x="731" y="1138"/>
                    <a:pt x="389" y="1846"/>
                    <a:pt x="69" y="2599"/>
                  </a:cubicBezTo>
                  <a:cubicBezTo>
                    <a:pt x="1" y="2804"/>
                    <a:pt x="69" y="3124"/>
                    <a:pt x="161" y="3306"/>
                  </a:cubicBezTo>
                  <a:cubicBezTo>
                    <a:pt x="275" y="3535"/>
                    <a:pt x="526" y="3717"/>
                    <a:pt x="754" y="3763"/>
                  </a:cubicBezTo>
                  <a:cubicBezTo>
                    <a:pt x="836" y="3787"/>
                    <a:pt x="924" y="3800"/>
                    <a:pt x="1012" y="3800"/>
                  </a:cubicBezTo>
                  <a:cubicBezTo>
                    <a:pt x="1170" y="3800"/>
                    <a:pt x="1330" y="3759"/>
                    <a:pt x="1462" y="3672"/>
                  </a:cubicBezTo>
                  <a:cubicBezTo>
                    <a:pt x="1530" y="3626"/>
                    <a:pt x="1599" y="3580"/>
                    <a:pt x="1667" y="3535"/>
                  </a:cubicBezTo>
                  <a:cubicBezTo>
                    <a:pt x="1781" y="3420"/>
                    <a:pt x="1850" y="3284"/>
                    <a:pt x="1895" y="3124"/>
                  </a:cubicBezTo>
                  <a:cubicBezTo>
                    <a:pt x="2146" y="2530"/>
                    <a:pt x="2466" y="1960"/>
                    <a:pt x="2831" y="1435"/>
                  </a:cubicBezTo>
                  <a:cubicBezTo>
                    <a:pt x="2968" y="1252"/>
                    <a:pt x="2991" y="933"/>
                    <a:pt x="2945" y="704"/>
                  </a:cubicBezTo>
                  <a:cubicBezTo>
                    <a:pt x="2877" y="476"/>
                    <a:pt x="2717" y="248"/>
                    <a:pt x="2489" y="134"/>
                  </a:cubicBezTo>
                  <a:cubicBezTo>
                    <a:pt x="2350" y="56"/>
                    <a:pt x="2190" y="0"/>
                    <a:pt x="20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86"/>
            <p:cNvSpPr/>
            <p:nvPr/>
          </p:nvSpPr>
          <p:spPr>
            <a:xfrm>
              <a:off x="3463900" y="2821975"/>
              <a:ext cx="107875" cy="125375"/>
            </a:xfrm>
            <a:custGeom>
              <a:rect b="b" l="l" r="r" t="t"/>
              <a:pathLst>
                <a:path extrusionOk="0" h="5015" w="4315">
                  <a:moveTo>
                    <a:pt x="983" y="2710"/>
                  </a:moveTo>
                  <a:cubicBezTo>
                    <a:pt x="969" y="2726"/>
                    <a:pt x="963" y="2735"/>
                    <a:pt x="963" y="2735"/>
                  </a:cubicBezTo>
                  <a:cubicBezTo>
                    <a:pt x="964" y="2735"/>
                    <a:pt x="971" y="2727"/>
                    <a:pt x="983" y="2710"/>
                  </a:cubicBezTo>
                  <a:close/>
                  <a:moveTo>
                    <a:pt x="3248" y="1"/>
                  </a:moveTo>
                  <a:cubicBezTo>
                    <a:pt x="2926" y="1"/>
                    <a:pt x="2607" y="153"/>
                    <a:pt x="2443" y="451"/>
                  </a:cubicBezTo>
                  <a:cubicBezTo>
                    <a:pt x="2146" y="999"/>
                    <a:pt x="1826" y="1547"/>
                    <a:pt x="1461" y="2049"/>
                  </a:cubicBezTo>
                  <a:cubicBezTo>
                    <a:pt x="1370" y="2186"/>
                    <a:pt x="1279" y="2323"/>
                    <a:pt x="1187" y="2437"/>
                  </a:cubicBezTo>
                  <a:cubicBezTo>
                    <a:pt x="1142" y="2505"/>
                    <a:pt x="1096" y="2551"/>
                    <a:pt x="1050" y="2619"/>
                  </a:cubicBezTo>
                  <a:cubicBezTo>
                    <a:pt x="1030" y="2639"/>
                    <a:pt x="1028" y="2659"/>
                    <a:pt x="1012" y="2679"/>
                  </a:cubicBezTo>
                  <a:lnTo>
                    <a:pt x="1012" y="2679"/>
                  </a:lnTo>
                  <a:cubicBezTo>
                    <a:pt x="1022" y="2665"/>
                    <a:pt x="1028" y="2653"/>
                    <a:pt x="1028" y="2642"/>
                  </a:cubicBezTo>
                  <a:lnTo>
                    <a:pt x="1028" y="2642"/>
                  </a:lnTo>
                  <a:cubicBezTo>
                    <a:pt x="1009" y="2673"/>
                    <a:pt x="994" y="2695"/>
                    <a:pt x="983" y="2710"/>
                  </a:cubicBezTo>
                  <a:lnTo>
                    <a:pt x="983" y="2710"/>
                  </a:lnTo>
                  <a:cubicBezTo>
                    <a:pt x="989" y="2704"/>
                    <a:pt x="996" y="2696"/>
                    <a:pt x="1005" y="2688"/>
                  </a:cubicBezTo>
                  <a:cubicBezTo>
                    <a:pt x="1008" y="2685"/>
                    <a:pt x="1010" y="2682"/>
                    <a:pt x="1012" y="2679"/>
                  </a:cubicBezTo>
                  <a:lnTo>
                    <a:pt x="1012" y="2679"/>
                  </a:lnTo>
                  <a:cubicBezTo>
                    <a:pt x="980" y="2727"/>
                    <a:pt x="908" y="2789"/>
                    <a:pt x="891" y="2825"/>
                  </a:cubicBezTo>
                  <a:cubicBezTo>
                    <a:pt x="845" y="2870"/>
                    <a:pt x="799" y="2939"/>
                    <a:pt x="754" y="2985"/>
                  </a:cubicBezTo>
                  <a:cubicBezTo>
                    <a:pt x="640" y="3121"/>
                    <a:pt x="525" y="3258"/>
                    <a:pt x="411" y="3373"/>
                  </a:cubicBezTo>
                  <a:cubicBezTo>
                    <a:pt x="92" y="3761"/>
                    <a:pt x="0" y="4354"/>
                    <a:pt x="411" y="4719"/>
                  </a:cubicBezTo>
                  <a:cubicBezTo>
                    <a:pt x="595" y="4903"/>
                    <a:pt x="865" y="5015"/>
                    <a:pt x="1128" y="5015"/>
                  </a:cubicBezTo>
                  <a:cubicBezTo>
                    <a:pt x="1355" y="5015"/>
                    <a:pt x="1577" y="4932"/>
                    <a:pt x="1735" y="4742"/>
                  </a:cubicBezTo>
                  <a:cubicBezTo>
                    <a:pt x="2648" y="3738"/>
                    <a:pt x="3447" y="2619"/>
                    <a:pt x="4086" y="1432"/>
                  </a:cubicBezTo>
                  <a:cubicBezTo>
                    <a:pt x="4314" y="976"/>
                    <a:pt x="4200" y="360"/>
                    <a:pt x="3744" y="131"/>
                  </a:cubicBezTo>
                  <a:cubicBezTo>
                    <a:pt x="3593" y="44"/>
                    <a:pt x="3420" y="1"/>
                    <a:pt x="32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86"/>
            <p:cNvSpPr/>
            <p:nvPr/>
          </p:nvSpPr>
          <p:spPr>
            <a:xfrm>
              <a:off x="3285850" y="2894725"/>
              <a:ext cx="100475" cy="120975"/>
            </a:xfrm>
            <a:custGeom>
              <a:rect b="b" l="l" r="r" t="t"/>
              <a:pathLst>
                <a:path extrusionOk="0" h="4839" w="4019">
                  <a:moveTo>
                    <a:pt x="2957" y="1"/>
                  </a:moveTo>
                  <a:cubicBezTo>
                    <a:pt x="2633" y="1"/>
                    <a:pt x="2311" y="148"/>
                    <a:pt x="2147" y="463"/>
                  </a:cubicBezTo>
                  <a:cubicBezTo>
                    <a:pt x="1599" y="1490"/>
                    <a:pt x="982" y="2471"/>
                    <a:pt x="298" y="3407"/>
                  </a:cubicBezTo>
                  <a:cubicBezTo>
                    <a:pt x="1" y="3818"/>
                    <a:pt x="206" y="4503"/>
                    <a:pt x="640" y="4708"/>
                  </a:cubicBezTo>
                  <a:cubicBezTo>
                    <a:pt x="804" y="4798"/>
                    <a:pt x="966" y="4838"/>
                    <a:pt x="1120" y="4838"/>
                  </a:cubicBezTo>
                  <a:cubicBezTo>
                    <a:pt x="1438" y="4838"/>
                    <a:pt x="1726" y="4665"/>
                    <a:pt x="1941" y="4389"/>
                  </a:cubicBezTo>
                  <a:cubicBezTo>
                    <a:pt x="2626" y="3430"/>
                    <a:pt x="3242" y="2448"/>
                    <a:pt x="3790" y="1421"/>
                  </a:cubicBezTo>
                  <a:cubicBezTo>
                    <a:pt x="4018" y="988"/>
                    <a:pt x="3904" y="371"/>
                    <a:pt x="3448" y="120"/>
                  </a:cubicBezTo>
                  <a:cubicBezTo>
                    <a:pt x="3298" y="42"/>
                    <a:pt x="3127" y="1"/>
                    <a:pt x="295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86"/>
            <p:cNvSpPr/>
            <p:nvPr/>
          </p:nvSpPr>
          <p:spPr>
            <a:xfrm>
              <a:off x="3127800" y="2807725"/>
              <a:ext cx="90175" cy="117525"/>
            </a:xfrm>
            <a:custGeom>
              <a:rect b="b" l="l" r="r" t="t"/>
              <a:pathLst>
                <a:path extrusionOk="0" h="4701" w="3607">
                  <a:moveTo>
                    <a:pt x="2541" y="0"/>
                  </a:moveTo>
                  <a:cubicBezTo>
                    <a:pt x="2218" y="0"/>
                    <a:pt x="1899" y="152"/>
                    <a:pt x="1735" y="450"/>
                  </a:cubicBezTo>
                  <a:cubicBezTo>
                    <a:pt x="1233" y="1409"/>
                    <a:pt x="731" y="2345"/>
                    <a:pt x="251" y="3281"/>
                  </a:cubicBezTo>
                  <a:cubicBezTo>
                    <a:pt x="0" y="3714"/>
                    <a:pt x="114" y="4331"/>
                    <a:pt x="571" y="4582"/>
                  </a:cubicBezTo>
                  <a:cubicBezTo>
                    <a:pt x="728" y="4660"/>
                    <a:pt x="904" y="4701"/>
                    <a:pt x="1077" y="4701"/>
                  </a:cubicBezTo>
                  <a:cubicBezTo>
                    <a:pt x="1406" y="4701"/>
                    <a:pt x="1722" y="4554"/>
                    <a:pt x="1872" y="4239"/>
                  </a:cubicBezTo>
                  <a:cubicBezTo>
                    <a:pt x="2374" y="3303"/>
                    <a:pt x="2876" y="2368"/>
                    <a:pt x="3378" y="1432"/>
                  </a:cubicBezTo>
                  <a:cubicBezTo>
                    <a:pt x="3607" y="975"/>
                    <a:pt x="3515" y="359"/>
                    <a:pt x="3036" y="131"/>
                  </a:cubicBezTo>
                  <a:cubicBezTo>
                    <a:pt x="2885" y="43"/>
                    <a:pt x="2713" y="0"/>
                    <a:pt x="25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4" name="Google Shape;1304;p86"/>
          <p:cNvSpPr/>
          <p:nvPr/>
        </p:nvSpPr>
        <p:spPr>
          <a:xfrm rot="972023">
            <a:off x="1146342" y="4795538"/>
            <a:ext cx="1223185" cy="348153"/>
          </a:xfrm>
          <a:custGeom>
            <a:rect b="b" l="l" r="r" t="t"/>
            <a:pathLst>
              <a:path extrusionOk="0" h="13926" w="48927">
                <a:moveTo>
                  <a:pt x="11396" y="756"/>
                </a:moveTo>
                <a:cubicBezTo>
                  <a:pt x="12294" y="756"/>
                  <a:pt x="11286" y="2679"/>
                  <a:pt x="11059" y="3132"/>
                </a:cubicBezTo>
                <a:cubicBezTo>
                  <a:pt x="10534" y="4114"/>
                  <a:pt x="9918" y="5073"/>
                  <a:pt x="9210" y="5963"/>
                </a:cubicBezTo>
                <a:cubicBezTo>
                  <a:pt x="8320" y="7058"/>
                  <a:pt x="7293" y="8085"/>
                  <a:pt x="6152" y="8930"/>
                </a:cubicBezTo>
                <a:cubicBezTo>
                  <a:pt x="6152" y="8679"/>
                  <a:pt x="6175" y="8405"/>
                  <a:pt x="6220" y="8154"/>
                </a:cubicBezTo>
                <a:cubicBezTo>
                  <a:pt x="6334" y="7150"/>
                  <a:pt x="6608" y="6145"/>
                  <a:pt x="6996" y="5209"/>
                </a:cubicBezTo>
                <a:cubicBezTo>
                  <a:pt x="7727" y="3429"/>
                  <a:pt x="9119" y="1466"/>
                  <a:pt x="11036" y="827"/>
                </a:cubicBezTo>
                <a:cubicBezTo>
                  <a:pt x="11181" y="778"/>
                  <a:pt x="11299" y="756"/>
                  <a:pt x="11396" y="756"/>
                </a:cubicBezTo>
                <a:close/>
                <a:moveTo>
                  <a:pt x="20369" y="1722"/>
                </a:moveTo>
                <a:cubicBezTo>
                  <a:pt x="20636" y="1722"/>
                  <a:pt x="20825" y="1863"/>
                  <a:pt x="20851" y="2242"/>
                </a:cubicBezTo>
                <a:cubicBezTo>
                  <a:pt x="20897" y="2676"/>
                  <a:pt x="20669" y="3132"/>
                  <a:pt x="20463" y="3498"/>
                </a:cubicBezTo>
                <a:cubicBezTo>
                  <a:pt x="20189" y="3977"/>
                  <a:pt x="19893" y="4456"/>
                  <a:pt x="19573" y="4913"/>
                </a:cubicBezTo>
                <a:cubicBezTo>
                  <a:pt x="18980" y="5780"/>
                  <a:pt x="18272" y="6602"/>
                  <a:pt x="17519" y="7355"/>
                </a:cubicBezTo>
                <a:cubicBezTo>
                  <a:pt x="16697" y="8177"/>
                  <a:pt x="15807" y="8907"/>
                  <a:pt x="14848" y="9569"/>
                </a:cubicBezTo>
                <a:cubicBezTo>
                  <a:pt x="14848" y="9021"/>
                  <a:pt x="14940" y="8496"/>
                  <a:pt x="15054" y="7994"/>
                </a:cubicBezTo>
                <a:cubicBezTo>
                  <a:pt x="15282" y="7013"/>
                  <a:pt x="15670" y="6054"/>
                  <a:pt x="16195" y="5187"/>
                </a:cubicBezTo>
                <a:cubicBezTo>
                  <a:pt x="16743" y="4296"/>
                  <a:pt x="17450" y="3520"/>
                  <a:pt x="18249" y="2858"/>
                </a:cubicBezTo>
                <a:cubicBezTo>
                  <a:pt x="18559" y="2598"/>
                  <a:pt x="19705" y="1722"/>
                  <a:pt x="20369" y="1722"/>
                </a:cubicBezTo>
                <a:close/>
                <a:moveTo>
                  <a:pt x="28109" y="3492"/>
                </a:moveTo>
                <a:cubicBezTo>
                  <a:pt x="28377" y="3492"/>
                  <a:pt x="28558" y="3695"/>
                  <a:pt x="28543" y="4114"/>
                </a:cubicBezTo>
                <a:cubicBezTo>
                  <a:pt x="28498" y="4616"/>
                  <a:pt x="28224" y="5095"/>
                  <a:pt x="27996" y="5552"/>
                </a:cubicBezTo>
                <a:cubicBezTo>
                  <a:pt x="27493" y="6511"/>
                  <a:pt x="26923" y="7401"/>
                  <a:pt x="26238" y="8222"/>
                </a:cubicBezTo>
                <a:cubicBezTo>
                  <a:pt x="25690" y="8907"/>
                  <a:pt x="25074" y="9523"/>
                  <a:pt x="24435" y="10117"/>
                </a:cubicBezTo>
                <a:cubicBezTo>
                  <a:pt x="24389" y="9843"/>
                  <a:pt x="24389" y="9592"/>
                  <a:pt x="24389" y="9318"/>
                </a:cubicBezTo>
                <a:cubicBezTo>
                  <a:pt x="24435" y="8200"/>
                  <a:pt x="24869" y="7081"/>
                  <a:pt x="25439" y="6100"/>
                </a:cubicBezTo>
                <a:cubicBezTo>
                  <a:pt x="25964" y="5209"/>
                  <a:pt x="26717" y="4205"/>
                  <a:pt x="27630" y="3657"/>
                </a:cubicBezTo>
                <a:cubicBezTo>
                  <a:pt x="27803" y="3547"/>
                  <a:pt x="27968" y="3492"/>
                  <a:pt x="28109" y="3492"/>
                </a:cubicBezTo>
                <a:close/>
                <a:moveTo>
                  <a:pt x="36360" y="3657"/>
                </a:moveTo>
                <a:cubicBezTo>
                  <a:pt x="36925" y="3657"/>
                  <a:pt x="37034" y="4237"/>
                  <a:pt x="36989" y="4685"/>
                </a:cubicBezTo>
                <a:cubicBezTo>
                  <a:pt x="36875" y="5666"/>
                  <a:pt x="36304" y="6670"/>
                  <a:pt x="35779" y="7492"/>
                </a:cubicBezTo>
                <a:cubicBezTo>
                  <a:pt x="35231" y="8359"/>
                  <a:pt x="34592" y="9113"/>
                  <a:pt x="33839" y="9820"/>
                </a:cubicBezTo>
                <a:cubicBezTo>
                  <a:pt x="33679" y="9957"/>
                  <a:pt x="33519" y="10094"/>
                  <a:pt x="33337" y="10254"/>
                </a:cubicBezTo>
                <a:cubicBezTo>
                  <a:pt x="33108" y="9341"/>
                  <a:pt x="33154" y="8337"/>
                  <a:pt x="33382" y="7446"/>
                </a:cubicBezTo>
                <a:cubicBezTo>
                  <a:pt x="33656" y="6351"/>
                  <a:pt x="34204" y="5301"/>
                  <a:pt x="35003" y="4479"/>
                </a:cubicBezTo>
                <a:cubicBezTo>
                  <a:pt x="35345" y="4137"/>
                  <a:pt x="35802" y="3657"/>
                  <a:pt x="36327" y="3657"/>
                </a:cubicBezTo>
                <a:cubicBezTo>
                  <a:pt x="36338" y="3657"/>
                  <a:pt x="36349" y="3657"/>
                  <a:pt x="36360" y="3657"/>
                </a:cubicBezTo>
                <a:close/>
                <a:moveTo>
                  <a:pt x="11386" y="0"/>
                </a:moveTo>
                <a:cubicBezTo>
                  <a:pt x="11346" y="0"/>
                  <a:pt x="11305" y="2"/>
                  <a:pt x="11265" y="5"/>
                </a:cubicBezTo>
                <a:cubicBezTo>
                  <a:pt x="10169" y="97"/>
                  <a:pt x="9028" y="1055"/>
                  <a:pt x="8297" y="1809"/>
                </a:cubicBezTo>
                <a:cubicBezTo>
                  <a:pt x="6608" y="3543"/>
                  <a:pt x="5695" y="5940"/>
                  <a:pt x="5444" y="8314"/>
                </a:cubicBezTo>
                <a:cubicBezTo>
                  <a:pt x="5399" y="8679"/>
                  <a:pt x="5376" y="9067"/>
                  <a:pt x="5399" y="9455"/>
                </a:cubicBezTo>
                <a:cubicBezTo>
                  <a:pt x="4988" y="9729"/>
                  <a:pt x="4554" y="9980"/>
                  <a:pt x="4120" y="10185"/>
                </a:cubicBezTo>
                <a:cubicBezTo>
                  <a:pt x="3339" y="10585"/>
                  <a:pt x="2484" y="10850"/>
                  <a:pt x="1618" y="10850"/>
                </a:cubicBezTo>
                <a:cubicBezTo>
                  <a:pt x="1296" y="10850"/>
                  <a:pt x="973" y="10814"/>
                  <a:pt x="651" y="10733"/>
                </a:cubicBezTo>
                <a:cubicBezTo>
                  <a:pt x="616" y="10725"/>
                  <a:pt x="583" y="10721"/>
                  <a:pt x="552" y="10721"/>
                </a:cubicBezTo>
                <a:cubicBezTo>
                  <a:pt x="146" y="10721"/>
                  <a:pt x="1" y="11358"/>
                  <a:pt x="445" y="11464"/>
                </a:cubicBezTo>
                <a:cubicBezTo>
                  <a:pt x="848" y="11567"/>
                  <a:pt x="1247" y="11614"/>
                  <a:pt x="1643" y="11614"/>
                </a:cubicBezTo>
                <a:cubicBezTo>
                  <a:pt x="3000" y="11614"/>
                  <a:pt x="4311" y="11059"/>
                  <a:pt x="5513" y="10300"/>
                </a:cubicBezTo>
                <a:cubicBezTo>
                  <a:pt x="5604" y="10779"/>
                  <a:pt x="5787" y="11235"/>
                  <a:pt x="6060" y="11623"/>
                </a:cubicBezTo>
                <a:cubicBezTo>
                  <a:pt x="6680" y="12456"/>
                  <a:pt x="7646" y="12796"/>
                  <a:pt x="8649" y="12796"/>
                </a:cubicBezTo>
                <a:cubicBezTo>
                  <a:pt x="8828" y="12796"/>
                  <a:pt x="9008" y="12785"/>
                  <a:pt x="9188" y="12765"/>
                </a:cubicBezTo>
                <a:cubicBezTo>
                  <a:pt x="10397" y="12628"/>
                  <a:pt x="11584" y="12171"/>
                  <a:pt x="12680" y="11646"/>
                </a:cubicBezTo>
                <a:cubicBezTo>
                  <a:pt x="13205" y="11418"/>
                  <a:pt x="13707" y="11144"/>
                  <a:pt x="14186" y="10870"/>
                </a:cubicBezTo>
                <a:cubicBezTo>
                  <a:pt x="14278" y="11349"/>
                  <a:pt x="14460" y="11783"/>
                  <a:pt x="14711" y="12194"/>
                </a:cubicBezTo>
                <a:cubicBezTo>
                  <a:pt x="15373" y="13175"/>
                  <a:pt x="16492" y="13746"/>
                  <a:pt x="17633" y="13883"/>
                </a:cubicBezTo>
                <a:cubicBezTo>
                  <a:pt x="17852" y="13912"/>
                  <a:pt x="18071" y="13925"/>
                  <a:pt x="18290" y="13925"/>
                </a:cubicBezTo>
                <a:cubicBezTo>
                  <a:pt x="20353" y="13925"/>
                  <a:pt x="22394" y="12720"/>
                  <a:pt x="24024" y="11441"/>
                </a:cubicBezTo>
                <a:cubicBezTo>
                  <a:pt x="24184" y="11738"/>
                  <a:pt x="24389" y="12034"/>
                  <a:pt x="24663" y="12285"/>
                </a:cubicBezTo>
                <a:cubicBezTo>
                  <a:pt x="25460" y="13071"/>
                  <a:pt x="26493" y="13363"/>
                  <a:pt x="27566" y="13363"/>
                </a:cubicBezTo>
                <a:cubicBezTo>
                  <a:pt x="28800" y="13363"/>
                  <a:pt x="30085" y="12977"/>
                  <a:pt x="31123" y="12514"/>
                </a:cubicBezTo>
                <a:cubicBezTo>
                  <a:pt x="31785" y="12217"/>
                  <a:pt x="32424" y="11852"/>
                  <a:pt x="33017" y="11441"/>
                </a:cubicBezTo>
                <a:cubicBezTo>
                  <a:pt x="33291" y="11897"/>
                  <a:pt x="33656" y="12308"/>
                  <a:pt x="34136" y="12628"/>
                </a:cubicBezTo>
                <a:cubicBezTo>
                  <a:pt x="34966" y="13163"/>
                  <a:pt x="35990" y="13340"/>
                  <a:pt x="36979" y="13340"/>
                </a:cubicBezTo>
                <a:cubicBezTo>
                  <a:pt x="37214" y="13340"/>
                  <a:pt x="37446" y="13330"/>
                  <a:pt x="37674" y="13312"/>
                </a:cubicBezTo>
                <a:cubicBezTo>
                  <a:pt x="40413" y="13084"/>
                  <a:pt x="42946" y="11852"/>
                  <a:pt x="45206" y="10368"/>
                </a:cubicBezTo>
                <a:cubicBezTo>
                  <a:pt x="46370" y="9592"/>
                  <a:pt x="47488" y="8747"/>
                  <a:pt x="48607" y="7903"/>
                </a:cubicBezTo>
                <a:cubicBezTo>
                  <a:pt x="48926" y="7677"/>
                  <a:pt x="48720" y="7189"/>
                  <a:pt x="48420" y="7189"/>
                </a:cubicBezTo>
                <a:cubicBezTo>
                  <a:pt x="48356" y="7189"/>
                  <a:pt x="48287" y="7211"/>
                  <a:pt x="48219" y="7264"/>
                </a:cubicBezTo>
                <a:cubicBezTo>
                  <a:pt x="46393" y="8656"/>
                  <a:pt x="44544" y="10048"/>
                  <a:pt x="42490" y="11076"/>
                </a:cubicBezTo>
                <a:cubicBezTo>
                  <a:pt x="40877" y="11911"/>
                  <a:pt x="38964" y="12604"/>
                  <a:pt x="37105" y="12604"/>
                </a:cubicBezTo>
                <a:cubicBezTo>
                  <a:pt x="36728" y="12604"/>
                  <a:pt x="36354" y="12575"/>
                  <a:pt x="35984" y="12514"/>
                </a:cubicBezTo>
                <a:cubicBezTo>
                  <a:pt x="34980" y="12331"/>
                  <a:pt x="34113" y="11852"/>
                  <a:pt x="33633" y="10984"/>
                </a:cubicBezTo>
                <a:cubicBezTo>
                  <a:pt x="34798" y="10071"/>
                  <a:pt x="35779" y="8953"/>
                  <a:pt x="36555" y="7697"/>
                </a:cubicBezTo>
                <a:cubicBezTo>
                  <a:pt x="37126" y="6762"/>
                  <a:pt x="37765" y="5575"/>
                  <a:pt x="37765" y="4456"/>
                </a:cubicBezTo>
                <a:cubicBezTo>
                  <a:pt x="37747" y="3536"/>
                  <a:pt x="37144" y="2901"/>
                  <a:pt x="36351" y="2901"/>
                </a:cubicBezTo>
                <a:cubicBezTo>
                  <a:pt x="36141" y="2901"/>
                  <a:pt x="35917" y="2945"/>
                  <a:pt x="35688" y="3041"/>
                </a:cubicBezTo>
                <a:cubicBezTo>
                  <a:pt x="34546" y="3498"/>
                  <a:pt x="33679" y="4753"/>
                  <a:pt x="33177" y="5826"/>
                </a:cubicBezTo>
                <a:cubicBezTo>
                  <a:pt x="32606" y="6967"/>
                  <a:pt x="32332" y="8291"/>
                  <a:pt x="32469" y="9569"/>
                </a:cubicBezTo>
                <a:cubicBezTo>
                  <a:pt x="32492" y="9980"/>
                  <a:pt x="32583" y="10368"/>
                  <a:pt x="32720" y="10733"/>
                </a:cubicBezTo>
                <a:cubicBezTo>
                  <a:pt x="31442" y="11646"/>
                  <a:pt x="29959" y="12331"/>
                  <a:pt x="28406" y="12536"/>
                </a:cubicBezTo>
                <a:cubicBezTo>
                  <a:pt x="28144" y="12575"/>
                  <a:pt x="27870" y="12597"/>
                  <a:pt x="27594" y="12597"/>
                </a:cubicBezTo>
                <a:cubicBezTo>
                  <a:pt x="26888" y="12597"/>
                  <a:pt x="26167" y="12451"/>
                  <a:pt x="25576" y="12057"/>
                </a:cubicBezTo>
                <a:cubicBezTo>
                  <a:pt x="25142" y="11760"/>
                  <a:pt x="24846" y="11372"/>
                  <a:pt x="24663" y="10916"/>
                </a:cubicBezTo>
                <a:cubicBezTo>
                  <a:pt x="24709" y="10870"/>
                  <a:pt x="24777" y="10802"/>
                  <a:pt x="24846" y="10756"/>
                </a:cubicBezTo>
                <a:cubicBezTo>
                  <a:pt x="25827" y="9911"/>
                  <a:pt x="26672" y="8953"/>
                  <a:pt x="27425" y="7903"/>
                </a:cubicBezTo>
                <a:cubicBezTo>
                  <a:pt x="28133" y="6944"/>
                  <a:pt x="28931" y="5780"/>
                  <a:pt x="29228" y="4616"/>
                </a:cubicBezTo>
                <a:cubicBezTo>
                  <a:pt x="29432" y="3758"/>
                  <a:pt x="29088" y="2699"/>
                  <a:pt x="28146" y="2699"/>
                </a:cubicBezTo>
                <a:cubicBezTo>
                  <a:pt x="28036" y="2699"/>
                  <a:pt x="27917" y="2713"/>
                  <a:pt x="27790" y="2744"/>
                </a:cubicBezTo>
                <a:cubicBezTo>
                  <a:pt x="27197" y="2904"/>
                  <a:pt x="26717" y="3361"/>
                  <a:pt x="26307" y="3771"/>
                </a:cubicBezTo>
                <a:cubicBezTo>
                  <a:pt x="25850" y="4228"/>
                  <a:pt x="25439" y="4730"/>
                  <a:pt x="25074" y="5255"/>
                </a:cubicBezTo>
                <a:cubicBezTo>
                  <a:pt x="24115" y="6716"/>
                  <a:pt x="23271" y="8884"/>
                  <a:pt x="23750" y="10688"/>
                </a:cubicBezTo>
                <a:cubicBezTo>
                  <a:pt x="22951" y="11304"/>
                  <a:pt x="22107" y="11874"/>
                  <a:pt x="21194" y="12331"/>
                </a:cubicBezTo>
                <a:cubicBezTo>
                  <a:pt x="20316" y="12775"/>
                  <a:pt x="19170" y="13127"/>
                  <a:pt x="18089" y="13127"/>
                </a:cubicBezTo>
                <a:cubicBezTo>
                  <a:pt x="16894" y="13127"/>
                  <a:pt x="15778" y="12697"/>
                  <a:pt x="15191" y="11486"/>
                </a:cubicBezTo>
                <a:cubicBezTo>
                  <a:pt x="15031" y="11167"/>
                  <a:pt x="14940" y="10802"/>
                  <a:pt x="14894" y="10436"/>
                </a:cubicBezTo>
                <a:cubicBezTo>
                  <a:pt x="15259" y="10208"/>
                  <a:pt x="15647" y="9934"/>
                  <a:pt x="16012" y="9683"/>
                </a:cubicBezTo>
                <a:cubicBezTo>
                  <a:pt x="18021" y="8154"/>
                  <a:pt x="19756" y="6259"/>
                  <a:pt x="21011" y="4068"/>
                </a:cubicBezTo>
                <a:cubicBezTo>
                  <a:pt x="21468" y="3269"/>
                  <a:pt x="22061" y="1923"/>
                  <a:pt x="21125" y="1215"/>
                </a:cubicBezTo>
                <a:cubicBezTo>
                  <a:pt x="20879" y="1025"/>
                  <a:pt x="20608" y="947"/>
                  <a:pt x="20328" y="947"/>
                </a:cubicBezTo>
                <a:cubicBezTo>
                  <a:pt x="19464" y="947"/>
                  <a:pt x="18510" y="1686"/>
                  <a:pt x="17907" y="2151"/>
                </a:cubicBezTo>
                <a:cubicBezTo>
                  <a:pt x="15967" y="3657"/>
                  <a:pt x="14597" y="5917"/>
                  <a:pt x="14209" y="8359"/>
                </a:cubicBezTo>
                <a:cubicBezTo>
                  <a:pt x="14118" y="8907"/>
                  <a:pt x="14072" y="9478"/>
                  <a:pt x="14095" y="10048"/>
                </a:cubicBezTo>
                <a:cubicBezTo>
                  <a:pt x="13547" y="10368"/>
                  <a:pt x="12954" y="10688"/>
                  <a:pt x="12360" y="10961"/>
                </a:cubicBezTo>
                <a:cubicBezTo>
                  <a:pt x="11399" y="11407"/>
                  <a:pt x="9909" y="12075"/>
                  <a:pt x="8620" y="12075"/>
                </a:cubicBezTo>
                <a:cubicBezTo>
                  <a:pt x="7798" y="12075"/>
                  <a:pt x="7057" y="11803"/>
                  <a:pt x="6585" y="11030"/>
                </a:cubicBezTo>
                <a:cubicBezTo>
                  <a:pt x="6380" y="10665"/>
                  <a:pt x="6243" y="10254"/>
                  <a:pt x="6197" y="9843"/>
                </a:cubicBezTo>
                <a:cubicBezTo>
                  <a:pt x="6745" y="9455"/>
                  <a:pt x="7247" y="9021"/>
                  <a:pt x="7727" y="8610"/>
                </a:cubicBezTo>
                <a:cubicBezTo>
                  <a:pt x="9690" y="6876"/>
                  <a:pt x="11310" y="4662"/>
                  <a:pt x="12315" y="2242"/>
                </a:cubicBezTo>
                <a:cubicBezTo>
                  <a:pt x="12497" y="1763"/>
                  <a:pt x="12657" y="1215"/>
                  <a:pt x="12474" y="713"/>
                </a:cubicBezTo>
                <a:cubicBezTo>
                  <a:pt x="12306" y="250"/>
                  <a:pt x="11865" y="0"/>
                  <a:pt x="113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5" name="Google Shape;1305;p86"/>
          <p:cNvGrpSpPr/>
          <p:nvPr/>
        </p:nvGrpSpPr>
        <p:grpSpPr>
          <a:xfrm>
            <a:off x="6800525" y="-129850"/>
            <a:ext cx="465675" cy="498700"/>
            <a:chOff x="6693675" y="2186900"/>
            <a:chExt cx="465675" cy="498700"/>
          </a:xfrm>
        </p:grpSpPr>
        <p:sp>
          <p:nvSpPr>
            <p:cNvPr id="1306" name="Google Shape;1306;p86"/>
            <p:cNvSpPr/>
            <p:nvPr/>
          </p:nvSpPr>
          <p:spPr>
            <a:xfrm>
              <a:off x="6693675" y="2571325"/>
              <a:ext cx="71350" cy="48525"/>
            </a:xfrm>
            <a:custGeom>
              <a:rect b="b" l="l" r="r" t="t"/>
              <a:pathLst>
                <a:path extrusionOk="0" h="1941" w="2854">
                  <a:moveTo>
                    <a:pt x="2205" y="0"/>
                  </a:moveTo>
                  <a:cubicBezTo>
                    <a:pt x="2108" y="0"/>
                    <a:pt x="2009" y="23"/>
                    <a:pt x="1918" y="69"/>
                  </a:cubicBezTo>
                  <a:cubicBezTo>
                    <a:pt x="1393" y="343"/>
                    <a:pt x="891" y="616"/>
                    <a:pt x="366" y="890"/>
                  </a:cubicBezTo>
                  <a:cubicBezTo>
                    <a:pt x="115" y="1027"/>
                    <a:pt x="1" y="1415"/>
                    <a:pt x="160" y="1666"/>
                  </a:cubicBezTo>
                  <a:cubicBezTo>
                    <a:pt x="282" y="1849"/>
                    <a:pt x="465" y="1940"/>
                    <a:pt x="661" y="1940"/>
                  </a:cubicBezTo>
                  <a:cubicBezTo>
                    <a:pt x="759" y="1940"/>
                    <a:pt x="860" y="1917"/>
                    <a:pt x="959" y="1872"/>
                  </a:cubicBezTo>
                  <a:cubicBezTo>
                    <a:pt x="1462" y="1598"/>
                    <a:pt x="1986" y="1324"/>
                    <a:pt x="2489" y="1050"/>
                  </a:cubicBezTo>
                  <a:cubicBezTo>
                    <a:pt x="2763" y="913"/>
                    <a:pt x="2854" y="525"/>
                    <a:pt x="2694" y="274"/>
                  </a:cubicBezTo>
                  <a:cubicBezTo>
                    <a:pt x="2588" y="91"/>
                    <a:pt x="2400" y="0"/>
                    <a:pt x="220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86"/>
            <p:cNvSpPr/>
            <p:nvPr/>
          </p:nvSpPr>
          <p:spPr>
            <a:xfrm>
              <a:off x="6814650" y="2499725"/>
              <a:ext cx="76500" cy="54050"/>
            </a:xfrm>
            <a:custGeom>
              <a:rect b="b" l="l" r="r" t="t"/>
              <a:pathLst>
                <a:path extrusionOk="0" h="2162" w="3060">
                  <a:moveTo>
                    <a:pt x="2399" y="1"/>
                  </a:moveTo>
                  <a:cubicBezTo>
                    <a:pt x="2301" y="1"/>
                    <a:pt x="2199" y="26"/>
                    <a:pt x="2101" y="79"/>
                  </a:cubicBezTo>
                  <a:cubicBezTo>
                    <a:pt x="1530" y="422"/>
                    <a:pt x="959" y="764"/>
                    <a:pt x="366" y="1107"/>
                  </a:cubicBezTo>
                  <a:cubicBezTo>
                    <a:pt x="115" y="1244"/>
                    <a:pt x="1" y="1632"/>
                    <a:pt x="160" y="1883"/>
                  </a:cubicBezTo>
                  <a:cubicBezTo>
                    <a:pt x="270" y="2054"/>
                    <a:pt x="464" y="2162"/>
                    <a:pt x="664" y="2162"/>
                  </a:cubicBezTo>
                  <a:cubicBezTo>
                    <a:pt x="756" y="2162"/>
                    <a:pt x="850" y="2139"/>
                    <a:pt x="936" y="2088"/>
                  </a:cubicBezTo>
                  <a:cubicBezTo>
                    <a:pt x="1530" y="1746"/>
                    <a:pt x="2101" y="1403"/>
                    <a:pt x="2694" y="1061"/>
                  </a:cubicBezTo>
                  <a:cubicBezTo>
                    <a:pt x="2945" y="901"/>
                    <a:pt x="3059" y="536"/>
                    <a:pt x="2899" y="285"/>
                  </a:cubicBezTo>
                  <a:cubicBezTo>
                    <a:pt x="2778" y="102"/>
                    <a:pt x="2595" y="1"/>
                    <a:pt x="239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86"/>
            <p:cNvSpPr/>
            <p:nvPr/>
          </p:nvSpPr>
          <p:spPr>
            <a:xfrm>
              <a:off x="6921925" y="2420000"/>
              <a:ext cx="64525" cy="61750"/>
            </a:xfrm>
            <a:custGeom>
              <a:rect b="b" l="l" r="r" t="t"/>
              <a:pathLst>
                <a:path extrusionOk="0" h="2470" w="2581">
                  <a:moveTo>
                    <a:pt x="2053" y="1"/>
                  </a:moveTo>
                  <a:cubicBezTo>
                    <a:pt x="2039" y="1"/>
                    <a:pt x="2024" y="2"/>
                    <a:pt x="2009" y="4"/>
                  </a:cubicBezTo>
                  <a:cubicBezTo>
                    <a:pt x="1850" y="4"/>
                    <a:pt x="1713" y="50"/>
                    <a:pt x="1599" y="164"/>
                  </a:cubicBezTo>
                  <a:cubicBezTo>
                    <a:pt x="1165" y="644"/>
                    <a:pt x="686" y="1100"/>
                    <a:pt x="161" y="1511"/>
                  </a:cubicBezTo>
                  <a:cubicBezTo>
                    <a:pt x="46" y="1579"/>
                    <a:pt x="1" y="1785"/>
                    <a:pt x="1" y="1899"/>
                  </a:cubicBezTo>
                  <a:cubicBezTo>
                    <a:pt x="1" y="2036"/>
                    <a:pt x="69" y="2218"/>
                    <a:pt x="161" y="2310"/>
                  </a:cubicBezTo>
                  <a:cubicBezTo>
                    <a:pt x="275" y="2401"/>
                    <a:pt x="412" y="2470"/>
                    <a:pt x="571" y="2470"/>
                  </a:cubicBezTo>
                  <a:cubicBezTo>
                    <a:pt x="617" y="2470"/>
                    <a:pt x="663" y="2470"/>
                    <a:pt x="708" y="2447"/>
                  </a:cubicBezTo>
                  <a:cubicBezTo>
                    <a:pt x="823" y="2424"/>
                    <a:pt x="891" y="2378"/>
                    <a:pt x="982" y="2310"/>
                  </a:cubicBezTo>
                  <a:cubicBezTo>
                    <a:pt x="1484" y="1899"/>
                    <a:pt x="1964" y="1465"/>
                    <a:pt x="2397" y="963"/>
                  </a:cubicBezTo>
                  <a:cubicBezTo>
                    <a:pt x="2512" y="872"/>
                    <a:pt x="2580" y="735"/>
                    <a:pt x="2580" y="575"/>
                  </a:cubicBezTo>
                  <a:cubicBezTo>
                    <a:pt x="2580" y="438"/>
                    <a:pt x="2512" y="256"/>
                    <a:pt x="2397" y="164"/>
                  </a:cubicBezTo>
                  <a:cubicBezTo>
                    <a:pt x="2316" y="83"/>
                    <a:pt x="2179" y="1"/>
                    <a:pt x="205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86"/>
            <p:cNvSpPr/>
            <p:nvPr/>
          </p:nvSpPr>
          <p:spPr>
            <a:xfrm>
              <a:off x="7018950" y="2307550"/>
              <a:ext cx="50800" cy="71625"/>
            </a:xfrm>
            <a:custGeom>
              <a:rect b="b" l="l" r="r" t="t"/>
              <a:pathLst>
                <a:path extrusionOk="0" h="2865" w="2032">
                  <a:moveTo>
                    <a:pt x="1413" y="1"/>
                  </a:moveTo>
                  <a:cubicBezTo>
                    <a:pt x="1219" y="1"/>
                    <a:pt x="1025" y="87"/>
                    <a:pt x="936" y="280"/>
                  </a:cubicBezTo>
                  <a:cubicBezTo>
                    <a:pt x="662" y="850"/>
                    <a:pt x="388" y="1444"/>
                    <a:pt x="91" y="2014"/>
                  </a:cubicBezTo>
                  <a:cubicBezTo>
                    <a:pt x="23" y="2151"/>
                    <a:pt x="0" y="2311"/>
                    <a:pt x="46" y="2448"/>
                  </a:cubicBezTo>
                  <a:cubicBezTo>
                    <a:pt x="91" y="2585"/>
                    <a:pt x="183" y="2722"/>
                    <a:pt x="297" y="2791"/>
                  </a:cubicBezTo>
                  <a:cubicBezTo>
                    <a:pt x="393" y="2839"/>
                    <a:pt x="504" y="2864"/>
                    <a:pt x="612" y="2864"/>
                  </a:cubicBezTo>
                  <a:cubicBezTo>
                    <a:pt x="813" y="2864"/>
                    <a:pt x="1007" y="2777"/>
                    <a:pt x="1096" y="2585"/>
                  </a:cubicBezTo>
                  <a:cubicBezTo>
                    <a:pt x="1370" y="2014"/>
                    <a:pt x="1644" y="1444"/>
                    <a:pt x="1917" y="850"/>
                  </a:cubicBezTo>
                  <a:cubicBezTo>
                    <a:pt x="1986" y="713"/>
                    <a:pt x="2032" y="576"/>
                    <a:pt x="1986" y="417"/>
                  </a:cubicBezTo>
                  <a:cubicBezTo>
                    <a:pt x="1940" y="280"/>
                    <a:pt x="1849" y="143"/>
                    <a:pt x="1712" y="74"/>
                  </a:cubicBezTo>
                  <a:cubicBezTo>
                    <a:pt x="1624" y="26"/>
                    <a:pt x="1518" y="1"/>
                    <a:pt x="14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86"/>
            <p:cNvSpPr/>
            <p:nvPr/>
          </p:nvSpPr>
          <p:spPr>
            <a:xfrm>
              <a:off x="7068575" y="2186900"/>
              <a:ext cx="42825" cy="76700"/>
            </a:xfrm>
            <a:custGeom>
              <a:rect b="b" l="l" r="r" t="t"/>
              <a:pathLst>
                <a:path extrusionOk="0" h="3068" w="1713">
                  <a:moveTo>
                    <a:pt x="1116" y="0"/>
                  </a:moveTo>
                  <a:cubicBezTo>
                    <a:pt x="860" y="0"/>
                    <a:pt x="607" y="153"/>
                    <a:pt x="549" y="404"/>
                  </a:cubicBezTo>
                  <a:cubicBezTo>
                    <a:pt x="389" y="1066"/>
                    <a:pt x="229" y="1705"/>
                    <a:pt x="69" y="2344"/>
                  </a:cubicBezTo>
                  <a:cubicBezTo>
                    <a:pt x="1" y="2641"/>
                    <a:pt x="161" y="2983"/>
                    <a:pt x="480" y="3051"/>
                  </a:cubicBezTo>
                  <a:cubicBezTo>
                    <a:pt x="526" y="3062"/>
                    <a:pt x="573" y="3067"/>
                    <a:pt x="619" y="3067"/>
                  </a:cubicBezTo>
                  <a:cubicBezTo>
                    <a:pt x="870" y="3067"/>
                    <a:pt x="1111" y="2914"/>
                    <a:pt x="1188" y="2663"/>
                  </a:cubicBezTo>
                  <a:lnTo>
                    <a:pt x="1644" y="723"/>
                  </a:lnTo>
                  <a:cubicBezTo>
                    <a:pt x="1713" y="427"/>
                    <a:pt x="1553" y="84"/>
                    <a:pt x="1256" y="16"/>
                  </a:cubicBezTo>
                  <a:cubicBezTo>
                    <a:pt x="1210" y="5"/>
                    <a:pt x="1163" y="0"/>
                    <a:pt x="111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86"/>
            <p:cNvSpPr/>
            <p:nvPr/>
          </p:nvSpPr>
          <p:spPr>
            <a:xfrm>
              <a:off x="7097125" y="2266025"/>
              <a:ext cx="45100" cy="79475"/>
            </a:xfrm>
            <a:custGeom>
              <a:rect b="b" l="l" r="r" t="t"/>
              <a:pathLst>
                <a:path extrusionOk="0" h="3179" w="1804">
                  <a:moveTo>
                    <a:pt x="1210" y="1"/>
                  </a:moveTo>
                  <a:cubicBezTo>
                    <a:pt x="890" y="23"/>
                    <a:pt x="662" y="252"/>
                    <a:pt x="639" y="571"/>
                  </a:cubicBezTo>
                  <a:cubicBezTo>
                    <a:pt x="639" y="640"/>
                    <a:pt x="639" y="708"/>
                    <a:pt x="616" y="777"/>
                  </a:cubicBezTo>
                  <a:cubicBezTo>
                    <a:pt x="571" y="1051"/>
                    <a:pt x="525" y="1324"/>
                    <a:pt x="434" y="1598"/>
                  </a:cubicBezTo>
                  <a:cubicBezTo>
                    <a:pt x="388" y="1735"/>
                    <a:pt x="343" y="1872"/>
                    <a:pt x="297" y="2009"/>
                  </a:cubicBezTo>
                  <a:cubicBezTo>
                    <a:pt x="274" y="2055"/>
                    <a:pt x="251" y="2078"/>
                    <a:pt x="251" y="2123"/>
                  </a:cubicBezTo>
                  <a:cubicBezTo>
                    <a:pt x="206" y="2192"/>
                    <a:pt x="183" y="2260"/>
                    <a:pt x="137" y="2329"/>
                  </a:cubicBezTo>
                  <a:cubicBezTo>
                    <a:pt x="0" y="2603"/>
                    <a:pt x="69" y="2968"/>
                    <a:pt x="343" y="3105"/>
                  </a:cubicBezTo>
                  <a:cubicBezTo>
                    <a:pt x="431" y="3153"/>
                    <a:pt x="536" y="3179"/>
                    <a:pt x="642" y="3179"/>
                  </a:cubicBezTo>
                  <a:cubicBezTo>
                    <a:pt x="836" y="3179"/>
                    <a:pt x="1030" y="3092"/>
                    <a:pt x="1119" y="2899"/>
                  </a:cubicBezTo>
                  <a:cubicBezTo>
                    <a:pt x="1507" y="2169"/>
                    <a:pt x="1712" y="1393"/>
                    <a:pt x="1781" y="571"/>
                  </a:cubicBezTo>
                  <a:cubicBezTo>
                    <a:pt x="1803" y="275"/>
                    <a:pt x="1507" y="1"/>
                    <a:pt x="1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86"/>
            <p:cNvSpPr/>
            <p:nvPr/>
          </p:nvSpPr>
          <p:spPr>
            <a:xfrm>
              <a:off x="7011525" y="2425225"/>
              <a:ext cx="58800" cy="64650"/>
            </a:xfrm>
            <a:custGeom>
              <a:rect b="b" l="l" r="r" t="t"/>
              <a:pathLst>
                <a:path extrusionOk="0" h="2586" w="2352">
                  <a:moveTo>
                    <a:pt x="1686" y="0"/>
                  </a:moveTo>
                  <a:cubicBezTo>
                    <a:pt x="1438" y="0"/>
                    <a:pt x="1236" y="167"/>
                    <a:pt x="1142" y="412"/>
                  </a:cubicBezTo>
                  <a:cubicBezTo>
                    <a:pt x="1142" y="457"/>
                    <a:pt x="1119" y="503"/>
                    <a:pt x="1096" y="549"/>
                  </a:cubicBezTo>
                  <a:cubicBezTo>
                    <a:pt x="1028" y="708"/>
                    <a:pt x="936" y="868"/>
                    <a:pt x="822" y="1028"/>
                  </a:cubicBezTo>
                  <a:cubicBezTo>
                    <a:pt x="708" y="1165"/>
                    <a:pt x="571" y="1302"/>
                    <a:pt x="411" y="1416"/>
                  </a:cubicBezTo>
                  <a:cubicBezTo>
                    <a:pt x="388" y="1462"/>
                    <a:pt x="343" y="1485"/>
                    <a:pt x="297" y="1507"/>
                  </a:cubicBezTo>
                  <a:cubicBezTo>
                    <a:pt x="160" y="1599"/>
                    <a:pt x="69" y="1713"/>
                    <a:pt x="23" y="1850"/>
                  </a:cubicBezTo>
                  <a:cubicBezTo>
                    <a:pt x="0" y="1987"/>
                    <a:pt x="0" y="2169"/>
                    <a:pt x="92" y="2306"/>
                  </a:cubicBezTo>
                  <a:cubicBezTo>
                    <a:pt x="201" y="2478"/>
                    <a:pt x="395" y="2585"/>
                    <a:pt x="595" y="2585"/>
                  </a:cubicBezTo>
                  <a:cubicBezTo>
                    <a:pt x="687" y="2585"/>
                    <a:pt x="781" y="2562"/>
                    <a:pt x="868" y="2512"/>
                  </a:cubicBezTo>
                  <a:cubicBezTo>
                    <a:pt x="1530" y="2078"/>
                    <a:pt x="2009" y="1462"/>
                    <a:pt x="2260" y="708"/>
                  </a:cubicBezTo>
                  <a:cubicBezTo>
                    <a:pt x="2351" y="435"/>
                    <a:pt x="2146" y="92"/>
                    <a:pt x="1849" y="24"/>
                  </a:cubicBezTo>
                  <a:cubicBezTo>
                    <a:pt x="1793" y="8"/>
                    <a:pt x="1738" y="0"/>
                    <a:pt x="16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86"/>
            <p:cNvSpPr/>
            <p:nvPr/>
          </p:nvSpPr>
          <p:spPr>
            <a:xfrm>
              <a:off x="6885400" y="2530500"/>
              <a:ext cx="77075" cy="63675"/>
            </a:xfrm>
            <a:custGeom>
              <a:rect b="b" l="l" r="r" t="t"/>
              <a:pathLst>
                <a:path extrusionOk="0" h="2547" w="3083">
                  <a:moveTo>
                    <a:pt x="2433" y="1"/>
                  </a:moveTo>
                  <a:cubicBezTo>
                    <a:pt x="2292" y="1"/>
                    <a:pt x="2153" y="53"/>
                    <a:pt x="2055" y="172"/>
                  </a:cubicBezTo>
                  <a:cubicBezTo>
                    <a:pt x="1918" y="309"/>
                    <a:pt x="1781" y="446"/>
                    <a:pt x="1644" y="583"/>
                  </a:cubicBezTo>
                  <a:cubicBezTo>
                    <a:pt x="1576" y="652"/>
                    <a:pt x="1507" y="697"/>
                    <a:pt x="1439" y="766"/>
                  </a:cubicBezTo>
                  <a:cubicBezTo>
                    <a:pt x="1393" y="811"/>
                    <a:pt x="1348" y="834"/>
                    <a:pt x="1302" y="857"/>
                  </a:cubicBezTo>
                  <a:cubicBezTo>
                    <a:pt x="1302" y="880"/>
                    <a:pt x="1302" y="880"/>
                    <a:pt x="1302" y="880"/>
                  </a:cubicBezTo>
                  <a:lnTo>
                    <a:pt x="1279" y="880"/>
                  </a:lnTo>
                  <a:cubicBezTo>
                    <a:pt x="982" y="1108"/>
                    <a:pt x="640" y="1314"/>
                    <a:pt x="298" y="1473"/>
                  </a:cubicBezTo>
                  <a:cubicBezTo>
                    <a:pt x="161" y="1542"/>
                    <a:pt x="69" y="1702"/>
                    <a:pt x="24" y="1816"/>
                  </a:cubicBezTo>
                  <a:cubicBezTo>
                    <a:pt x="1" y="1953"/>
                    <a:pt x="1" y="2135"/>
                    <a:pt x="92" y="2272"/>
                  </a:cubicBezTo>
                  <a:cubicBezTo>
                    <a:pt x="214" y="2455"/>
                    <a:pt x="386" y="2546"/>
                    <a:pt x="576" y="2546"/>
                  </a:cubicBezTo>
                  <a:cubicBezTo>
                    <a:pt x="671" y="2546"/>
                    <a:pt x="769" y="2523"/>
                    <a:pt x="868" y="2478"/>
                  </a:cubicBezTo>
                  <a:cubicBezTo>
                    <a:pt x="1622" y="2112"/>
                    <a:pt x="2306" y="1587"/>
                    <a:pt x="2854" y="971"/>
                  </a:cubicBezTo>
                  <a:cubicBezTo>
                    <a:pt x="3060" y="743"/>
                    <a:pt x="3082" y="378"/>
                    <a:pt x="2854" y="172"/>
                  </a:cubicBezTo>
                  <a:cubicBezTo>
                    <a:pt x="2746" y="65"/>
                    <a:pt x="2588" y="1"/>
                    <a:pt x="2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86"/>
            <p:cNvSpPr/>
            <p:nvPr/>
          </p:nvSpPr>
          <p:spPr>
            <a:xfrm>
              <a:off x="6777575" y="2605100"/>
              <a:ext cx="68500" cy="43750"/>
            </a:xfrm>
            <a:custGeom>
              <a:rect b="b" l="l" r="r" t="t"/>
              <a:pathLst>
                <a:path extrusionOk="0" h="1750" w="2740">
                  <a:moveTo>
                    <a:pt x="2119" y="0"/>
                  </a:moveTo>
                  <a:cubicBezTo>
                    <a:pt x="2075" y="0"/>
                    <a:pt x="2030" y="6"/>
                    <a:pt x="1986" y="19"/>
                  </a:cubicBezTo>
                  <a:cubicBezTo>
                    <a:pt x="1484" y="224"/>
                    <a:pt x="959" y="430"/>
                    <a:pt x="457" y="635"/>
                  </a:cubicBezTo>
                  <a:cubicBezTo>
                    <a:pt x="297" y="681"/>
                    <a:pt x="183" y="749"/>
                    <a:pt x="114" y="886"/>
                  </a:cubicBezTo>
                  <a:cubicBezTo>
                    <a:pt x="46" y="1023"/>
                    <a:pt x="0" y="1206"/>
                    <a:pt x="46" y="1343"/>
                  </a:cubicBezTo>
                  <a:cubicBezTo>
                    <a:pt x="91" y="1479"/>
                    <a:pt x="183" y="1594"/>
                    <a:pt x="320" y="1685"/>
                  </a:cubicBezTo>
                  <a:cubicBezTo>
                    <a:pt x="400" y="1717"/>
                    <a:pt x="515" y="1749"/>
                    <a:pt x="624" y="1749"/>
                  </a:cubicBezTo>
                  <a:cubicBezTo>
                    <a:pt x="669" y="1749"/>
                    <a:pt x="713" y="1744"/>
                    <a:pt x="753" y="1731"/>
                  </a:cubicBezTo>
                  <a:cubicBezTo>
                    <a:pt x="1278" y="1525"/>
                    <a:pt x="1780" y="1320"/>
                    <a:pt x="2305" y="1137"/>
                  </a:cubicBezTo>
                  <a:cubicBezTo>
                    <a:pt x="2442" y="1069"/>
                    <a:pt x="2556" y="1000"/>
                    <a:pt x="2648" y="863"/>
                  </a:cubicBezTo>
                  <a:cubicBezTo>
                    <a:pt x="2716" y="749"/>
                    <a:pt x="2739" y="566"/>
                    <a:pt x="2693" y="430"/>
                  </a:cubicBezTo>
                  <a:cubicBezTo>
                    <a:pt x="2648" y="293"/>
                    <a:pt x="2556" y="156"/>
                    <a:pt x="2442" y="87"/>
                  </a:cubicBezTo>
                  <a:cubicBezTo>
                    <a:pt x="2344" y="38"/>
                    <a:pt x="2233" y="0"/>
                    <a:pt x="21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86"/>
            <p:cNvSpPr/>
            <p:nvPr/>
          </p:nvSpPr>
          <p:spPr>
            <a:xfrm>
              <a:off x="6858600" y="2627675"/>
              <a:ext cx="78775" cy="57925"/>
            </a:xfrm>
            <a:custGeom>
              <a:rect b="b" l="l" r="r" t="t"/>
              <a:pathLst>
                <a:path extrusionOk="0" h="2317" w="3151">
                  <a:moveTo>
                    <a:pt x="2464" y="1"/>
                  </a:moveTo>
                  <a:cubicBezTo>
                    <a:pt x="2372" y="1"/>
                    <a:pt x="2278" y="24"/>
                    <a:pt x="2191" y="74"/>
                  </a:cubicBezTo>
                  <a:lnTo>
                    <a:pt x="388" y="1238"/>
                  </a:lnTo>
                  <a:cubicBezTo>
                    <a:pt x="137" y="1421"/>
                    <a:pt x="0" y="1763"/>
                    <a:pt x="183" y="2037"/>
                  </a:cubicBezTo>
                  <a:cubicBezTo>
                    <a:pt x="292" y="2209"/>
                    <a:pt x="486" y="2316"/>
                    <a:pt x="686" y="2316"/>
                  </a:cubicBezTo>
                  <a:cubicBezTo>
                    <a:pt x="778" y="2316"/>
                    <a:pt x="872" y="2293"/>
                    <a:pt x="959" y="2243"/>
                  </a:cubicBezTo>
                  <a:lnTo>
                    <a:pt x="2762" y="1056"/>
                  </a:lnTo>
                  <a:cubicBezTo>
                    <a:pt x="3013" y="896"/>
                    <a:pt x="3150" y="554"/>
                    <a:pt x="2968" y="280"/>
                  </a:cubicBezTo>
                  <a:cubicBezTo>
                    <a:pt x="2858" y="108"/>
                    <a:pt x="2664" y="1"/>
                    <a:pt x="24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86"/>
            <p:cNvSpPr/>
            <p:nvPr/>
          </p:nvSpPr>
          <p:spPr>
            <a:xfrm>
              <a:off x="6997825" y="2522725"/>
              <a:ext cx="65650" cy="69800"/>
            </a:xfrm>
            <a:custGeom>
              <a:rect b="b" l="l" r="r" t="t"/>
              <a:pathLst>
                <a:path extrusionOk="0" h="2792" w="2626">
                  <a:moveTo>
                    <a:pt x="2099" y="0"/>
                  </a:moveTo>
                  <a:cubicBezTo>
                    <a:pt x="2084" y="0"/>
                    <a:pt x="2069" y="2"/>
                    <a:pt x="2055" y="4"/>
                  </a:cubicBezTo>
                  <a:cubicBezTo>
                    <a:pt x="1918" y="4"/>
                    <a:pt x="1735" y="50"/>
                    <a:pt x="1644" y="164"/>
                  </a:cubicBezTo>
                  <a:cubicBezTo>
                    <a:pt x="1188" y="734"/>
                    <a:pt x="731" y="1282"/>
                    <a:pt x="229" y="1830"/>
                  </a:cubicBezTo>
                  <a:cubicBezTo>
                    <a:pt x="23" y="2035"/>
                    <a:pt x="1" y="2423"/>
                    <a:pt x="229" y="2629"/>
                  </a:cubicBezTo>
                  <a:cubicBezTo>
                    <a:pt x="346" y="2734"/>
                    <a:pt x="499" y="2792"/>
                    <a:pt x="648" y="2792"/>
                  </a:cubicBezTo>
                  <a:cubicBezTo>
                    <a:pt x="790" y="2792"/>
                    <a:pt x="928" y="2740"/>
                    <a:pt x="1028" y="2629"/>
                  </a:cubicBezTo>
                  <a:cubicBezTo>
                    <a:pt x="1530" y="2104"/>
                    <a:pt x="2009" y="1533"/>
                    <a:pt x="2443" y="963"/>
                  </a:cubicBezTo>
                  <a:cubicBezTo>
                    <a:pt x="2557" y="849"/>
                    <a:pt x="2625" y="734"/>
                    <a:pt x="2625" y="575"/>
                  </a:cubicBezTo>
                  <a:cubicBezTo>
                    <a:pt x="2625" y="415"/>
                    <a:pt x="2557" y="255"/>
                    <a:pt x="2443" y="164"/>
                  </a:cubicBezTo>
                  <a:cubicBezTo>
                    <a:pt x="2361" y="82"/>
                    <a:pt x="2225" y="0"/>
                    <a:pt x="209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86"/>
            <p:cNvSpPr/>
            <p:nvPr/>
          </p:nvSpPr>
          <p:spPr>
            <a:xfrm>
              <a:off x="7096550" y="2366250"/>
              <a:ext cx="62800" cy="91975"/>
            </a:xfrm>
            <a:custGeom>
              <a:rect b="b" l="l" r="r" t="t"/>
              <a:pathLst>
                <a:path extrusionOk="0" h="3679" w="2512">
                  <a:moveTo>
                    <a:pt x="1948" y="0"/>
                  </a:moveTo>
                  <a:cubicBezTo>
                    <a:pt x="1694" y="0"/>
                    <a:pt x="1407" y="140"/>
                    <a:pt x="1347" y="420"/>
                  </a:cubicBezTo>
                  <a:cubicBezTo>
                    <a:pt x="1301" y="648"/>
                    <a:pt x="1256" y="853"/>
                    <a:pt x="1164" y="1082"/>
                  </a:cubicBezTo>
                  <a:cubicBezTo>
                    <a:pt x="1164" y="1127"/>
                    <a:pt x="1142" y="1196"/>
                    <a:pt x="1119" y="1241"/>
                  </a:cubicBezTo>
                  <a:cubicBezTo>
                    <a:pt x="1096" y="1264"/>
                    <a:pt x="1096" y="1333"/>
                    <a:pt x="1073" y="1378"/>
                  </a:cubicBezTo>
                  <a:cubicBezTo>
                    <a:pt x="1073" y="1365"/>
                    <a:pt x="1073" y="1352"/>
                    <a:pt x="1069" y="1352"/>
                  </a:cubicBezTo>
                  <a:cubicBezTo>
                    <a:pt x="1066" y="1352"/>
                    <a:pt x="1060" y="1359"/>
                    <a:pt x="1050" y="1378"/>
                  </a:cubicBezTo>
                  <a:cubicBezTo>
                    <a:pt x="1050" y="1401"/>
                    <a:pt x="1028" y="1424"/>
                    <a:pt x="1028" y="1470"/>
                  </a:cubicBezTo>
                  <a:cubicBezTo>
                    <a:pt x="1005" y="1515"/>
                    <a:pt x="959" y="1584"/>
                    <a:pt x="936" y="1629"/>
                  </a:cubicBezTo>
                  <a:cubicBezTo>
                    <a:pt x="845" y="1835"/>
                    <a:pt x="731" y="2040"/>
                    <a:pt x="594" y="2223"/>
                  </a:cubicBezTo>
                  <a:cubicBezTo>
                    <a:pt x="525" y="2314"/>
                    <a:pt x="480" y="2406"/>
                    <a:pt x="411" y="2497"/>
                  </a:cubicBezTo>
                  <a:cubicBezTo>
                    <a:pt x="402" y="2506"/>
                    <a:pt x="389" y="2523"/>
                    <a:pt x="380" y="2536"/>
                  </a:cubicBezTo>
                  <a:lnTo>
                    <a:pt x="380" y="2536"/>
                  </a:lnTo>
                  <a:cubicBezTo>
                    <a:pt x="372" y="2547"/>
                    <a:pt x="366" y="2558"/>
                    <a:pt x="366" y="2565"/>
                  </a:cubicBezTo>
                  <a:cubicBezTo>
                    <a:pt x="320" y="2611"/>
                    <a:pt x="274" y="2657"/>
                    <a:pt x="229" y="2702"/>
                  </a:cubicBezTo>
                  <a:cubicBezTo>
                    <a:pt x="46" y="2931"/>
                    <a:pt x="0" y="3296"/>
                    <a:pt x="229" y="3524"/>
                  </a:cubicBezTo>
                  <a:cubicBezTo>
                    <a:pt x="349" y="3620"/>
                    <a:pt x="514" y="3679"/>
                    <a:pt x="673" y="3679"/>
                  </a:cubicBezTo>
                  <a:cubicBezTo>
                    <a:pt x="815" y="3679"/>
                    <a:pt x="953" y="3632"/>
                    <a:pt x="1050" y="3524"/>
                  </a:cubicBezTo>
                  <a:cubicBezTo>
                    <a:pt x="1735" y="2725"/>
                    <a:pt x="2237" y="1766"/>
                    <a:pt x="2465" y="716"/>
                  </a:cubicBezTo>
                  <a:cubicBezTo>
                    <a:pt x="2511" y="420"/>
                    <a:pt x="2374" y="100"/>
                    <a:pt x="2055" y="9"/>
                  </a:cubicBezTo>
                  <a:cubicBezTo>
                    <a:pt x="2020" y="3"/>
                    <a:pt x="1985" y="0"/>
                    <a:pt x="19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8" name="Google Shape;1318;p86"/>
          <p:cNvGrpSpPr/>
          <p:nvPr/>
        </p:nvGrpSpPr>
        <p:grpSpPr>
          <a:xfrm>
            <a:off x="66775" y="3383375"/>
            <a:ext cx="416575" cy="426150"/>
            <a:chOff x="5045125" y="2936525"/>
            <a:chExt cx="416575" cy="426150"/>
          </a:xfrm>
        </p:grpSpPr>
        <p:sp>
          <p:nvSpPr>
            <p:cNvPr id="1319" name="Google Shape;1319;p86"/>
            <p:cNvSpPr/>
            <p:nvPr/>
          </p:nvSpPr>
          <p:spPr>
            <a:xfrm>
              <a:off x="5045125" y="3118075"/>
              <a:ext cx="292750" cy="244600"/>
            </a:xfrm>
            <a:custGeom>
              <a:rect b="b" l="l" r="r" t="t"/>
              <a:pathLst>
                <a:path extrusionOk="0" h="9784" w="11710">
                  <a:moveTo>
                    <a:pt x="5469" y="0"/>
                  </a:moveTo>
                  <a:cubicBezTo>
                    <a:pt x="4761" y="0"/>
                    <a:pt x="4052" y="132"/>
                    <a:pt x="3379" y="416"/>
                  </a:cubicBezTo>
                  <a:cubicBezTo>
                    <a:pt x="1827" y="1078"/>
                    <a:pt x="1073" y="2516"/>
                    <a:pt x="571" y="4045"/>
                  </a:cubicBezTo>
                  <a:cubicBezTo>
                    <a:pt x="183" y="5232"/>
                    <a:pt x="1" y="6647"/>
                    <a:pt x="548" y="7766"/>
                  </a:cubicBezTo>
                  <a:cubicBezTo>
                    <a:pt x="571" y="7834"/>
                    <a:pt x="571" y="7880"/>
                    <a:pt x="594" y="7926"/>
                  </a:cubicBezTo>
                  <a:cubicBezTo>
                    <a:pt x="1187" y="9181"/>
                    <a:pt x="2511" y="9660"/>
                    <a:pt x="3812" y="9752"/>
                  </a:cubicBezTo>
                  <a:cubicBezTo>
                    <a:pt x="4057" y="9773"/>
                    <a:pt x="4305" y="9783"/>
                    <a:pt x="4554" y="9783"/>
                  </a:cubicBezTo>
                  <a:cubicBezTo>
                    <a:pt x="5907" y="9783"/>
                    <a:pt x="7307" y="9480"/>
                    <a:pt x="8560" y="8998"/>
                  </a:cubicBezTo>
                  <a:cubicBezTo>
                    <a:pt x="9907" y="8450"/>
                    <a:pt x="11253" y="7697"/>
                    <a:pt x="11505" y="6145"/>
                  </a:cubicBezTo>
                  <a:cubicBezTo>
                    <a:pt x="11710" y="4867"/>
                    <a:pt x="11208" y="3520"/>
                    <a:pt x="10432" y="2493"/>
                  </a:cubicBezTo>
                  <a:cubicBezTo>
                    <a:pt x="9283" y="961"/>
                    <a:pt x="7380" y="0"/>
                    <a:pt x="54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86"/>
            <p:cNvSpPr/>
            <p:nvPr/>
          </p:nvSpPr>
          <p:spPr>
            <a:xfrm>
              <a:off x="5271100" y="2936525"/>
              <a:ext cx="190600" cy="157350"/>
            </a:xfrm>
            <a:custGeom>
              <a:rect b="b" l="l" r="r" t="t"/>
              <a:pathLst>
                <a:path extrusionOk="0" h="6294" w="7624">
                  <a:moveTo>
                    <a:pt x="3401" y="0"/>
                  </a:moveTo>
                  <a:cubicBezTo>
                    <a:pt x="2602" y="0"/>
                    <a:pt x="1803" y="274"/>
                    <a:pt x="1233" y="868"/>
                  </a:cubicBezTo>
                  <a:cubicBezTo>
                    <a:pt x="639" y="1484"/>
                    <a:pt x="343" y="2328"/>
                    <a:pt x="92" y="3127"/>
                  </a:cubicBezTo>
                  <a:cubicBezTo>
                    <a:pt x="0" y="3424"/>
                    <a:pt x="137" y="3652"/>
                    <a:pt x="343" y="3766"/>
                  </a:cubicBezTo>
                  <a:cubicBezTo>
                    <a:pt x="411" y="4246"/>
                    <a:pt x="594" y="4702"/>
                    <a:pt x="913" y="5113"/>
                  </a:cubicBezTo>
                  <a:cubicBezTo>
                    <a:pt x="1559" y="5920"/>
                    <a:pt x="2506" y="6293"/>
                    <a:pt x="3470" y="6293"/>
                  </a:cubicBezTo>
                  <a:cubicBezTo>
                    <a:pt x="4006" y="6293"/>
                    <a:pt x="4547" y="6178"/>
                    <a:pt x="5045" y="5958"/>
                  </a:cubicBezTo>
                  <a:cubicBezTo>
                    <a:pt x="6437" y="5341"/>
                    <a:pt x="7624" y="3812"/>
                    <a:pt x="7122" y="2237"/>
                  </a:cubicBezTo>
                  <a:cubicBezTo>
                    <a:pt x="6665" y="799"/>
                    <a:pt x="4816" y="23"/>
                    <a:pt x="34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21" name="Shape 1321"/>
        <p:cNvGrpSpPr/>
        <p:nvPr/>
      </p:nvGrpSpPr>
      <p:grpSpPr>
        <a:xfrm>
          <a:off x="0" y="0"/>
          <a:ext cx="0" cy="0"/>
          <a:chOff x="0" y="0"/>
          <a:chExt cx="0" cy="0"/>
        </a:xfrm>
      </p:grpSpPr>
      <p:sp>
        <p:nvSpPr>
          <p:cNvPr id="1322" name="Google Shape;1322;p87"/>
          <p:cNvSpPr txBox="1"/>
          <p:nvPr>
            <p:ph type="title"/>
          </p:nvPr>
        </p:nvSpPr>
        <p:spPr>
          <a:xfrm>
            <a:off x="713250" y="1007550"/>
            <a:ext cx="7717500" cy="2823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4800"/>
              <a:buChar char="●"/>
              <a:defRPr sz="4000"/>
            </a:lvl1pPr>
            <a:lvl2pPr lvl="1" rtl="0">
              <a:spcBef>
                <a:spcPts val="0"/>
              </a:spcBef>
              <a:spcAft>
                <a:spcPts val="0"/>
              </a:spcAft>
              <a:buSzPts val="4800"/>
              <a:buChar char="○"/>
              <a:defRPr sz="4800"/>
            </a:lvl2pPr>
            <a:lvl3pPr lvl="2" rtl="0">
              <a:spcBef>
                <a:spcPts val="0"/>
              </a:spcBef>
              <a:spcAft>
                <a:spcPts val="0"/>
              </a:spcAft>
              <a:buSzPts val="4800"/>
              <a:buChar char="■"/>
              <a:defRPr sz="4800"/>
            </a:lvl3pPr>
            <a:lvl4pPr lvl="3" rtl="0">
              <a:spcBef>
                <a:spcPts val="0"/>
              </a:spcBef>
              <a:spcAft>
                <a:spcPts val="0"/>
              </a:spcAft>
              <a:buSzPts val="4800"/>
              <a:buChar char="●"/>
              <a:defRPr sz="4800"/>
            </a:lvl4pPr>
            <a:lvl5pPr lvl="4" rtl="0">
              <a:spcBef>
                <a:spcPts val="0"/>
              </a:spcBef>
              <a:spcAft>
                <a:spcPts val="0"/>
              </a:spcAft>
              <a:buSzPts val="4800"/>
              <a:buChar char="○"/>
              <a:defRPr sz="4800"/>
            </a:lvl5pPr>
            <a:lvl6pPr lvl="5" rtl="0">
              <a:spcBef>
                <a:spcPts val="0"/>
              </a:spcBef>
              <a:spcAft>
                <a:spcPts val="0"/>
              </a:spcAft>
              <a:buSzPts val="4800"/>
              <a:buChar char="■"/>
              <a:defRPr sz="4800"/>
            </a:lvl6pPr>
            <a:lvl7pPr lvl="6" rtl="0">
              <a:spcBef>
                <a:spcPts val="0"/>
              </a:spcBef>
              <a:spcAft>
                <a:spcPts val="0"/>
              </a:spcAft>
              <a:buSzPts val="4800"/>
              <a:buChar char="●"/>
              <a:defRPr sz="4800"/>
            </a:lvl7pPr>
            <a:lvl8pPr lvl="7" rtl="0">
              <a:spcBef>
                <a:spcPts val="0"/>
              </a:spcBef>
              <a:spcAft>
                <a:spcPts val="0"/>
              </a:spcAft>
              <a:buSzPts val="4800"/>
              <a:buChar char="○"/>
              <a:defRPr sz="4800"/>
            </a:lvl8pPr>
            <a:lvl9pPr lvl="8" rtl="0">
              <a:spcBef>
                <a:spcPts val="0"/>
              </a:spcBef>
              <a:spcAft>
                <a:spcPts val="0"/>
              </a:spcAft>
              <a:buSzPts val="4800"/>
              <a:buChar char="■"/>
              <a:defRPr sz="4800"/>
            </a:lvl9pPr>
          </a:lstStyle>
          <a:p/>
        </p:txBody>
      </p:sp>
      <p:sp>
        <p:nvSpPr>
          <p:cNvPr id="1323" name="Google Shape;1323;p87"/>
          <p:cNvSpPr/>
          <p:nvPr/>
        </p:nvSpPr>
        <p:spPr>
          <a:xfrm flipH="1" rot="10800000">
            <a:off x="3219456" y="-51258"/>
            <a:ext cx="5946200" cy="1373150"/>
          </a:xfrm>
          <a:custGeom>
            <a:rect b="b" l="l" r="r" t="t"/>
            <a:pathLst>
              <a:path extrusionOk="0" h="54926" w="237848">
                <a:moveTo>
                  <a:pt x="1" y="54925"/>
                </a:moveTo>
                <a:cubicBezTo>
                  <a:pt x="1" y="54925"/>
                  <a:pt x="9028" y="0"/>
                  <a:pt x="93954" y="2736"/>
                </a:cubicBezTo>
                <a:cubicBezTo>
                  <a:pt x="166873" y="5107"/>
                  <a:pt x="178089" y="40366"/>
                  <a:pt x="237057" y="22615"/>
                </a:cubicBezTo>
                <a:lnTo>
                  <a:pt x="237847" y="54378"/>
                </a:lnTo>
                <a:close/>
              </a:path>
            </a:pathLst>
          </a:custGeom>
          <a:solidFill>
            <a:srgbClr val="E3D6C9">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87"/>
          <p:cNvSpPr/>
          <p:nvPr/>
        </p:nvSpPr>
        <p:spPr>
          <a:xfrm flipH="1" rot="-9974937">
            <a:off x="-452014" y="2796458"/>
            <a:ext cx="8990661" cy="3255571"/>
          </a:xfrm>
          <a:custGeom>
            <a:rect b="b" l="l" r="r" t="t"/>
            <a:pathLst>
              <a:path extrusionOk="0" h="125474" w="346512">
                <a:moveTo>
                  <a:pt x="346511" y="73862"/>
                </a:moveTo>
                <a:cubicBezTo>
                  <a:pt x="346511" y="73862"/>
                  <a:pt x="320918" y="125474"/>
                  <a:pt x="263166" y="120945"/>
                </a:cubicBezTo>
                <a:cubicBezTo>
                  <a:pt x="186478" y="114927"/>
                  <a:pt x="187420" y="74318"/>
                  <a:pt x="126751" y="59911"/>
                </a:cubicBezTo>
                <a:cubicBezTo>
                  <a:pt x="53284" y="42494"/>
                  <a:pt x="0" y="114987"/>
                  <a:pt x="0" y="114987"/>
                </a:cubicBezTo>
                <a:lnTo>
                  <a:pt x="26779" y="1"/>
                </a:lnTo>
                <a:close/>
              </a:path>
            </a:pathLst>
          </a:custGeom>
          <a:solidFill>
            <a:srgbClr val="E3D6C9">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5" name="Google Shape;1325;p87"/>
          <p:cNvGrpSpPr/>
          <p:nvPr/>
        </p:nvGrpSpPr>
        <p:grpSpPr>
          <a:xfrm rot="10800000">
            <a:off x="90256" y="4057254"/>
            <a:ext cx="999200" cy="990975"/>
            <a:chOff x="3102700" y="494350"/>
            <a:chExt cx="999200" cy="990975"/>
          </a:xfrm>
        </p:grpSpPr>
        <p:sp>
          <p:nvSpPr>
            <p:cNvPr id="1326" name="Google Shape;1326;p87"/>
            <p:cNvSpPr/>
            <p:nvPr/>
          </p:nvSpPr>
          <p:spPr>
            <a:xfrm>
              <a:off x="3363475" y="639725"/>
              <a:ext cx="70200" cy="69650"/>
            </a:xfrm>
            <a:custGeom>
              <a:rect b="b" l="l" r="r" t="t"/>
              <a:pathLst>
                <a:path extrusionOk="0" h="2786" w="2808">
                  <a:moveTo>
                    <a:pt x="1530" y="1"/>
                  </a:moveTo>
                  <a:cubicBezTo>
                    <a:pt x="1432" y="1"/>
                    <a:pt x="1335" y="12"/>
                    <a:pt x="1233" y="46"/>
                  </a:cubicBezTo>
                  <a:cubicBezTo>
                    <a:pt x="1027" y="92"/>
                    <a:pt x="845" y="206"/>
                    <a:pt x="685" y="366"/>
                  </a:cubicBezTo>
                  <a:cubicBezTo>
                    <a:pt x="639" y="366"/>
                    <a:pt x="616" y="389"/>
                    <a:pt x="594" y="411"/>
                  </a:cubicBezTo>
                  <a:cubicBezTo>
                    <a:pt x="411" y="526"/>
                    <a:pt x="274" y="640"/>
                    <a:pt x="183" y="822"/>
                  </a:cubicBezTo>
                  <a:cubicBezTo>
                    <a:pt x="69" y="1005"/>
                    <a:pt x="46" y="1188"/>
                    <a:pt x="23" y="1393"/>
                  </a:cubicBezTo>
                  <a:cubicBezTo>
                    <a:pt x="0" y="1530"/>
                    <a:pt x="23" y="1667"/>
                    <a:pt x="46" y="1804"/>
                  </a:cubicBezTo>
                  <a:cubicBezTo>
                    <a:pt x="69" y="1895"/>
                    <a:pt x="114" y="1986"/>
                    <a:pt x="160" y="2078"/>
                  </a:cubicBezTo>
                  <a:cubicBezTo>
                    <a:pt x="183" y="2123"/>
                    <a:pt x="206" y="2169"/>
                    <a:pt x="228" y="2192"/>
                  </a:cubicBezTo>
                  <a:cubicBezTo>
                    <a:pt x="343" y="2374"/>
                    <a:pt x="480" y="2511"/>
                    <a:pt x="662" y="2603"/>
                  </a:cubicBezTo>
                  <a:cubicBezTo>
                    <a:pt x="868" y="2717"/>
                    <a:pt x="1027" y="2762"/>
                    <a:pt x="1256" y="2785"/>
                  </a:cubicBezTo>
                  <a:cubicBezTo>
                    <a:pt x="1415" y="2785"/>
                    <a:pt x="1575" y="2762"/>
                    <a:pt x="1712" y="2740"/>
                  </a:cubicBezTo>
                  <a:cubicBezTo>
                    <a:pt x="1872" y="2694"/>
                    <a:pt x="2009" y="2648"/>
                    <a:pt x="2146" y="2557"/>
                  </a:cubicBezTo>
                  <a:cubicBezTo>
                    <a:pt x="2306" y="2443"/>
                    <a:pt x="2420" y="2329"/>
                    <a:pt x="2557" y="2169"/>
                  </a:cubicBezTo>
                  <a:cubicBezTo>
                    <a:pt x="2625" y="2055"/>
                    <a:pt x="2694" y="1918"/>
                    <a:pt x="2716" y="1781"/>
                  </a:cubicBezTo>
                  <a:cubicBezTo>
                    <a:pt x="2808" y="1530"/>
                    <a:pt x="2808" y="1210"/>
                    <a:pt x="2739" y="959"/>
                  </a:cubicBezTo>
                  <a:cubicBezTo>
                    <a:pt x="2716" y="822"/>
                    <a:pt x="2671" y="685"/>
                    <a:pt x="2602" y="594"/>
                  </a:cubicBezTo>
                  <a:cubicBezTo>
                    <a:pt x="2488" y="411"/>
                    <a:pt x="2374" y="297"/>
                    <a:pt x="2191" y="183"/>
                  </a:cubicBezTo>
                  <a:cubicBezTo>
                    <a:pt x="2169" y="160"/>
                    <a:pt x="2123" y="138"/>
                    <a:pt x="2100" y="115"/>
                  </a:cubicBezTo>
                  <a:cubicBezTo>
                    <a:pt x="2009" y="92"/>
                    <a:pt x="1918" y="46"/>
                    <a:pt x="1826" y="23"/>
                  </a:cubicBezTo>
                  <a:cubicBezTo>
                    <a:pt x="1724" y="12"/>
                    <a:pt x="1627" y="1"/>
                    <a:pt x="153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87"/>
            <p:cNvSpPr/>
            <p:nvPr/>
          </p:nvSpPr>
          <p:spPr>
            <a:xfrm>
              <a:off x="3252775" y="766400"/>
              <a:ext cx="62775" cy="62225"/>
            </a:xfrm>
            <a:custGeom>
              <a:rect b="b" l="l" r="r" t="t"/>
              <a:pathLst>
                <a:path extrusionOk="0" h="2489" w="2511">
                  <a:moveTo>
                    <a:pt x="1301" y="1"/>
                  </a:moveTo>
                  <a:cubicBezTo>
                    <a:pt x="1164" y="1"/>
                    <a:pt x="1050" y="24"/>
                    <a:pt x="913" y="46"/>
                  </a:cubicBezTo>
                  <a:cubicBezTo>
                    <a:pt x="822" y="69"/>
                    <a:pt x="731" y="115"/>
                    <a:pt x="639" y="206"/>
                  </a:cubicBezTo>
                  <a:cubicBezTo>
                    <a:pt x="548" y="229"/>
                    <a:pt x="457" y="275"/>
                    <a:pt x="388" y="343"/>
                  </a:cubicBezTo>
                  <a:cubicBezTo>
                    <a:pt x="342" y="389"/>
                    <a:pt x="320" y="435"/>
                    <a:pt x="274" y="480"/>
                  </a:cubicBezTo>
                  <a:cubicBezTo>
                    <a:pt x="251" y="526"/>
                    <a:pt x="206" y="549"/>
                    <a:pt x="183" y="594"/>
                  </a:cubicBezTo>
                  <a:cubicBezTo>
                    <a:pt x="137" y="686"/>
                    <a:pt x="114" y="754"/>
                    <a:pt x="91" y="823"/>
                  </a:cubicBezTo>
                  <a:cubicBezTo>
                    <a:pt x="69" y="845"/>
                    <a:pt x="69" y="891"/>
                    <a:pt x="69" y="914"/>
                  </a:cubicBezTo>
                  <a:cubicBezTo>
                    <a:pt x="0" y="1119"/>
                    <a:pt x="23" y="1348"/>
                    <a:pt x="69" y="1576"/>
                  </a:cubicBezTo>
                  <a:cubicBezTo>
                    <a:pt x="91" y="1667"/>
                    <a:pt x="137" y="1781"/>
                    <a:pt x="183" y="1873"/>
                  </a:cubicBezTo>
                  <a:cubicBezTo>
                    <a:pt x="228" y="1964"/>
                    <a:pt x="297" y="2055"/>
                    <a:pt x="388" y="2124"/>
                  </a:cubicBezTo>
                  <a:cubicBezTo>
                    <a:pt x="388" y="2146"/>
                    <a:pt x="411" y="2169"/>
                    <a:pt x="434" y="2192"/>
                  </a:cubicBezTo>
                  <a:cubicBezTo>
                    <a:pt x="502" y="2238"/>
                    <a:pt x="571" y="2283"/>
                    <a:pt x="639" y="2329"/>
                  </a:cubicBezTo>
                  <a:cubicBezTo>
                    <a:pt x="708" y="2375"/>
                    <a:pt x="776" y="2397"/>
                    <a:pt x="867" y="2420"/>
                  </a:cubicBezTo>
                  <a:cubicBezTo>
                    <a:pt x="890" y="2443"/>
                    <a:pt x="913" y="2443"/>
                    <a:pt x="936" y="2443"/>
                  </a:cubicBezTo>
                  <a:cubicBezTo>
                    <a:pt x="1050" y="2466"/>
                    <a:pt x="1164" y="2489"/>
                    <a:pt x="1278" y="2489"/>
                  </a:cubicBezTo>
                  <a:cubicBezTo>
                    <a:pt x="1392" y="2466"/>
                    <a:pt x="1507" y="2466"/>
                    <a:pt x="1598" y="2420"/>
                  </a:cubicBezTo>
                  <a:cubicBezTo>
                    <a:pt x="1712" y="2397"/>
                    <a:pt x="1826" y="2352"/>
                    <a:pt x="1917" y="2283"/>
                  </a:cubicBezTo>
                  <a:cubicBezTo>
                    <a:pt x="2009" y="2215"/>
                    <a:pt x="2100" y="2146"/>
                    <a:pt x="2169" y="2078"/>
                  </a:cubicBezTo>
                  <a:cubicBezTo>
                    <a:pt x="2237" y="1987"/>
                    <a:pt x="2305" y="1895"/>
                    <a:pt x="2351" y="1804"/>
                  </a:cubicBezTo>
                  <a:cubicBezTo>
                    <a:pt x="2397" y="1736"/>
                    <a:pt x="2420" y="1667"/>
                    <a:pt x="2442" y="1576"/>
                  </a:cubicBezTo>
                  <a:cubicBezTo>
                    <a:pt x="2465" y="1530"/>
                    <a:pt x="2465" y="1462"/>
                    <a:pt x="2488" y="1416"/>
                  </a:cubicBezTo>
                  <a:cubicBezTo>
                    <a:pt x="2511" y="1256"/>
                    <a:pt x="2488" y="1119"/>
                    <a:pt x="2465" y="982"/>
                  </a:cubicBezTo>
                  <a:cubicBezTo>
                    <a:pt x="2465" y="937"/>
                    <a:pt x="2442" y="914"/>
                    <a:pt x="2442" y="891"/>
                  </a:cubicBezTo>
                  <a:cubicBezTo>
                    <a:pt x="2397" y="800"/>
                    <a:pt x="2374" y="731"/>
                    <a:pt x="2328" y="640"/>
                  </a:cubicBezTo>
                  <a:cubicBezTo>
                    <a:pt x="2283" y="571"/>
                    <a:pt x="2237" y="503"/>
                    <a:pt x="2169" y="435"/>
                  </a:cubicBezTo>
                  <a:cubicBezTo>
                    <a:pt x="2146" y="412"/>
                    <a:pt x="2123" y="389"/>
                    <a:pt x="2100" y="366"/>
                  </a:cubicBezTo>
                  <a:cubicBezTo>
                    <a:pt x="2032" y="298"/>
                    <a:pt x="1963" y="252"/>
                    <a:pt x="1895" y="206"/>
                  </a:cubicBezTo>
                  <a:cubicBezTo>
                    <a:pt x="1872" y="183"/>
                    <a:pt x="1849" y="161"/>
                    <a:pt x="1803" y="161"/>
                  </a:cubicBezTo>
                  <a:cubicBezTo>
                    <a:pt x="1735" y="115"/>
                    <a:pt x="1644" y="69"/>
                    <a:pt x="1575" y="46"/>
                  </a:cubicBezTo>
                  <a:cubicBezTo>
                    <a:pt x="1484" y="24"/>
                    <a:pt x="1392" y="24"/>
                    <a:pt x="130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87"/>
            <p:cNvSpPr/>
            <p:nvPr/>
          </p:nvSpPr>
          <p:spPr>
            <a:xfrm>
              <a:off x="3244200" y="916975"/>
              <a:ext cx="41125" cy="53175"/>
            </a:xfrm>
            <a:custGeom>
              <a:rect b="b" l="l" r="r" t="t"/>
              <a:pathLst>
                <a:path extrusionOk="0" h="2127" w="1645">
                  <a:moveTo>
                    <a:pt x="901" y="0"/>
                  </a:moveTo>
                  <a:cubicBezTo>
                    <a:pt x="883" y="0"/>
                    <a:pt x="864" y="1"/>
                    <a:pt x="845" y="4"/>
                  </a:cubicBezTo>
                  <a:cubicBezTo>
                    <a:pt x="777" y="4"/>
                    <a:pt x="708" y="27"/>
                    <a:pt x="640" y="27"/>
                  </a:cubicBezTo>
                  <a:cubicBezTo>
                    <a:pt x="526" y="49"/>
                    <a:pt x="434" y="118"/>
                    <a:pt x="343" y="209"/>
                  </a:cubicBezTo>
                  <a:cubicBezTo>
                    <a:pt x="206" y="323"/>
                    <a:pt x="115" y="506"/>
                    <a:pt x="46" y="688"/>
                  </a:cubicBezTo>
                  <a:cubicBezTo>
                    <a:pt x="24" y="780"/>
                    <a:pt x="1" y="894"/>
                    <a:pt x="1" y="962"/>
                  </a:cubicBezTo>
                  <a:cubicBezTo>
                    <a:pt x="1" y="1008"/>
                    <a:pt x="1" y="1031"/>
                    <a:pt x="1" y="1054"/>
                  </a:cubicBezTo>
                  <a:cubicBezTo>
                    <a:pt x="1" y="1054"/>
                    <a:pt x="1" y="1076"/>
                    <a:pt x="1" y="1076"/>
                  </a:cubicBezTo>
                  <a:cubicBezTo>
                    <a:pt x="1" y="1099"/>
                    <a:pt x="1" y="1145"/>
                    <a:pt x="1" y="1168"/>
                  </a:cubicBezTo>
                  <a:cubicBezTo>
                    <a:pt x="1" y="1259"/>
                    <a:pt x="24" y="1350"/>
                    <a:pt x="46" y="1442"/>
                  </a:cubicBezTo>
                  <a:cubicBezTo>
                    <a:pt x="69" y="1487"/>
                    <a:pt x="115" y="1533"/>
                    <a:pt x="138" y="1579"/>
                  </a:cubicBezTo>
                  <a:cubicBezTo>
                    <a:pt x="138" y="1601"/>
                    <a:pt x="138" y="1624"/>
                    <a:pt x="160" y="1624"/>
                  </a:cubicBezTo>
                  <a:cubicBezTo>
                    <a:pt x="252" y="1784"/>
                    <a:pt x="389" y="1944"/>
                    <a:pt x="549" y="2035"/>
                  </a:cubicBezTo>
                  <a:cubicBezTo>
                    <a:pt x="663" y="2104"/>
                    <a:pt x="777" y="2126"/>
                    <a:pt x="914" y="2126"/>
                  </a:cubicBezTo>
                  <a:cubicBezTo>
                    <a:pt x="1005" y="2126"/>
                    <a:pt x="1096" y="2104"/>
                    <a:pt x="1165" y="2058"/>
                  </a:cubicBezTo>
                  <a:cubicBezTo>
                    <a:pt x="1256" y="2035"/>
                    <a:pt x="1347" y="1990"/>
                    <a:pt x="1393" y="1921"/>
                  </a:cubicBezTo>
                  <a:cubicBezTo>
                    <a:pt x="1484" y="1830"/>
                    <a:pt x="1553" y="1738"/>
                    <a:pt x="1576" y="1624"/>
                  </a:cubicBezTo>
                  <a:cubicBezTo>
                    <a:pt x="1621" y="1510"/>
                    <a:pt x="1621" y="1373"/>
                    <a:pt x="1644" y="1282"/>
                  </a:cubicBezTo>
                  <a:cubicBezTo>
                    <a:pt x="1644" y="1168"/>
                    <a:pt x="1621" y="1031"/>
                    <a:pt x="1598" y="917"/>
                  </a:cubicBezTo>
                  <a:cubicBezTo>
                    <a:pt x="1598" y="848"/>
                    <a:pt x="1553" y="780"/>
                    <a:pt x="1530" y="711"/>
                  </a:cubicBezTo>
                  <a:cubicBezTo>
                    <a:pt x="1530" y="711"/>
                    <a:pt x="1530" y="711"/>
                    <a:pt x="1530" y="688"/>
                  </a:cubicBezTo>
                  <a:cubicBezTo>
                    <a:pt x="1530" y="597"/>
                    <a:pt x="1507" y="506"/>
                    <a:pt x="1462" y="437"/>
                  </a:cubicBezTo>
                  <a:cubicBezTo>
                    <a:pt x="1439" y="346"/>
                    <a:pt x="1393" y="278"/>
                    <a:pt x="1325" y="209"/>
                  </a:cubicBezTo>
                  <a:cubicBezTo>
                    <a:pt x="1202" y="86"/>
                    <a:pt x="1061" y="0"/>
                    <a:pt x="9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87"/>
            <p:cNvSpPr/>
            <p:nvPr/>
          </p:nvSpPr>
          <p:spPr>
            <a:xfrm>
              <a:off x="3302975" y="1072850"/>
              <a:ext cx="55950" cy="61775"/>
            </a:xfrm>
            <a:custGeom>
              <a:rect b="b" l="l" r="r" t="t"/>
              <a:pathLst>
                <a:path extrusionOk="0" h="2471" w="2238">
                  <a:moveTo>
                    <a:pt x="959" y="0"/>
                  </a:moveTo>
                  <a:cubicBezTo>
                    <a:pt x="777" y="23"/>
                    <a:pt x="594" y="68"/>
                    <a:pt x="457" y="205"/>
                  </a:cubicBezTo>
                  <a:cubicBezTo>
                    <a:pt x="389" y="297"/>
                    <a:pt x="320" y="388"/>
                    <a:pt x="252" y="479"/>
                  </a:cubicBezTo>
                  <a:cubicBezTo>
                    <a:pt x="183" y="571"/>
                    <a:pt x="138" y="685"/>
                    <a:pt x="92" y="799"/>
                  </a:cubicBezTo>
                  <a:cubicBezTo>
                    <a:pt x="69" y="845"/>
                    <a:pt x="69" y="890"/>
                    <a:pt x="46" y="959"/>
                  </a:cubicBezTo>
                  <a:cubicBezTo>
                    <a:pt x="24" y="1073"/>
                    <a:pt x="1" y="1187"/>
                    <a:pt x="24" y="1324"/>
                  </a:cubicBezTo>
                  <a:cubicBezTo>
                    <a:pt x="46" y="1529"/>
                    <a:pt x="92" y="1758"/>
                    <a:pt x="229" y="1940"/>
                  </a:cubicBezTo>
                  <a:cubicBezTo>
                    <a:pt x="275" y="2009"/>
                    <a:pt x="343" y="2100"/>
                    <a:pt x="434" y="2168"/>
                  </a:cubicBezTo>
                  <a:cubicBezTo>
                    <a:pt x="571" y="2283"/>
                    <a:pt x="663" y="2351"/>
                    <a:pt x="845" y="2419"/>
                  </a:cubicBezTo>
                  <a:cubicBezTo>
                    <a:pt x="948" y="2454"/>
                    <a:pt x="1062" y="2471"/>
                    <a:pt x="1173" y="2471"/>
                  </a:cubicBezTo>
                  <a:cubicBezTo>
                    <a:pt x="1285" y="2471"/>
                    <a:pt x="1393" y="2454"/>
                    <a:pt x="1484" y="2419"/>
                  </a:cubicBezTo>
                  <a:cubicBezTo>
                    <a:pt x="1667" y="2351"/>
                    <a:pt x="1758" y="2305"/>
                    <a:pt x="1895" y="2168"/>
                  </a:cubicBezTo>
                  <a:cubicBezTo>
                    <a:pt x="1987" y="2100"/>
                    <a:pt x="2055" y="2009"/>
                    <a:pt x="2101" y="1917"/>
                  </a:cubicBezTo>
                  <a:cubicBezTo>
                    <a:pt x="2146" y="1826"/>
                    <a:pt x="2192" y="1735"/>
                    <a:pt x="2215" y="1643"/>
                  </a:cubicBezTo>
                  <a:cubicBezTo>
                    <a:pt x="2238" y="1575"/>
                    <a:pt x="2238" y="1461"/>
                    <a:pt x="2238" y="1392"/>
                  </a:cubicBezTo>
                  <a:cubicBezTo>
                    <a:pt x="2238" y="1301"/>
                    <a:pt x="2238" y="1210"/>
                    <a:pt x="2215" y="1141"/>
                  </a:cubicBezTo>
                  <a:cubicBezTo>
                    <a:pt x="2123" y="913"/>
                    <a:pt x="1964" y="685"/>
                    <a:pt x="1758" y="571"/>
                  </a:cubicBezTo>
                  <a:cubicBezTo>
                    <a:pt x="1713" y="548"/>
                    <a:pt x="1667" y="548"/>
                    <a:pt x="1621" y="525"/>
                  </a:cubicBezTo>
                  <a:cubicBezTo>
                    <a:pt x="1598" y="411"/>
                    <a:pt x="1530" y="297"/>
                    <a:pt x="1439" y="205"/>
                  </a:cubicBezTo>
                  <a:cubicBezTo>
                    <a:pt x="1325" y="91"/>
                    <a:pt x="1142" y="0"/>
                    <a:pt x="9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87"/>
            <p:cNvSpPr/>
            <p:nvPr/>
          </p:nvSpPr>
          <p:spPr>
            <a:xfrm>
              <a:off x="3420525" y="1243525"/>
              <a:ext cx="57675" cy="69800"/>
            </a:xfrm>
            <a:custGeom>
              <a:rect b="b" l="l" r="r" t="t"/>
              <a:pathLst>
                <a:path extrusionOk="0" h="2792" w="2307">
                  <a:moveTo>
                    <a:pt x="1090" y="0"/>
                  </a:moveTo>
                  <a:cubicBezTo>
                    <a:pt x="987" y="0"/>
                    <a:pt x="886" y="23"/>
                    <a:pt x="800" y="66"/>
                  </a:cubicBezTo>
                  <a:cubicBezTo>
                    <a:pt x="708" y="89"/>
                    <a:pt x="640" y="135"/>
                    <a:pt x="571" y="203"/>
                  </a:cubicBezTo>
                  <a:cubicBezTo>
                    <a:pt x="480" y="294"/>
                    <a:pt x="434" y="386"/>
                    <a:pt x="389" y="500"/>
                  </a:cubicBezTo>
                  <a:cubicBezTo>
                    <a:pt x="320" y="683"/>
                    <a:pt x="252" y="865"/>
                    <a:pt x="183" y="1048"/>
                  </a:cubicBezTo>
                  <a:cubicBezTo>
                    <a:pt x="183" y="1093"/>
                    <a:pt x="161" y="1116"/>
                    <a:pt x="161" y="1162"/>
                  </a:cubicBezTo>
                  <a:cubicBezTo>
                    <a:pt x="115" y="1230"/>
                    <a:pt x="69" y="1322"/>
                    <a:pt x="46" y="1413"/>
                  </a:cubicBezTo>
                  <a:cubicBezTo>
                    <a:pt x="24" y="1504"/>
                    <a:pt x="1" y="1618"/>
                    <a:pt x="24" y="1710"/>
                  </a:cubicBezTo>
                  <a:cubicBezTo>
                    <a:pt x="24" y="1915"/>
                    <a:pt x="92" y="2098"/>
                    <a:pt x="206" y="2257"/>
                  </a:cubicBezTo>
                  <a:cubicBezTo>
                    <a:pt x="320" y="2440"/>
                    <a:pt x="434" y="2577"/>
                    <a:pt x="617" y="2668"/>
                  </a:cubicBezTo>
                  <a:cubicBezTo>
                    <a:pt x="788" y="2746"/>
                    <a:pt x="958" y="2792"/>
                    <a:pt x="1136" y="2792"/>
                  </a:cubicBezTo>
                  <a:cubicBezTo>
                    <a:pt x="1220" y="2792"/>
                    <a:pt x="1305" y="2782"/>
                    <a:pt x="1393" y="2760"/>
                  </a:cubicBezTo>
                  <a:cubicBezTo>
                    <a:pt x="1576" y="2714"/>
                    <a:pt x="1758" y="2600"/>
                    <a:pt x="1895" y="2463"/>
                  </a:cubicBezTo>
                  <a:cubicBezTo>
                    <a:pt x="2032" y="2349"/>
                    <a:pt x="2123" y="2189"/>
                    <a:pt x="2192" y="2029"/>
                  </a:cubicBezTo>
                  <a:cubicBezTo>
                    <a:pt x="2260" y="1847"/>
                    <a:pt x="2306" y="1687"/>
                    <a:pt x="2306" y="1504"/>
                  </a:cubicBezTo>
                  <a:cubicBezTo>
                    <a:pt x="2306" y="1276"/>
                    <a:pt x="2238" y="1071"/>
                    <a:pt x="2146" y="865"/>
                  </a:cubicBezTo>
                  <a:cubicBezTo>
                    <a:pt x="2009" y="546"/>
                    <a:pt x="1713" y="294"/>
                    <a:pt x="1416" y="89"/>
                  </a:cubicBezTo>
                  <a:cubicBezTo>
                    <a:pt x="1320" y="29"/>
                    <a:pt x="1204" y="0"/>
                    <a:pt x="109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87"/>
            <p:cNvSpPr/>
            <p:nvPr/>
          </p:nvSpPr>
          <p:spPr>
            <a:xfrm>
              <a:off x="3569475" y="1294525"/>
              <a:ext cx="75350" cy="59100"/>
            </a:xfrm>
            <a:custGeom>
              <a:rect b="b" l="l" r="r" t="t"/>
              <a:pathLst>
                <a:path extrusionOk="0" h="2364" w="3014">
                  <a:moveTo>
                    <a:pt x="1977" y="1"/>
                  </a:moveTo>
                  <a:cubicBezTo>
                    <a:pt x="1889" y="1"/>
                    <a:pt x="1803" y="12"/>
                    <a:pt x="1735" y="35"/>
                  </a:cubicBezTo>
                  <a:cubicBezTo>
                    <a:pt x="1552" y="103"/>
                    <a:pt x="1415" y="195"/>
                    <a:pt x="1301" y="354"/>
                  </a:cubicBezTo>
                  <a:cubicBezTo>
                    <a:pt x="1301" y="354"/>
                    <a:pt x="1301" y="354"/>
                    <a:pt x="1301" y="377"/>
                  </a:cubicBezTo>
                  <a:cubicBezTo>
                    <a:pt x="1233" y="286"/>
                    <a:pt x="1119" y="217"/>
                    <a:pt x="1004" y="195"/>
                  </a:cubicBezTo>
                  <a:cubicBezTo>
                    <a:pt x="951" y="187"/>
                    <a:pt x="890" y="182"/>
                    <a:pt x="828" y="182"/>
                  </a:cubicBezTo>
                  <a:cubicBezTo>
                    <a:pt x="703" y="182"/>
                    <a:pt x="571" y="202"/>
                    <a:pt x="479" y="263"/>
                  </a:cubicBezTo>
                  <a:cubicBezTo>
                    <a:pt x="343" y="377"/>
                    <a:pt x="251" y="446"/>
                    <a:pt x="137" y="605"/>
                  </a:cubicBezTo>
                  <a:cubicBezTo>
                    <a:pt x="114" y="674"/>
                    <a:pt x="91" y="742"/>
                    <a:pt x="46" y="811"/>
                  </a:cubicBezTo>
                  <a:cubicBezTo>
                    <a:pt x="46" y="834"/>
                    <a:pt x="46" y="879"/>
                    <a:pt x="23" y="902"/>
                  </a:cubicBezTo>
                  <a:cubicBezTo>
                    <a:pt x="0" y="994"/>
                    <a:pt x="0" y="1108"/>
                    <a:pt x="0" y="1222"/>
                  </a:cubicBezTo>
                  <a:cubicBezTo>
                    <a:pt x="23" y="1404"/>
                    <a:pt x="46" y="1518"/>
                    <a:pt x="137" y="1701"/>
                  </a:cubicBezTo>
                  <a:cubicBezTo>
                    <a:pt x="343" y="2135"/>
                    <a:pt x="822" y="2340"/>
                    <a:pt x="1278" y="2363"/>
                  </a:cubicBezTo>
                  <a:cubicBezTo>
                    <a:pt x="1461" y="2363"/>
                    <a:pt x="1666" y="2340"/>
                    <a:pt x="1849" y="2295"/>
                  </a:cubicBezTo>
                  <a:cubicBezTo>
                    <a:pt x="2032" y="2249"/>
                    <a:pt x="2191" y="2180"/>
                    <a:pt x="2351" y="2112"/>
                  </a:cubicBezTo>
                  <a:cubicBezTo>
                    <a:pt x="2557" y="1998"/>
                    <a:pt x="2716" y="1838"/>
                    <a:pt x="2830" y="1655"/>
                  </a:cubicBezTo>
                  <a:cubicBezTo>
                    <a:pt x="2899" y="1564"/>
                    <a:pt x="2945" y="1450"/>
                    <a:pt x="2967" y="1359"/>
                  </a:cubicBezTo>
                  <a:cubicBezTo>
                    <a:pt x="3013" y="1199"/>
                    <a:pt x="3013" y="1085"/>
                    <a:pt x="2990" y="925"/>
                  </a:cubicBezTo>
                  <a:cubicBezTo>
                    <a:pt x="2967" y="674"/>
                    <a:pt x="2853" y="446"/>
                    <a:pt x="2648" y="263"/>
                  </a:cubicBezTo>
                  <a:cubicBezTo>
                    <a:pt x="2534" y="149"/>
                    <a:pt x="2397" y="58"/>
                    <a:pt x="2237" y="35"/>
                  </a:cubicBezTo>
                  <a:cubicBezTo>
                    <a:pt x="2157" y="12"/>
                    <a:pt x="2066" y="1"/>
                    <a:pt x="19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87"/>
            <p:cNvSpPr/>
            <p:nvPr/>
          </p:nvSpPr>
          <p:spPr>
            <a:xfrm>
              <a:off x="3708125" y="1187100"/>
              <a:ext cx="66225" cy="64950"/>
            </a:xfrm>
            <a:custGeom>
              <a:rect b="b" l="l" r="r" t="t"/>
              <a:pathLst>
                <a:path extrusionOk="0" h="2598" w="2649">
                  <a:moveTo>
                    <a:pt x="1618" y="1"/>
                  </a:moveTo>
                  <a:cubicBezTo>
                    <a:pt x="1570" y="1"/>
                    <a:pt x="1519" y="6"/>
                    <a:pt x="1462" y="18"/>
                  </a:cubicBezTo>
                  <a:cubicBezTo>
                    <a:pt x="1370" y="18"/>
                    <a:pt x="1302" y="41"/>
                    <a:pt x="1210" y="86"/>
                  </a:cubicBezTo>
                  <a:cubicBezTo>
                    <a:pt x="1096" y="178"/>
                    <a:pt x="959" y="315"/>
                    <a:pt x="914" y="452"/>
                  </a:cubicBezTo>
                  <a:cubicBezTo>
                    <a:pt x="843" y="434"/>
                    <a:pt x="769" y="423"/>
                    <a:pt x="695" y="423"/>
                  </a:cubicBezTo>
                  <a:cubicBezTo>
                    <a:pt x="579" y="423"/>
                    <a:pt x="464" y="450"/>
                    <a:pt x="366" y="520"/>
                  </a:cubicBezTo>
                  <a:cubicBezTo>
                    <a:pt x="229" y="611"/>
                    <a:pt x="92" y="748"/>
                    <a:pt x="46" y="931"/>
                  </a:cubicBezTo>
                  <a:cubicBezTo>
                    <a:pt x="1" y="1159"/>
                    <a:pt x="1" y="1387"/>
                    <a:pt x="69" y="1593"/>
                  </a:cubicBezTo>
                  <a:cubicBezTo>
                    <a:pt x="138" y="1798"/>
                    <a:pt x="229" y="1981"/>
                    <a:pt x="389" y="2141"/>
                  </a:cubicBezTo>
                  <a:cubicBezTo>
                    <a:pt x="457" y="2232"/>
                    <a:pt x="548" y="2278"/>
                    <a:pt x="617" y="2346"/>
                  </a:cubicBezTo>
                  <a:cubicBezTo>
                    <a:pt x="663" y="2392"/>
                    <a:pt x="708" y="2415"/>
                    <a:pt x="777" y="2437"/>
                  </a:cubicBezTo>
                  <a:cubicBezTo>
                    <a:pt x="868" y="2483"/>
                    <a:pt x="959" y="2529"/>
                    <a:pt x="1073" y="2551"/>
                  </a:cubicBezTo>
                  <a:cubicBezTo>
                    <a:pt x="1188" y="2574"/>
                    <a:pt x="1302" y="2597"/>
                    <a:pt x="1416" y="2597"/>
                  </a:cubicBezTo>
                  <a:cubicBezTo>
                    <a:pt x="1621" y="2574"/>
                    <a:pt x="1827" y="2529"/>
                    <a:pt x="2009" y="2415"/>
                  </a:cubicBezTo>
                  <a:cubicBezTo>
                    <a:pt x="2192" y="2300"/>
                    <a:pt x="2329" y="2163"/>
                    <a:pt x="2420" y="1981"/>
                  </a:cubicBezTo>
                  <a:cubicBezTo>
                    <a:pt x="2603" y="1661"/>
                    <a:pt x="2648" y="1296"/>
                    <a:pt x="2580" y="954"/>
                  </a:cubicBezTo>
                  <a:cubicBezTo>
                    <a:pt x="2534" y="794"/>
                    <a:pt x="2466" y="634"/>
                    <a:pt x="2375" y="520"/>
                  </a:cubicBezTo>
                  <a:cubicBezTo>
                    <a:pt x="2329" y="429"/>
                    <a:pt x="2260" y="337"/>
                    <a:pt x="2169" y="269"/>
                  </a:cubicBezTo>
                  <a:cubicBezTo>
                    <a:pt x="2123" y="223"/>
                    <a:pt x="2055" y="178"/>
                    <a:pt x="1986" y="132"/>
                  </a:cubicBezTo>
                  <a:cubicBezTo>
                    <a:pt x="1918" y="86"/>
                    <a:pt x="1827" y="64"/>
                    <a:pt x="1758" y="18"/>
                  </a:cubicBezTo>
                  <a:cubicBezTo>
                    <a:pt x="1713" y="6"/>
                    <a:pt x="1667" y="1"/>
                    <a:pt x="16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87"/>
            <p:cNvSpPr/>
            <p:nvPr/>
          </p:nvSpPr>
          <p:spPr>
            <a:xfrm>
              <a:off x="3825100" y="989275"/>
              <a:ext cx="63375" cy="71075"/>
            </a:xfrm>
            <a:custGeom>
              <a:rect b="b" l="l" r="r" t="t"/>
              <a:pathLst>
                <a:path extrusionOk="0" h="2843" w="2535">
                  <a:moveTo>
                    <a:pt x="1148" y="0"/>
                  </a:moveTo>
                  <a:cubicBezTo>
                    <a:pt x="1023" y="0"/>
                    <a:pt x="891" y="41"/>
                    <a:pt x="800" y="102"/>
                  </a:cubicBezTo>
                  <a:cubicBezTo>
                    <a:pt x="640" y="170"/>
                    <a:pt x="503" y="353"/>
                    <a:pt x="480" y="513"/>
                  </a:cubicBezTo>
                  <a:cubicBezTo>
                    <a:pt x="435" y="672"/>
                    <a:pt x="457" y="809"/>
                    <a:pt x="503" y="946"/>
                  </a:cubicBezTo>
                  <a:cubicBezTo>
                    <a:pt x="366" y="1015"/>
                    <a:pt x="252" y="1129"/>
                    <a:pt x="161" y="1266"/>
                  </a:cubicBezTo>
                  <a:cubicBezTo>
                    <a:pt x="1" y="1563"/>
                    <a:pt x="47" y="1928"/>
                    <a:pt x="183" y="2225"/>
                  </a:cubicBezTo>
                  <a:cubicBezTo>
                    <a:pt x="402" y="2596"/>
                    <a:pt x="809" y="2842"/>
                    <a:pt x="1224" y="2842"/>
                  </a:cubicBezTo>
                  <a:cubicBezTo>
                    <a:pt x="1243" y="2842"/>
                    <a:pt x="1261" y="2842"/>
                    <a:pt x="1279" y="2841"/>
                  </a:cubicBezTo>
                  <a:cubicBezTo>
                    <a:pt x="1507" y="2841"/>
                    <a:pt x="1736" y="2795"/>
                    <a:pt x="1918" y="2658"/>
                  </a:cubicBezTo>
                  <a:cubicBezTo>
                    <a:pt x="2101" y="2521"/>
                    <a:pt x="2261" y="2362"/>
                    <a:pt x="2375" y="2156"/>
                  </a:cubicBezTo>
                  <a:cubicBezTo>
                    <a:pt x="2466" y="1951"/>
                    <a:pt x="2534" y="1745"/>
                    <a:pt x="2534" y="1517"/>
                  </a:cubicBezTo>
                  <a:cubicBezTo>
                    <a:pt x="2534" y="1266"/>
                    <a:pt x="2466" y="1060"/>
                    <a:pt x="2352" y="832"/>
                  </a:cubicBezTo>
                  <a:cubicBezTo>
                    <a:pt x="2146" y="444"/>
                    <a:pt x="1736" y="147"/>
                    <a:pt x="1325" y="33"/>
                  </a:cubicBezTo>
                  <a:cubicBezTo>
                    <a:pt x="1271" y="11"/>
                    <a:pt x="1211" y="0"/>
                    <a:pt x="11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87"/>
            <p:cNvSpPr/>
            <p:nvPr/>
          </p:nvSpPr>
          <p:spPr>
            <a:xfrm>
              <a:off x="3880450" y="813200"/>
              <a:ext cx="55950" cy="57100"/>
            </a:xfrm>
            <a:custGeom>
              <a:rect b="b" l="l" r="r" t="t"/>
              <a:pathLst>
                <a:path extrusionOk="0" h="2284" w="2238">
                  <a:moveTo>
                    <a:pt x="1051" y="1"/>
                  </a:moveTo>
                  <a:cubicBezTo>
                    <a:pt x="960" y="1"/>
                    <a:pt x="868" y="1"/>
                    <a:pt x="777" y="23"/>
                  </a:cubicBezTo>
                  <a:cubicBezTo>
                    <a:pt x="731" y="23"/>
                    <a:pt x="709" y="46"/>
                    <a:pt x="663" y="46"/>
                  </a:cubicBezTo>
                  <a:cubicBezTo>
                    <a:pt x="594" y="92"/>
                    <a:pt x="480" y="115"/>
                    <a:pt x="412" y="183"/>
                  </a:cubicBezTo>
                  <a:cubicBezTo>
                    <a:pt x="343" y="229"/>
                    <a:pt x="252" y="274"/>
                    <a:pt x="206" y="366"/>
                  </a:cubicBezTo>
                  <a:cubicBezTo>
                    <a:pt x="138" y="411"/>
                    <a:pt x="92" y="503"/>
                    <a:pt x="47" y="571"/>
                  </a:cubicBezTo>
                  <a:cubicBezTo>
                    <a:pt x="24" y="662"/>
                    <a:pt x="1" y="754"/>
                    <a:pt x="1" y="845"/>
                  </a:cubicBezTo>
                  <a:cubicBezTo>
                    <a:pt x="1" y="936"/>
                    <a:pt x="24" y="1028"/>
                    <a:pt x="47" y="1119"/>
                  </a:cubicBezTo>
                  <a:cubicBezTo>
                    <a:pt x="92" y="1210"/>
                    <a:pt x="138" y="1279"/>
                    <a:pt x="206" y="1347"/>
                  </a:cubicBezTo>
                  <a:cubicBezTo>
                    <a:pt x="206" y="1484"/>
                    <a:pt x="229" y="1621"/>
                    <a:pt x="252" y="1758"/>
                  </a:cubicBezTo>
                  <a:cubicBezTo>
                    <a:pt x="275" y="1872"/>
                    <a:pt x="343" y="1986"/>
                    <a:pt x="435" y="2055"/>
                  </a:cubicBezTo>
                  <a:cubicBezTo>
                    <a:pt x="526" y="2146"/>
                    <a:pt x="617" y="2215"/>
                    <a:pt x="731" y="2237"/>
                  </a:cubicBezTo>
                  <a:cubicBezTo>
                    <a:pt x="834" y="2272"/>
                    <a:pt x="931" y="2283"/>
                    <a:pt x="1025" y="2283"/>
                  </a:cubicBezTo>
                  <a:cubicBezTo>
                    <a:pt x="1119" y="2283"/>
                    <a:pt x="1211" y="2272"/>
                    <a:pt x="1302" y="2260"/>
                  </a:cubicBezTo>
                  <a:cubicBezTo>
                    <a:pt x="1393" y="2237"/>
                    <a:pt x="1485" y="2192"/>
                    <a:pt x="1553" y="2146"/>
                  </a:cubicBezTo>
                  <a:cubicBezTo>
                    <a:pt x="1599" y="2123"/>
                    <a:pt x="1644" y="2123"/>
                    <a:pt x="1667" y="2078"/>
                  </a:cubicBezTo>
                  <a:cubicBezTo>
                    <a:pt x="1736" y="2032"/>
                    <a:pt x="1827" y="1986"/>
                    <a:pt x="1873" y="1918"/>
                  </a:cubicBezTo>
                  <a:cubicBezTo>
                    <a:pt x="1941" y="1849"/>
                    <a:pt x="2010" y="1758"/>
                    <a:pt x="2055" y="1690"/>
                  </a:cubicBezTo>
                  <a:cubicBezTo>
                    <a:pt x="2147" y="1507"/>
                    <a:pt x="2192" y="1347"/>
                    <a:pt x="2215" y="1142"/>
                  </a:cubicBezTo>
                  <a:cubicBezTo>
                    <a:pt x="2238" y="959"/>
                    <a:pt x="2169" y="777"/>
                    <a:pt x="2078" y="617"/>
                  </a:cubicBezTo>
                  <a:cubicBezTo>
                    <a:pt x="2078" y="571"/>
                    <a:pt x="2055" y="548"/>
                    <a:pt x="2032" y="525"/>
                  </a:cubicBezTo>
                  <a:cubicBezTo>
                    <a:pt x="1987" y="457"/>
                    <a:pt x="1941" y="366"/>
                    <a:pt x="1873" y="320"/>
                  </a:cubicBezTo>
                  <a:cubicBezTo>
                    <a:pt x="1804" y="274"/>
                    <a:pt x="1736" y="206"/>
                    <a:pt x="1667" y="160"/>
                  </a:cubicBezTo>
                  <a:cubicBezTo>
                    <a:pt x="1599" y="115"/>
                    <a:pt x="1507" y="92"/>
                    <a:pt x="1416" y="46"/>
                  </a:cubicBezTo>
                  <a:cubicBezTo>
                    <a:pt x="1393" y="46"/>
                    <a:pt x="1348" y="46"/>
                    <a:pt x="1325" y="23"/>
                  </a:cubicBezTo>
                  <a:cubicBezTo>
                    <a:pt x="1233" y="23"/>
                    <a:pt x="1142" y="1"/>
                    <a:pt x="105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87"/>
            <p:cNvSpPr/>
            <p:nvPr/>
          </p:nvSpPr>
          <p:spPr>
            <a:xfrm>
              <a:off x="3822825" y="620900"/>
              <a:ext cx="59950" cy="65075"/>
            </a:xfrm>
            <a:custGeom>
              <a:rect b="b" l="l" r="r" t="t"/>
              <a:pathLst>
                <a:path extrusionOk="0" h="2603" w="2398">
                  <a:moveTo>
                    <a:pt x="708" y="0"/>
                  </a:moveTo>
                  <a:cubicBezTo>
                    <a:pt x="586" y="0"/>
                    <a:pt x="465" y="31"/>
                    <a:pt x="343" y="92"/>
                  </a:cubicBezTo>
                  <a:cubicBezTo>
                    <a:pt x="206" y="183"/>
                    <a:pt x="69" y="343"/>
                    <a:pt x="23" y="503"/>
                  </a:cubicBezTo>
                  <a:cubicBezTo>
                    <a:pt x="1" y="685"/>
                    <a:pt x="1" y="891"/>
                    <a:pt x="92" y="1050"/>
                  </a:cubicBezTo>
                  <a:cubicBezTo>
                    <a:pt x="115" y="1073"/>
                    <a:pt x="138" y="1096"/>
                    <a:pt x="160" y="1119"/>
                  </a:cubicBezTo>
                  <a:cubicBezTo>
                    <a:pt x="138" y="1210"/>
                    <a:pt x="138" y="1279"/>
                    <a:pt x="138" y="1370"/>
                  </a:cubicBezTo>
                  <a:cubicBezTo>
                    <a:pt x="138" y="1484"/>
                    <a:pt x="160" y="1598"/>
                    <a:pt x="183" y="1712"/>
                  </a:cubicBezTo>
                  <a:cubicBezTo>
                    <a:pt x="229" y="1804"/>
                    <a:pt x="252" y="1872"/>
                    <a:pt x="297" y="1963"/>
                  </a:cubicBezTo>
                  <a:cubicBezTo>
                    <a:pt x="297" y="1986"/>
                    <a:pt x="320" y="2009"/>
                    <a:pt x="343" y="2055"/>
                  </a:cubicBezTo>
                  <a:cubicBezTo>
                    <a:pt x="411" y="2146"/>
                    <a:pt x="480" y="2214"/>
                    <a:pt x="548" y="2283"/>
                  </a:cubicBezTo>
                  <a:cubicBezTo>
                    <a:pt x="708" y="2420"/>
                    <a:pt x="799" y="2466"/>
                    <a:pt x="982" y="2534"/>
                  </a:cubicBezTo>
                  <a:cubicBezTo>
                    <a:pt x="1028" y="2557"/>
                    <a:pt x="1051" y="2557"/>
                    <a:pt x="1073" y="2557"/>
                  </a:cubicBezTo>
                  <a:cubicBezTo>
                    <a:pt x="1142" y="2580"/>
                    <a:pt x="1233" y="2602"/>
                    <a:pt x="1324" y="2602"/>
                  </a:cubicBezTo>
                  <a:cubicBezTo>
                    <a:pt x="1507" y="2602"/>
                    <a:pt x="1644" y="2557"/>
                    <a:pt x="1804" y="2466"/>
                  </a:cubicBezTo>
                  <a:cubicBezTo>
                    <a:pt x="1895" y="2443"/>
                    <a:pt x="1986" y="2374"/>
                    <a:pt x="2055" y="2306"/>
                  </a:cubicBezTo>
                  <a:cubicBezTo>
                    <a:pt x="2055" y="2283"/>
                    <a:pt x="2078" y="2283"/>
                    <a:pt x="2101" y="2260"/>
                  </a:cubicBezTo>
                  <a:cubicBezTo>
                    <a:pt x="2146" y="2192"/>
                    <a:pt x="2192" y="2123"/>
                    <a:pt x="2237" y="2077"/>
                  </a:cubicBezTo>
                  <a:cubicBezTo>
                    <a:pt x="2329" y="1895"/>
                    <a:pt x="2374" y="1689"/>
                    <a:pt x="2397" y="1484"/>
                  </a:cubicBezTo>
                  <a:cubicBezTo>
                    <a:pt x="2397" y="1119"/>
                    <a:pt x="2237" y="731"/>
                    <a:pt x="1964" y="503"/>
                  </a:cubicBezTo>
                  <a:cubicBezTo>
                    <a:pt x="1849" y="411"/>
                    <a:pt x="1758" y="343"/>
                    <a:pt x="1667" y="274"/>
                  </a:cubicBezTo>
                  <a:cubicBezTo>
                    <a:pt x="1553" y="229"/>
                    <a:pt x="1439" y="183"/>
                    <a:pt x="1324" y="137"/>
                  </a:cubicBezTo>
                  <a:cubicBezTo>
                    <a:pt x="1187" y="92"/>
                    <a:pt x="1028" y="46"/>
                    <a:pt x="891" y="23"/>
                  </a:cubicBezTo>
                  <a:cubicBezTo>
                    <a:pt x="830" y="8"/>
                    <a:pt x="769" y="0"/>
                    <a:pt x="70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87"/>
            <p:cNvSpPr/>
            <p:nvPr/>
          </p:nvSpPr>
          <p:spPr>
            <a:xfrm>
              <a:off x="3623675" y="556425"/>
              <a:ext cx="63375" cy="66325"/>
            </a:xfrm>
            <a:custGeom>
              <a:rect b="b" l="l" r="r" t="t"/>
              <a:pathLst>
                <a:path extrusionOk="0" h="2653" w="2535">
                  <a:moveTo>
                    <a:pt x="1119" y="0"/>
                  </a:moveTo>
                  <a:cubicBezTo>
                    <a:pt x="868" y="0"/>
                    <a:pt x="617" y="69"/>
                    <a:pt x="411" y="206"/>
                  </a:cubicBezTo>
                  <a:cubicBezTo>
                    <a:pt x="252" y="297"/>
                    <a:pt x="137" y="434"/>
                    <a:pt x="92" y="616"/>
                  </a:cubicBezTo>
                  <a:cubicBezTo>
                    <a:pt x="46" y="753"/>
                    <a:pt x="69" y="913"/>
                    <a:pt x="115" y="1050"/>
                  </a:cubicBezTo>
                  <a:cubicBezTo>
                    <a:pt x="46" y="1141"/>
                    <a:pt x="1" y="1278"/>
                    <a:pt x="1" y="1415"/>
                  </a:cubicBezTo>
                  <a:cubicBezTo>
                    <a:pt x="1" y="1621"/>
                    <a:pt x="69" y="1872"/>
                    <a:pt x="183" y="2054"/>
                  </a:cubicBezTo>
                  <a:cubicBezTo>
                    <a:pt x="320" y="2237"/>
                    <a:pt x="480" y="2397"/>
                    <a:pt x="685" y="2488"/>
                  </a:cubicBezTo>
                  <a:cubicBezTo>
                    <a:pt x="864" y="2587"/>
                    <a:pt x="1043" y="2652"/>
                    <a:pt x="1252" y="2652"/>
                  </a:cubicBezTo>
                  <a:cubicBezTo>
                    <a:pt x="1283" y="2652"/>
                    <a:pt x="1315" y="2651"/>
                    <a:pt x="1347" y="2648"/>
                  </a:cubicBezTo>
                  <a:cubicBezTo>
                    <a:pt x="1439" y="2648"/>
                    <a:pt x="1553" y="2625"/>
                    <a:pt x="1667" y="2579"/>
                  </a:cubicBezTo>
                  <a:cubicBezTo>
                    <a:pt x="1849" y="2511"/>
                    <a:pt x="1941" y="2465"/>
                    <a:pt x="2100" y="2328"/>
                  </a:cubicBezTo>
                  <a:cubicBezTo>
                    <a:pt x="2260" y="2191"/>
                    <a:pt x="2374" y="1986"/>
                    <a:pt x="2443" y="1781"/>
                  </a:cubicBezTo>
                  <a:cubicBezTo>
                    <a:pt x="2466" y="1735"/>
                    <a:pt x="2489" y="1689"/>
                    <a:pt x="2489" y="1621"/>
                  </a:cubicBezTo>
                  <a:cubicBezTo>
                    <a:pt x="2511" y="1507"/>
                    <a:pt x="2534" y="1392"/>
                    <a:pt x="2534" y="1278"/>
                  </a:cubicBezTo>
                  <a:cubicBezTo>
                    <a:pt x="2511" y="1050"/>
                    <a:pt x="2466" y="822"/>
                    <a:pt x="2329" y="639"/>
                  </a:cubicBezTo>
                  <a:cubicBezTo>
                    <a:pt x="2215" y="457"/>
                    <a:pt x="2055" y="274"/>
                    <a:pt x="1827" y="183"/>
                  </a:cubicBezTo>
                  <a:cubicBezTo>
                    <a:pt x="1621" y="69"/>
                    <a:pt x="1370" y="0"/>
                    <a:pt x="11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87"/>
            <p:cNvSpPr/>
            <p:nvPr/>
          </p:nvSpPr>
          <p:spPr>
            <a:xfrm>
              <a:off x="3507275" y="709350"/>
              <a:ext cx="53650" cy="54800"/>
            </a:xfrm>
            <a:custGeom>
              <a:rect b="b" l="l" r="r" t="t"/>
              <a:pathLst>
                <a:path extrusionOk="0" h="2192" w="2146">
                  <a:moveTo>
                    <a:pt x="685" y="0"/>
                  </a:moveTo>
                  <a:cubicBezTo>
                    <a:pt x="594" y="0"/>
                    <a:pt x="502" y="23"/>
                    <a:pt x="411" y="69"/>
                  </a:cubicBezTo>
                  <a:cubicBezTo>
                    <a:pt x="343" y="92"/>
                    <a:pt x="251" y="137"/>
                    <a:pt x="206" y="206"/>
                  </a:cubicBezTo>
                  <a:cubicBezTo>
                    <a:pt x="137" y="274"/>
                    <a:pt x="91" y="343"/>
                    <a:pt x="46" y="434"/>
                  </a:cubicBezTo>
                  <a:cubicBezTo>
                    <a:pt x="0" y="525"/>
                    <a:pt x="0" y="617"/>
                    <a:pt x="0" y="708"/>
                  </a:cubicBezTo>
                  <a:cubicBezTo>
                    <a:pt x="0" y="890"/>
                    <a:pt x="69" y="1073"/>
                    <a:pt x="206" y="1187"/>
                  </a:cubicBezTo>
                  <a:cubicBezTo>
                    <a:pt x="206" y="1210"/>
                    <a:pt x="228" y="1210"/>
                    <a:pt x="228" y="1210"/>
                  </a:cubicBezTo>
                  <a:cubicBezTo>
                    <a:pt x="228" y="1301"/>
                    <a:pt x="251" y="1370"/>
                    <a:pt x="251" y="1461"/>
                  </a:cubicBezTo>
                  <a:cubicBezTo>
                    <a:pt x="274" y="1484"/>
                    <a:pt x="274" y="1507"/>
                    <a:pt x="274" y="1507"/>
                  </a:cubicBezTo>
                  <a:cubicBezTo>
                    <a:pt x="297" y="1575"/>
                    <a:pt x="320" y="1667"/>
                    <a:pt x="365" y="1712"/>
                  </a:cubicBezTo>
                  <a:cubicBezTo>
                    <a:pt x="365" y="1735"/>
                    <a:pt x="388" y="1758"/>
                    <a:pt x="388" y="1758"/>
                  </a:cubicBezTo>
                  <a:cubicBezTo>
                    <a:pt x="434" y="1826"/>
                    <a:pt x="480" y="1895"/>
                    <a:pt x="525" y="1940"/>
                  </a:cubicBezTo>
                  <a:cubicBezTo>
                    <a:pt x="639" y="2032"/>
                    <a:pt x="753" y="2100"/>
                    <a:pt x="913" y="2146"/>
                  </a:cubicBezTo>
                  <a:cubicBezTo>
                    <a:pt x="913" y="2169"/>
                    <a:pt x="936" y="2169"/>
                    <a:pt x="959" y="2169"/>
                  </a:cubicBezTo>
                  <a:cubicBezTo>
                    <a:pt x="1027" y="2192"/>
                    <a:pt x="1119" y="2192"/>
                    <a:pt x="1187" y="2192"/>
                  </a:cubicBezTo>
                  <a:cubicBezTo>
                    <a:pt x="1256" y="2192"/>
                    <a:pt x="1347" y="2169"/>
                    <a:pt x="1393" y="2169"/>
                  </a:cubicBezTo>
                  <a:lnTo>
                    <a:pt x="1415" y="2169"/>
                  </a:lnTo>
                  <a:cubicBezTo>
                    <a:pt x="1461" y="2146"/>
                    <a:pt x="1507" y="2123"/>
                    <a:pt x="1529" y="2123"/>
                  </a:cubicBezTo>
                  <a:cubicBezTo>
                    <a:pt x="1552" y="2100"/>
                    <a:pt x="1598" y="2100"/>
                    <a:pt x="1644" y="2077"/>
                  </a:cubicBezTo>
                  <a:cubicBezTo>
                    <a:pt x="1644" y="2077"/>
                    <a:pt x="1644" y="2055"/>
                    <a:pt x="1666" y="2055"/>
                  </a:cubicBezTo>
                  <a:cubicBezTo>
                    <a:pt x="1712" y="2032"/>
                    <a:pt x="1758" y="1986"/>
                    <a:pt x="1803" y="1940"/>
                  </a:cubicBezTo>
                  <a:cubicBezTo>
                    <a:pt x="1826" y="1918"/>
                    <a:pt x="1826" y="1918"/>
                    <a:pt x="1849" y="1895"/>
                  </a:cubicBezTo>
                  <a:cubicBezTo>
                    <a:pt x="1963" y="1758"/>
                    <a:pt x="2009" y="1689"/>
                    <a:pt x="2077" y="1507"/>
                  </a:cubicBezTo>
                  <a:cubicBezTo>
                    <a:pt x="2123" y="1415"/>
                    <a:pt x="2123" y="1301"/>
                    <a:pt x="2123" y="1210"/>
                  </a:cubicBezTo>
                  <a:cubicBezTo>
                    <a:pt x="2146" y="1119"/>
                    <a:pt x="2123" y="1005"/>
                    <a:pt x="2100" y="913"/>
                  </a:cubicBezTo>
                  <a:cubicBezTo>
                    <a:pt x="2100" y="890"/>
                    <a:pt x="2100" y="890"/>
                    <a:pt x="2100" y="868"/>
                  </a:cubicBezTo>
                  <a:cubicBezTo>
                    <a:pt x="2077" y="799"/>
                    <a:pt x="2032" y="708"/>
                    <a:pt x="2009" y="639"/>
                  </a:cubicBezTo>
                  <a:cubicBezTo>
                    <a:pt x="1986" y="594"/>
                    <a:pt x="1940" y="571"/>
                    <a:pt x="1918" y="525"/>
                  </a:cubicBezTo>
                  <a:cubicBezTo>
                    <a:pt x="1895" y="480"/>
                    <a:pt x="1849" y="434"/>
                    <a:pt x="1826" y="411"/>
                  </a:cubicBezTo>
                  <a:cubicBezTo>
                    <a:pt x="1758" y="343"/>
                    <a:pt x="1689" y="297"/>
                    <a:pt x="1621" y="251"/>
                  </a:cubicBezTo>
                  <a:cubicBezTo>
                    <a:pt x="1598" y="229"/>
                    <a:pt x="1575" y="229"/>
                    <a:pt x="1552" y="206"/>
                  </a:cubicBezTo>
                  <a:cubicBezTo>
                    <a:pt x="1529" y="206"/>
                    <a:pt x="1529" y="183"/>
                    <a:pt x="1507" y="183"/>
                  </a:cubicBezTo>
                  <a:cubicBezTo>
                    <a:pt x="1484" y="160"/>
                    <a:pt x="1461" y="114"/>
                    <a:pt x="1415" y="92"/>
                  </a:cubicBezTo>
                  <a:cubicBezTo>
                    <a:pt x="1300" y="42"/>
                    <a:pt x="1173" y="5"/>
                    <a:pt x="1051" y="5"/>
                  </a:cubicBezTo>
                  <a:cubicBezTo>
                    <a:pt x="1004" y="5"/>
                    <a:pt x="958" y="10"/>
                    <a:pt x="913" y="23"/>
                  </a:cubicBezTo>
                  <a:lnTo>
                    <a:pt x="868" y="23"/>
                  </a:lnTo>
                  <a:cubicBezTo>
                    <a:pt x="822" y="0"/>
                    <a:pt x="753" y="0"/>
                    <a:pt x="68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87"/>
            <p:cNvSpPr/>
            <p:nvPr/>
          </p:nvSpPr>
          <p:spPr>
            <a:xfrm>
              <a:off x="3382875" y="814350"/>
              <a:ext cx="54800" cy="53900"/>
            </a:xfrm>
            <a:custGeom>
              <a:rect b="b" l="l" r="r" t="t"/>
              <a:pathLst>
                <a:path extrusionOk="0" h="2156" w="2192">
                  <a:moveTo>
                    <a:pt x="1119" y="0"/>
                  </a:moveTo>
                  <a:cubicBezTo>
                    <a:pt x="1050" y="23"/>
                    <a:pt x="959" y="23"/>
                    <a:pt x="868" y="46"/>
                  </a:cubicBezTo>
                  <a:cubicBezTo>
                    <a:pt x="845" y="46"/>
                    <a:pt x="845" y="46"/>
                    <a:pt x="822" y="69"/>
                  </a:cubicBezTo>
                  <a:cubicBezTo>
                    <a:pt x="799" y="69"/>
                    <a:pt x="776" y="91"/>
                    <a:pt x="754" y="91"/>
                  </a:cubicBezTo>
                  <a:cubicBezTo>
                    <a:pt x="639" y="91"/>
                    <a:pt x="548" y="114"/>
                    <a:pt x="434" y="183"/>
                  </a:cubicBezTo>
                  <a:cubicBezTo>
                    <a:pt x="388" y="206"/>
                    <a:pt x="343" y="251"/>
                    <a:pt x="297" y="297"/>
                  </a:cubicBezTo>
                  <a:cubicBezTo>
                    <a:pt x="229" y="365"/>
                    <a:pt x="160" y="479"/>
                    <a:pt x="114" y="594"/>
                  </a:cubicBezTo>
                  <a:cubicBezTo>
                    <a:pt x="114" y="616"/>
                    <a:pt x="114" y="639"/>
                    <a:pt x="92" y="685"/>
                  </a:cubicBezTo>
                  <a:cubicBezTo>
                    <a:pt x="92" y="685"/>
                    <a:pt x="92" y="708"/>
                    <a:pt x="92" y="731"/>
                  </a:cubicBezTo>
                  <a:cubicBezTo>
                    <a:pt x="92" y="753"/>
                    <a:pt x="69" y="776"/>
                    <a:pt x="69" y="799"/>
                  </a:cubicBezTo>
                  <a:cubicBezTo>
                    <a:pt x="69" y="799"/>
                    <a:pt x="46" y="799"/>
                    <a:pt x="46" y="822"/>
                  </a:cubicBezTo>
                  <a:cubicBezTo>
                    <a:pt x="0" y="1004"/>
                    <a:pt x="23" y="1141"/>
                    <a:pt x="46" y="1324"/>
                  </a:cubicBezTo>
                  <a:cubicBezTo>
                    <a:pt x="69" y="1415"/>
                    <a:pt x="114" y="1484"/>
                    <a:pt x="183" y="1552"/>
                  </a:cubicBezTo>
                  <a:cubicBezTo>
                    <a:pt x="183" y="1575"/>
                    <a:pt x="206" y="1575"/>
                    <a:pt x="206" y="1598"/>
                  </a:cubicBezTo>
                  <a:cubicBezTo>
                    <a:pt x="206" y="1598"/>
                    <a:pt x="206" y="1598"/>
                    <a:pt x="229" y="1621"/>
                  </a:cubicBezTo>
                  <a:cubicBezTo>
                    <a:pt x="229" y="1644"/>
                    <a:pt x="251" y="1666"/>
                    <a:pt x="274" y="1689"/>
                  </a:cubicBezTo>
                  <a:cubicBezTo>
                    <a:pt x="320" y="1758"/>
                    <a:pt x="365" y="1826"/>
                    <a:pt x="434" y="1895"/>
                  </a:cubicBezTo>
                  <a:cubicBezTo>
                    <a:pt x="434" y="1895"/>
                    <a:pt x="457" y="1917"/>
                    <a:pt x="457" y="1917"/>
                  </a:cubicBezTo>
                  <a:cubicBezTo>
                    <a:pt x="571" y="2009"/>
                    <a:pt x="571" y="2032"/>
                    <a:pt x="685" y="2077"/>
                  </a:cubicBezTo>
                  <a:cubicBezTo>
                    <a:pt x="708" y="2077"/>
                    <a:pt x="754" y="2100"/>
                    <a:pt x="776" y="2100"/>
                  </a:cubicBezTo>
                  <a:cubicBezTo>
                    <a:pt x="868" y="2146"/>
                    <a:pt x="959" y="2146"/>
                    <a:pt x="1027" y="2146"/>
                  </a:cubicBezTo>
                  <a:cubicBezTo>
                    <a:pt x="1061" y="2152"/>
                    <a:pt x="1092" y="2155"/>
                    <a:pt x="1123" y="2155"/>
                  </a:cubicBezTo>
                  <a:cubicBezTo>
                    <a:pt x="1197" y="2155"/>
                    <a:pt x="1266" y="2139"/>
                    <a:pt x="1347" y="2123"/>
                  </a:cubicBezTo>
                  <a:cubicBezTo>
                    <a:pt x="1415" y="2100"/>
                    <a:pt x="1484" y="2054"/>
                    <a:pt x="1552" y="2032"/>
                  </a:cubicBezTo>
                  <a:cubicBezTo>
                    <a:pt x="1575" y="2009"/>
                    <a:pt x="1598" y="2009"/>
                    <a:pt x="1621" y="1986"/>
                  </a:cubicBezTo>
                  <a:cubicBezTo>
                    <a:pt x="1689" y="1940"/>
                    <a:pt x="1758" y="1895"/>
                    <a:pt x="1803" y="1849"/>
                  </a:cubicBezTo>
                  <a:cubicBezTo>
                    <a:pt x="1826" y="1826"/>
                    <a:pt x="1849" y="1803"/>
                    <a:pt x="1872" y="1803"/>
                  </a:cubicBezTo>
                  <a:cubicBezTo>
                    <a:pt x="1918" y="1712"/>
                    <a:pt x="2009" y="1644"/>
                    <a:pt x="2055" y="1552"/>
                  </a:cubicBezTo>
                  <a:cubicBezTo>
                    <a:pt x="2077" y="1461"/>
                    <a:pt x="2123" y="1392"/>
                    <a:pt x="2146" y="1324"/>
                  </a:cubicBezTo>
                  <a:cubicBezTo>
                    <a:pt x="2146" y="1301"/>
                    <a:pt x="2146" y="1278"/>
                    <a:pt x="2146" y="1256"/>
                  </a:cubicBezTo>
                  <a:cubicBezTo>
                    <a:pt x="2169" y="1187"/>
                    <a:pt x="2191" y="1096"/>
                    <a:pt x="2191" y="1004"/>
                  </a:cubicBezTo>
                  <a:cubicBezTo>
                    <a:pt x="2191" y="1004"/>
                    <a:pt x="2191" y="982"/>
                    <a:pt x="2191" y="982"/>
                  </a:cubicBezTo>
                  <a:cubicBezTo>
                    <a:pt x="2169" y="913"/>
                    <a:pt x="2169" y="845"/>
                    <a:pt x="2146" y="776"/>
                  </a:cubicBezTo>
                  <a:cubicBezTo>
                    <a:pt x="2146" y="685"/>
                    <a:pt x="2100" y="594"/>
                    <a:pt x="2055" y="548"/>
                  </a:cubicBezTo>
                  <a:cubicBezTo>
                    <a:pt x="2055" y="525"/>
                    <a:pt x="2055" y="502"/>
                    <a:pt x="2032" y="479"/>
                  </a:cubicBezTo>
                  <a:cubicBezTo>
                    <a:pt x="1986" y="434"/>
                    <a:pt x="1940" y="365"/>
                    <a:pt x="1918" y="320"/>
                  </a:cubicBezTo>
                  <a:cubicBezTo>
                    <a:pt x="1895" y="320"/>
                    <a:pt x="1895" y="297"/>
                    <a:pt x="1895" y="297"/>
                  </a:cubicBezTo>
                  <a:cubicBezTo>
                    <a:pt x="1872" y="297"/>
                    <a:pt x="1872" y="274"/>
                    <a:pt x="1849" y="274"/>
                  </a:cubicBezTo>
                  <a:cubicBezTo>
                    <a:pt x="1803" y="228"/>
                    <a:pt x="1758" y="183"/>
                    <a:pt x="1689" y="160"/>
                  </a:cubicBezTo>
                  <a:cubicBezTo>
                    <a:pt x="1621" y="114"/>
                    <a:pt x="1552" y="91"/>
                    <a:pt x="1484" y="46"/>
                  </a:cubicBezTo>
                  <a:lnTo>
                    <a:pt x="1415" y="46"/>
                  </a:lnTo>
                  <a:cubicBezTo>
                    <a:pt x="1324" y="23"/>
                    <a:pt x="1210" y="0"/>
                    <a:pt x="11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87"/>
            <p:cNvSpPr/>
            <p:nvPr/>
          </p:nvSpPr>
          <p:spPr>
            <a:xfrm>
              <a:off x="3384000" y="968850"/>
              <a:ext cx="55375" cy="58350"/>
            </a:xfrm>
            <a:custGeom>
              <a:rect b="b" l="l" r="r" t="t"/>
              <a:pathLst>
                <a:path extrusionOk="0" h="2334" w="2215">
                  <a:moveTo>
                    <a:pt x="946" y="0"/>
                  </a:moveTo>
                  <a:cubicBezTo>
                    <a:pt x="830" y="0"/>
                    <a:pt x="715" y="27"/>
                    <a:pt x="617" y="97"/>
                  </a:cubicBezTo>
                  <a:cubicBezTo>
                    <a:pt x="526" y="166"/>
                    <a:pt x="435" y="234"/>
                    <a:pt x="366" y="303"/>
                  </a:cubicBezTo>
                  <a:cubicBezTo>
                    <a:pt x="275" y="394"/>
                    <a:pt x="206" y="485"/>
                    <a:pt x="161" y="599"/>
                  </a:cubicBezTo>
                  <a:cubicBezTo>
                    <a:pt x="115" y="713"/>
                    <a:pt x="47" y="805"/>
                    <a:pt x="47" y="919"/>
                  </a:cubicBezTo>
                  <a:cubicBezTo>
                    <a:pt x="24" y="1010"/>
                    <a:pt x="1" y="1101"/>
                    <a:pt x="1" y="1193"/>
                  </a:cubicBezTo>
                  <a:cubicBezTo>
                    <a:pt x="1" y="1284"/>
                    <a:pt x="24" y="1375"/>
                    <a:pt x="47" y="1444"/>
                  </a:cubicBezTo>
                  <a:cubicBezTo>
                    <a:pt x="47" y="1489"/>
                    <a:pt x="47" y="1512"/>
                    <a:pt x="69" y="1535"/>
                  </a:cubicBezTo>
                  <a:cubicBezTo>
                    <a:pt x="92" y="1604"/>
                    <a:pt x="115" y="1695"/>
                    <a:pt x="161" y="1763"/>
                  </a:cubicBezTo>
                  <a:cubicBezTo>
                    <a:pt x="206" y="1832"/>
                    <a:pt x="275" y="1900"/>
                    <a:pt x="320" y="1969"/>
                  </a:cubicBezTo>
                  <a:cubicBezTo>
                    <a:pt x="343" y="1992"/>
                    <a:pt x="343" y="1992"/>
                    <a:pt x="366" y="2014"/>
                  </a:cubicBezTo>
                  <a:cubicBezTo>
                    <a:pt x="435" y="2083"/>
                    <a:pt x="503" y="2129"/>
                    <a:pt x="572" y="2174"/>
                  </a:cubicBezTo>
                  <a:cubicBezTo>
                    <a:pt x="640" y="2220"/>
                    <a:pt x="731" y="2243"/>
                    <a:pt x="800" y="2266"/>
                  </a:cubicBezTo>
                  <a:cubicBezTo>
                    <a:pt x="914" y="2311"/>
                    <a:pt x="1028" y="2334"/>
                    <a:pt x="1142" y="2334"/>
                  </a:cubicBezTo>
                  <a:lnTo>
                    <a:pt x="1211" y="2334"/>
                  </a:lnTo>
                  <a:cubicBezTo>
                    <a:pt x="1302" y="2334"/>
                    <a:pt x="1393" y="2311"/>
                    <a:pt x="1462" y="2288"/>
                  </a:cubicBezTo>
                  <a:cubicBezTo>
                    <a:pt x="1644" y="2243"/>
                    <a:pt x="1758" y="2174"/>
                    <a:pt x="1895" y="2037"/>
                  </a:cubicBezTo>
                  <a:cubicBezTo>
                    <a:pt x="1918" y="2014"/>
                    <a:pt x="1964" y="1969"/>
                    <a:pt x="1987" y="1923"/>
                  </a:cubicBezTo>
                  <a:cubicBezTo>
                    <a:pt x="2010" y="1900"/>
                    <a:pt x="2055" y="1855"/>
                    <a:pt x="2078" y="1809"/>
                  </a:cubicBezTo>
                  <a:cubicBezTo>
                    <a:pt x="2124" y="1718"/>
                    <a:pt x="2169" y="1604"/>
                    <a:pt x="2192" y="1512"/>
                  </a:cubicBezTo>
                  <a:cubicBezTo>
                    <a:pt x="2215" y="1307"/>
                    <a:pt x="2215" y="1216"/>
                    <a:pt x="2192" y="1010"/>
                  </a:cubicBezTo>
                  <a:cubicBezTo>
                    <a:pt x="2169" y="987"/>
                    <a:pt x="2169" y="964"/>
                    <a:pt x="2169" y="942"/>
                  </a:cubicBezTo>
                  <a:cubicBezTo>
                    <a:pt x="2146" y="873"/>
                    <a:pt x="2101" y="805"/>
                    <a:pt x="2078" y="736"/>
                  </a:cubicBezTo>
                  <a:cubicBezTo>
                    <a:pt x="2055" y="713"/>
                    <a:pt x="2055" y="713"/>
                    <a:pt x="2055" y="691"/>
                  </a:cubicBezTo>
                  <a:cubicBezTo>
                    <a:pt x="2010" y="645"/>
                    <a:pt x="1964" y="576"/>
                    <a:pt x="1918" y="531"/>
                  </a:cubicBezTo>
                  <a:cubicBezTo>
                    <a:pt x="1918" y="531"/>
                    <a:pt x="1918" y="531"/>
                    <a:pt x="1895" y="508"/>
                  </a:cubicBezTo>
                  <a:cubicBezTo>
                    <a:pt x="1850" y="462"/>
                    <a:pt x="1781" y="417"/>
                    <a:pt x="1736" y="394"/>
                  </a:cubicBezTo>
                  <a:cubicBezTo>
                    <a:pt x="1736" y="371"/>
                    <a:pt x="1713" y="371"/>
                    <a:pt x="1713" y="371"/>
                  </a:cubicBezTo>
                  <a:cubicBezTo>
                    <a:pt x="1667" y="348"/>
                    <a:pt x="1599" y="325"/>
                    <a:pt x="1553" y="303"/>
                  </a:cubicBezTo>
                  <a:cubicBezTo>
                    <a:pt x="1439" y="166"/>
                    <a:pt x="1325" y="51"/>
                    <a:pt x="1165" y="29"/>
                  </a:cubicBezTo>
                  <a:cubicBezTo>
                    <a:pt x="1094" y="11"/>
                    <a:pt x="1020" y="0"/>
                    <a:pt x="94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87"/>
            <p:cNvSpPr/>
            <p:nvPr/>
          </p:nvSpPr>
          <p:spPr>
            <a:xfrm>
              <a:off x="3496425" y="1096150"/>
              <a:ext cx="64500" cy="61400"/>
            </a:xfrm>
            <a:custGeom>
              <a:rect b="b" l="l" r="r" t="t"/>
              <a:pathLst>
                <a:path extrusionOk="0" h="2456" w="2580">
                  <a:moveTo>
                    <a:pt x="976" y="0"/>
                  </a:moveTo>
                  <a:cubicBezTo>
                    <a:pt x="956" y="0"/>
                    <a:pt x="935" y="1"/>
                    <a:pt x="914" y="4"/>
                  </a:cubicBezTo>
                  <a:cubicBezTo>
                    <a:pt x="868" y="4"/>
                    <a:pt x="799" y="4"/>
                    <a:pt x="731" y="27"/>
                  </a:cubicBezTo>
                  <a:cubicBezTo>
                    <a:pt x="617" y="49"/>
                    <a:pt x="525" y="118"/>
                    <a:pt x="434" y="186"/>
                  </a:cubicBezTo>
                  <a:cubicBezTo>
                    <a:pt x="411" y="209"/>
                    <a:pt x="389" y="232"/>
                    <a:pt x="366" y="278"/>
                  </a:cubicBezTo>
                  <a:cubicBezTo>
                    <a:pt x="320" y="323"/>
                    <a:pt x="252" y="392"/>
                    <a:pt x="206" y="483"/>
                  </a:cubicBezTo>
                  <a:cubicBezTo>
                    <a:pt x="137" y="574"/>
                    <a:pt x="92" y="689"/>
                    <a:pt x="69" y="803"/>
                  </a:cubicBezTo>
                  <a:cubicBezTo>
                    <a:pt x="1" y="1031"/>
                    <a:pt x="1" y="1305"/>
                    <a:pt x="69" y="1533"/>
                  </a:cubicBezTo>
                  <a:cubicBezTo>
                    <a:pt x="115" y="1624"/>
                    <a:pt x="137" y="1693"/>
                    <a:pt x="183" y="1784"/>
                  </a:cubicBezTo>
                  <a:cubicBezTo>
                    <a:pt x="183" y="1807"/>
                    <a:pt x="206" y="1830"/>
                    <a:pt x="229" y="1853"/>
                  </a:cubicBezTo>
                  <a:cubicBezTo>
                    <a:pt x="274" y="1921"/>
                    <a:pt x="320" y="2012"/>
                    <a:pt x="389" y="2058"/>
                  </a:cubicBezTo>
                  <a:cubicBezTo>
                    <a:pt x="457" y="2127"/>
                    <a:pt x="525" y="2172"/>
                    <a:pt x="594" y="2218"/>
                  </a:cubicBezTo>
                  <a:cubicBezTo>
                    <a:pt x="799" y="2378"/>
                    <a:pt x="1028" y="2423"/>
                    <a:pt x="1279" y="2446"/>
                  </a:cubicBezTo>
                  <a:cubicBezTo>
                    <a:pt x="1312" y="2453"/>
                    <a:pt x="1348" y="2456"/>
                    <a:pt x="1384" y="2456"/>
                  </a:cubicBezTo>
                  <a:cubicBezTo>
                    <a:pt x="1471" y="2456"/>
                    <a:pt x="1563" y="2439"/>
                    <a:pt x="1644" y="2423"/>
                  </a:cubicBezTo>
                  <a:cubicBezTo>
                    <a:pt x="1667" y="2400"/>
                    <a:pt x="1690" y="2400"/>
                    <a:pt x="1735" y="2400"/>
                  </a:cubicBezTo>
                  <a:cubicBezTo>
                    <a:pt x="1804" y="2355"/>
                    <a:pt x="1895" y="2332"/>
                    <a:pt x="1963" y="2286"/>
                  </a:cubicBezTo>
                  <a:cubicBezTo>
                    <a:pt x="2032" y="2264"/>
                    <a:pt x="2055" y="2218"/>
                    <a:pt x="2123" y="2195"/>
                  </a:cubicBezTo>
                  <a:cubicBezTo>
                    <a:pt x="2169" y="2149"/>
                    <a:pt x="2215" y="2127"/>
                    <a:pt x="2237" y="2081"/>
                  </a:cubicBezTo>
                  <a:cubicBezTo>
                    <a:pt x="2306" y="2012"/>
                    <a:pt x="2352" y="1944"/>
                    <a:pt x="2397" y="1876"/>
                  </a:cubicBezTo>
                  <a:cubicBezTo>
                    <a:pt x="2443" y="1784"/>
                    <a:pt x="2488" y="1716"/>
                    <a:pt x="2511" y="1624"/>
                  </a:cubicBezTo>
                  <a:cubicBezTo>
                    <a:pt x="2511" y="1602"/>
                    <a:pt x="2534" y="1579"/>
                    <a:pt x="2534" y="1533"/>
                  </a:cubicBezTo>
                  <a:cubicBezTo>
                    <a:pt x="2557" y="1465"/>
                    <a:pt x="2580" y="1373"/>
                    <a:pt x="2580" y="1282"/>
                  </a:cubicBezTo>
                  <a:cubicBezTo>
                    <a:pt x="2580" y="1099"/>
                    <a:pt x="2534" y="940"/>
                    <a:pt x="2443" y="780"/>
                  </a:cubicBezTo>
                  <a:cubicBezTo>
                    <a:pt x="2374" y="643"/>
                    <a:pt x="2260" y="506"/>
                    <a:pt x="2123" y="415"/>
                  </a:cubicBezTo>
                  <a:cubicBezTo>
                    <a:pt x="2100" y="415"/>
                    <a:pt x="2100" y="415"/>
                    <a:pt x="2078" y="392"/>
                  </a:cubicBezTo>
                  <a:cubicBezTo>
                    <a:pt x="2032" y="369"/>
                    <a:pt x="1963" y="346"/>
                    <a:pt x="1895" y="323"/>
                  </a:cubicBezTo>
                  <a:lnTo>
                    <a:pt x="1872" y="323"/>
                  </a:lnTo>
                  <a:cubicBezTo>
                    <a:pt x="1804" y="301"/>
                    <a:pt x="1712" y="301"/>
                    <a:pt x="1644" y="301"/>
                  </a:cubicBezTo>
                  <a:cubicBezTo>
                    <a:pt x="1598" y="301"/>
                    <a:pt x="1553" y="301"/>
                    <a:pt x="1507" y="323"/>
                  </a:cubicBezTo>
                  <a:cubicBezTo>
                    <a:pt x="1484" y="278"/>
                    <a:pt x="1461" y="232"/>
                    <a:pt x="1416" y="186"/>
                  </a:cubicBezTo>
                  <a:cubicBezTo>
                    <a:pt x="1293" y="84"/>
                    <a:pt x="1152" y="0"/>
                    <a:pt x="97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87"/>
            <p:cNvSpPr/>
            <p:nvPr/>
          </p:nvSpPr>
          <p:spPr>
            <a:xfrm>
              <a:off x="3649350" y="1068850"/>
              <a:ext cx="67375" cy="59375"/>
            </a:xfrm>
            <a:custGeom>
              <a:rect b="b" l="l" r="r" t="t"/>
              <a:pathLst>
                <a:path extrusionOk="0" h="2375" w="2695">
                  <a:moveTo>
                    <a:pt x="1530" y="0"/>
                  </a:moveTo>
                  <a:cubicBezTo>
                    <a:pt x="1439" y="0"/>
                    <a:pt x="1347" y="0"/>
                    <a:pt x="1279" y="46"/>
                  </a:cubicBezTo>
                  <a:cubicBezTo>
                    <a:pt x="1119" y="92"/>
                    <a:pt x="982" y="160"/>
                    <a:pt x="868" y="274"/>
                  </a:cubicBezTo>
                  <a:cubicBezTo>
                    <a:pt x="845" y="274"/>
                    <a:pt x="845" y="297"/>
                    <a:pt x="845" y="297"/>
                  </a:cubicBezTo>
                  <a:lnTo>
                    <a:pt x="708" y="297"/>
                  </a:lnTo>
                  <a:cubicBezTo>
                    <a:pt x="526" y="297"/>
                    <a:pt x="343" y="365"/>
                    <a:pt x="229" y="502"/>
                  </a:cubicBezTo>
                  <a:lnTo>
                    <a:pt x="115" y="639"/>
                  </a:lnTo>
                  <a:cubicBezTo>
                    <a:pt x="46" y="753"/>
                    <a:pt x="24" y="868"/>
                    <a:pt x="24" y="982"/>
                  </a:cubicBezTo>
                  <a:cubicBezTo>
                    <a:pt x="1" y="1050"/>
                    <a:pt x="1" y="1096"/>
                    <a:pt x="24" y="1141"/>
                  </a:cubicBezTo>
                  <a:cubicBezTo>
                    <a:pt x="24" y="1278"/>
                    <a:pt x="46" y="1370"/>
                    <a:pt x="92" y="1484"/>
                  </a:cubicBezTo>
                  <a:cubicBezTo>
                    <a:pt x="160" y="1689"/>
                    <a:pt x="275" y="1872"/>
                    <a:pt x="434" y="2032"/>
                  </a:cubicBezTo>
                  <a:cubicBezTo>
                    <a:pt x="594" y="2169"/>
                    <a:pt x="800" y="2306"/>
                    <a:pt x="1005" y="2351"/>
                  </a:cubicBezTo>
                  <a:cubicBezTo>
                    <a:pt x="1119" y="2363"/>
                    <a:pt x="1233" y="2374"/>
                    <a:pt x="1345" y="2374"/>
                  </a:cubicBezTo>
                  <a:cubicBezTo>
                    <a:pt x="1456" y="2374"/>
                    <a:pt x="1564" y="2363"/>
                    <a:pt x="1667" y="2328"/>
                  </a:cubicBezTo>
                  <a:cubicBezTo>
                    <a:pt x="2101" y="2191"/>
                    <a:pt x="2420" y="1872"/>
                    <a:pt x="2557" y="1438"/>
                  </a:cubicBezTo>
                  <a:cubicBezTo>
                    <a:pt x="2694" y="959"/>
                    <a:pt x="2511" y="388"/>
                    <a:pt x="2078" y="137"/>
                  </a:cubicBezTo>
                  <a:cubicBezTo>
                    <a:pt x="1918" y="46"/>
                    <a:pt x="1781" y="23"/>
                    <a:pt x="15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87"/>
            <p:cNvSpPr/>
            <p:nvPr/>
          </p:nvSpPr>
          <p:spPr>
            <a:xfrm>
              <a:off x="3726400" y="889675"/>
              <a:ext cx="62775" cy="62325"/>
            </a:xfrm>
            <a:custGeom>
              <a:rect b="b" l="l" r="r" t="t"/>
              <a:pathLst>
                <a:path extrusionOk="0" h="2493" w="2511">
                  <a:moveTo>
                    <a:pt x="1073" y="0"/>
                  </a:moveTo>
                  <a:cubicBezTo>
                    <a:pt x="1004" y="23"/>
                    <a:pt x="959" y="23"/>
                    <a:pt x="890" y="46"/>
                  </a:cubicBezTo>
                  <a:cubicBezTo>
                    <a:pt x="799" y="69"/>
                    <a:pt x="685" y="114"/>
                    <a:pt x="594" y="183"/>
                  </a:cubicBezTo>
                  <a:cubicBezTo>
                    <a:pt x="434" y="274"/>
                    <a:pt x="320" y="411"/>
                    <a:pt x="274" y="594"/>
                  </a:cubicBezTo>
                  <a:cubicBezTo>
                    <a:pt x="251" y="639"/>
                    <a:pt x="251" y="685"/>
                    <a:pt x="251" y="731"/>
                  </a:cubicBezTo>
                  <a:cubicBezTo>
                    <a:pt x="228" y="753"/>
                    <a:pt x="228" y="753"/>
                    <a:pt x="206" y="776"/>
                  </a:cubicBezTo>
                  <a:cubicBezTo>
                    <a:pt x="91" y="913"/>
                    <a:pt x="0" y="1073"/>
                    <a:pt x="0" y="1255"/>
                  </a:cubicBezTo>
                  <a:cubicBezTo>
                    <a:pt x="23" y="1484"/>
                    <a:pt x="69" y="1712"/>
                    <a:pt x="206" y="1895"/>
                  </a:cubicBezTo>
                  <a:cubicBezTo>
                    <a:pt x="320" y="2077"/>
                    <a:pt x="479" y="2237"/>
                    <a:pt x="662" y="2351"/>
                  </a:cubicBezTo>
                  <a:cubicBezTo>
                    <a:pt x="840" y="2430"/>
                    <a:pt x="1019" y="2492"/>
                    <a:pt x="1212" y="2492"/>
                  </a:cubicBezTo>
                  <a:cubicBezTo>
                    <a:pt x="1242" y="2492"/>
                    <a:pt x="1271" y="2491"/>
                    <a:pt x="1301" y="2488"/>
                  </a:cubicBezTo>
                  <a:cubicBezTo>
                    <a:pt x="1507" y="2488"/>
                    <a:pt x="1735" y="2442"/>
                    <a:pt x="1917" y="2305"/>
                  </a:cubicBezTo>
                  <a:cubicBezTo>
                    <a:pt x="2100" y="2191"/>
                    <a:pt x="2260" y="2032"/>
                    <a:pt x="2351" y="1849"/>
                  </a:cubicBezTo>
                  <a:cubicBezTo>
                    <a:pt x="2442" y="1644"/>
                    <a:pt x="2511" y="1438"/>
                    <a:pt x="2511" y="1233"/>
                  </a:cubicBezTo>
                  <a:cubicBezTo>
                    <a:pt x="2511" y="1004"/>
                    <a:pt x="2465" y="776"/>
                    <a:pt x="2351" y="594"/>
                  </a:cubicBezTo>
                  <a:cubicBezTo>
                    <a:pt x="2283" y="525"/>
                    <a:pt x="2237" y="434"/>
                    <a:pt x="2146" y="365"/>
                  </a:cubicBezTo>
                  <a:cubicBezTo>
                    <a:pt x="2077" y="274"/>
                    <a:pt x="1986" y="206"/>
                    <a:pt x="1895" y="160"/>
                  </a:cubicBezTo>
                  <a:cubicBezTo>
                    <a:pt x="1689" y="46"/>
                    <a:pt x="1461" y="0"/>
                    <a:pt x="12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87"/>
            <p:cNvSpPr/>
            <p:nvPr/>
          </p:nvSpPr>
          <p:spPr>
            <a:xfrm>
              <a:off x="3695000" y="733650"/>
              <a:ext cx="61650" cy="58450"/>
            </a:xfrm>
            <a:custGeom>
              <a:rect b="b" l="l" r="r" t="t"/>
              <a:pathLst>
                <a:path extrusionOk="0" h="2338" w="2466">
                  <a:moveTo>
                    <a:pt x="1212" y="0"/>
                  </a:moveTo>
                  <a:cubicBezTo>
                    <a:pt x="1175" y="0"/>
                    <a:pt x="1136" y="3"/>
                    <a:pt x="1096" y="10"/>
                  </a:cubicBezTo>
                  <a:cubicBezTo>
                    <a:pt x="914" y="10"/>
                    <a:pt x="708" y="33"/>
                    <a:pt x="526" y="124"/>
                  </a:cubicBezTo>
                  <a:cubicBezTo>
                    <a:pt x="434" y="124"/>
                    <a:pt x="343" y="170"/>
                    <a:pt x="275" y="238"/>
                  </a:cubicBezTo>
                  <a:cubicBezTo>
                    <a:pt x="206" y="284"/>
                    <a:pt x="138" y="352"/>
                    <a:pt x="92" y="443"/>
                  </a:cubicBezTo>
                  <a:cubicBezTo>
                    <a:pt x="46" y="512"/>
                    <a:pt x="24" y="603"/>
                    <a:pt x="24" y="695"/>
                  </a:cubicBezTo>
                  <a:cubicBezTo>
                    <a:pt x="1" y="786"/>
                    <a:pt x="1" y="877"/>
                    <a:pt x="24" y="968"/>
                  </a:cubicBezTo>
                  <a:cubicBezTo>
                    <a:pt x="92" y="1128"/>
                    <a:pt x="183" y="1311"/>
                    <a:pt x="343" y="1379"/>
                  </a:cubicBezTo>
                  <a:cubicBezTo>
                    <a:pt x="389" y="1402"/>
                    <a:pt x="412" y="1402"/>
                    <a:pt x="434" y="1425"/>
                  </a:cubicBezTo>
                  <a:cubicBezTo>
                    <a:pt x="434" y="1471"/>
                    <a:pt x="457" y="1516"/>
                    <a:pt x="480" y="1562"/>
                  </a:cubicBezTo>
                  <a:cubicBezTo>
                    <a:pt x="503" y="1630"/>
                    <a:pt x="526" y="1699"/>
                    <a:pt x="549" y="1767"/>
                  </a:cubicBezTo>
                  <a:cubicBezTo>
                    <a:pt x="571" y="1790"/>
                    <a:pt x="571" y="1813"/>
                    <a:pt x="594" y="1813"/>
                  </a:cubicBezTo>
                  <a:cubicBezTo>
                    <a:pt x="640" y="1904"/>
                    <a:pt x="708" y="1996"/>
                    <a:pt x="777" y="2041"/>
                  </a:cubicBezTo>
                  <a:cubicBezTo>
                    <a:pt x="845" y="2087"/>
                    <a:pt x="891" y="2155"/>
                    <a:pt x="959" y="2178"/>
                  </a:cubicBezTo>
                  <a:cubicBezTo>
                    <a:pt x="1005" y="2201"/>
                    <a:pt x="1051" y="2224"/>
                    <a:pt x="1096" y="2247"/>
                  </a:cubicBezTo>
                  <a:cubicBezTo>
                    <a:pt x="1142" y="2269"/>
                    <a:pt x="1188" y="2292"/>
                    <a:pt x="1233" y="2292"/>
                  </a:cubicBezTo>
                  <a:cubicBezTo>
                    <a:pt x="1256" y="2315"/>
                    <a:pt x="1302" y="2315"/>
                    <a:pt x="1347" y="2315"/>
                  </a:cubicBezTo>
                  <a:cubicBezTo>
                    <a:pt x="1370" y="2315"/>
                    <a:pt x="1416" y="2338"/>
                    <a:pt x="1462" y="2338"/>
                  </a:cubicBezTo>
                  <a:lnTo>
                    <a:pt x="1484" y="2338"/>
                  </a:lnTo>
                  <a:cubicBezTo>
                    <a:pt x="1553" y="2315"/>
                    <a:pt x="1621" y="2315"/>
                    <a:pt x="1690" y="2292"/>
                  </a:cubicBezTo>
                  <a:cubicBezTo>
                    <a:pt x="1781" y="2292"/>
                    <a:pt x="1850" y="2247"/>
                    <a:pt x="1918" y="2224"/>
                  </a:cubicBezTo>
                  <a:cubicBezTo>
                    <a:pt x="1941" y="2201"/>
                    <a:pt x="1964" y="2201"/>
                    <a:pt x="1964" y="2178"/>
                  </a:cubicBezTo>
                  <a:cubicBezTo>
                    <a:pt x="2032" y="2133"/>
                    <a:pt x="2101" y="2087"/>
                    <a:pt x="2146" y="2041"/>
                  </a:cubicBezTo>
                  <a:cubicBezTo>
                    <a:pt x="2215" y="1973"/>
                    <a:pt x="2283" y="1881"/>
                    <a:pt x="2329" y="1790"/>
                  </a:cubicBezTo>
                  <a:cubicBezTo>
                    <a:pt x="2375" y="1699"/>
                    <a:pt x="2420" y="1608"/>
                    <a:pt x="2443" y="1516"/>
                  </a:cubicBezTo>
                  <a:cubicBezTo>
                    <a:pt x="2443" y="1402"/>
                    <a:pt x="2466" y="1311"/>
                    <a:pt x="2466" y="1197"/>
                  </a:cubicBezTo>
                  <a:cubicBezTo>
                    <a:pt x="2466" y="1105"/>
                    <a:pt x="2443" y="991"/>
                    <a:pt x="2420" y="877"/>
                  </a:cubicBezTo>
                  <a:cubicBezTo>
                    <a:pt x="2397" y="809"/>
                    <a:pt x="2352" y="740"/>
                    <a:pt x="2329" y="672"/>
                  </a:cubicBezTo>
                  <a:cubicBezTo>
                    <a:pt x="2306" y="649"/>
                    <a:pt x="2306" y="626"/>
                    <a:pt x="2283" y="603"/>
                  </a:cubicBezTo>
                  <a:cubicBezTo>
                    <a:pt x="2238" y="535"/>
                    <a:pt x="2192" y="466"/>
                    <a:pt x="2146" y="421"/>
                  </a:cubicBezTo>
                  <a:cubicBezTo>
                    <a:pt x="2123" y="398"/>
                    <a:pt x="2123" y="375"/>
                    <a:pt x="2101" y="352"/>
                  </a:cubicBezTo>
                  <a:cubicBezTo>
                    <a:pt x="2009" y="284"/>
                    <a:pt x="1918" y="215"/>
                    <a:pt x="1827" y="170"/>
                  </a:cubicBezTo>
                  <a:cubicBezTo>
                    <a:pt x="1713" y="124"/>
                    <a:pt x="1598" y="55"/>
                    <a:pt x="1484" y="33"/>
                  </a:cubicBezTo>
                  <a:cubicBezTo>
                    <a:pt x="1388" y="16"/>
                    <a:pt x="1302" y="0"/>
                    <a:pt x="12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87"/>
            <p:cNvSpPr/>
            <p:nvPr/>
          </p:nvSpPr>
          <p:spPr>
            <a:xfrm>
              <a:off x="3575750" y="855325"/>
              <a:ext cx="57650" cy="66900"/>
            </a:xfrm>
            <a:custGeom>
              <a:rect b="b" l="l" r="r" t="t"/>
              <a:pathLst>
                <a:path extrusionOk="0" h="2676" w="2306">
                  <a:moveTo>
                    <a:pt x="1223" y="0"/>
                  </a:moveTo>
                  <a:cubicBezTo>
                    <a:pt x="1196" y="0"/>
                    <a:pt x="1169" y="2"/>
                    <a:pt x="1141" y="5"/>
                  </a:cubicBezTo>
                  <a:cubicBezTo>
                    <a:pt x="982" y="27"/>
                    <a:pt x="868" y="50"/>
                    <a:pt x="708" y="119"/>
                  </a:cubicBezTo>
                  <a:cubicBezTo>
                    <a:pt x="617" y="164"/>
                    <a:pt x="548" y="233"/>
                    <a:pt x="480" y="278"/>
                  </a:cubicBezTo>
                  <a:cubicBezTo>
                    <a:pt x="343" y="415"/>
                    <a:pt x="274" y="598"/>
                    <a:pt x="274" y="781"/>
                  </a:cubicBezTo>
                  <a:cubicBezTo>
                    <a:pt x="274" y="963"/>
                    <a:pt x="343" y="1146"/>
                    <a:pt x="480" y="1283"/>
                  </a:cubicBezTo>
                  <a:cubicBezTo>
                    <a:pt x="502" y="1283"/>
                    <a:pt x="502" y="1306"/>
                    <a:pt x="525" y="1306"/>
                  </a:cubicBezTo>
                  <a:cubicBezTo>
                    <a:pt x="388" y="1328"/>
                    <a:pt x="297" y="1397"/>
                    <a:pt x="206" y="1488"/>
                  </a:cubicBezTo>
                  <a:cubicBezTo>
                    <a:pt x="69" y="1602"/>
                    <a:pt x="0" y="1808"/>
                    <a:pt x="0" y="1968"/>
                  </a:cubicBezTo>
                  <a:cubicBezTo>
                    <a:pt x="0" y="2150"/>
                    <a:pt x="69" y="2333"/>
                    <a:pt x="206" y="2470"/>
                  </a:cubicBezTo>
                  <a:cubicBezTo>
                    <a:pt x="343" y="2584"/>
                    <a:pt x="502" y="2675"/>
                    <a:pt x="685" y="2675"/>
                  </a:cubicBezTo>
                  <a:cubicBezTo>
                    <a:pt x="1256" y="2675"/>
                    <a:pt x="1803" y="2356"/>
                    <a:pt x="2077" y="1876"/>
                  </a:cubicBezTo>
                  <a:cubicBezTo>
                    <a:pt x="2123" y="1831"/>
                    <a:pt x="2146" y="1762"/>
                    <a:pt x="2169" y="1694"/>
                  </a:cubicBezTo>
                  <a:cubicBezTo>
                    <a:pt x="2214" y="1625"/>
                    <a:pt x="2237" y="1557"/>
                    <a:pt x="2260" y="1488"/>
                  </a:cubicBezTo>
                  <a:cubicBezTo>
                    <a:pt x="2283" y="1306"/>
                    <a:pt x="2306" y="1146"/>
                    <a:pt x="2283" y="963"/>
                  </a:cubicBezTo>
                  <a:cubicBezTo>
                    <a:pt x="2260" y="803"/>
                    <a:pt x="2214" y="644"/>
                    <a:pt x="2100" y="507"/>
                  </a:cubicBezTo>
                  <a:cubicBezTo>
                    <a:pt x="2009" y="347"/>
                    <a:pt x="1872" y="210"/>
                    <a:pt x="1712" y="119"/>
                  </a:cubicBezTo>
                  <a:cubicBezTo>
                    <a:pt x="1554" y="59"/>
                    <a:pt x="1396" y="0"/>
                    <a:pt x="12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87"/>
            <p:cNvSpPr/>
            <p:nvPr/>
          </p:nvSpPr>
          <p:spPr>
            <a:xfrm>
              <a:off x="3497000" y="967025"/>
              <a:ext cx="53650" cy="54900"/>
            </a:xfrm>
            <a:custGeom>
              <a:rect b="b" l="l" r="r" t="t"/>
              <a:pathLst>
                <a:path extrusionOk="0" h="2196" w="2146">
                  <a:moveTo>
                    <a:pt x="1223" y="1"/>
                  </a:moveTo>
                  <a:cubicBezTo>
                    <a:pt x="1151" y="1"/>
                    <a:pt x="1078" y="11"/>
                    <a:pt x="1005" y="33"/>
                  </a:cubicBezTo>
                  <a:cubicBezTo>
                    <a:pt x="936" y="56"/>
                    <a:pt x="891" y="79"/>
                    <a:pt x="822" y="124"/>
                  </a:cubicBezTo>
                  <a:cubicBezTo>
                    <a:pt x="799" y="124"/>
                    <a:pt x="754" y="102"/>
                    <a:pt x="731" y="102"/>
                  </a:cubicBezTo>
                  <a:cubicBezTo>
                    <a:pt x="594" y="102"/>
                    <a:pt x="480" y="147"/>
                    <a:pt x="388" y="193"/>
                  </a:cubicBezTo>
                  <a:cubicBezTo>
                    <a:pt x="229" y="307"/>
                    <a:pt x="114" y="444"/>
                    <a:pt x="69" y="627"/>
                  </a:cubicBezTo>
                  <a:cubicBezTo>
                    <a:pt x="46" y="649"/>
                    <a:pt x="46" y="672"/>
                    <a:pt x="46" y="718"/>
                  </a:cubicBezTo>
                  <a:cubicBezTo>
                    <a:pt x="23" y="809"/>
                    <a:pt x="0" y="901"/>
                    <a:pt x="0" y="992"/>
                  </a:cubicBezTo>
                  <a:cubicBezTo>
                    <a:pt x="0" y="1015"/>
                    <a:pt x="0" y="1060"/>
                    <a:pt x="0" y="1083"/>
                  </a:cubicBezTo>
                  <a:cubicBezTo>
                    <a:pt x="23" y="1174"/>
                    <a:pt x="23" y="1266"/>
                    <a:pt x="46" y="1357"/>
                  </a:cubicBezTo>
                  <a:cubicBezTo>
                    <a:pt x="46" y="1380"/>
                    <a:pt x="69" y="1425"/>
                    <a:pt x="69" y="1448"/>
                  </a:cubicBezTo>
                  <a:cubicBezTo>
                    <a:pt x="114" y="1540"/>
                    <a:pt x="137" y="1608"/>
                    <a:pt x="183" y="1699"/>
                  </a:cubicBezTo>
                  <a:cubicBezTo>
                    <a:pt x="183" y="1722"/>
                    <a:pt x="206" y="1745"/>
                    <a:pt x="229" y="1791"/>
                  </a:cubicBezTo>
                  <a:cubicBezTo>
                    <a:pt x="274" y="1859"/>
                    <a:pt x="343" y="1928"/>
                    <a:pt x="388" y="1996"/>
                  </a:cubicBezTo>
                  <a:cubicBezTo>
                    <a:pt x="480" y="2087"/>
                    <a:pt x="594" y="2133"/>
                    <a:pt x="708" y="2179"/>
                  </a:cubicBezTo>
                  <a:cubicBezTo>
                    <a:pt x="765" y="2190"/>
                    <a:pt x="828" y="2196"/>
                    <a:pt x="891" y="2196"/>
                  </a:cubicBezTo>
                  <a:cubicBezTo>
                    <a:pt x="953" y="2196"/>
                    <a:pt x="1016" y="2190"/>
                    <a:pt x="1073" y="2179"/>
                  </a:cubicBezTo>
                  <a:cubicBezTo>
                    <a:pt x="1210" y="2133"/>
                    <a:pt x="1324" y="2087"/>
                    <a:pt x="1461" y="2019"/>
                  </a:cubicBezTo>
                  <a:cubicBezTo>
                    <a:pt x="1575" y="1973"/>
                    <a:pt x="1689" y="1882"/>
                    <a:pt x="1781" y="1791"/>
                  </a:cubicBezTo>
                  <a:cubicBezTo>
                    <a:pt x="1804" y="1768"/>
                    <a:pt x="1826" y="1745"/>
                    <a:pt x="1849" y="1722"/>
                  </a:cubicBezTo>
                  <a:cubicBezTo>
                    <a:pt x="1918" y="1654"/>
                    <a:pt x="1986" y="1585"/>
                    <a:pt x="2009" y="1517"/>
                  </a:cubicBezTo>
                  <a:cubicBezTo>
                    <a:pt x="2100" y="1334"/>
                    <a:pt x="2146" y="1174"/>
                    <a:pt x="2146" y="992"/>
                  </a:cubicBezTo>
                  <a:cubicBezTo>
                    <a:pt x="2146" y="649"/>
                    <a:pt x="1986" y="284"/>
                    <a:pt x="1667" y="124"/>
                  </a:cubicBezTo>
                  <a:cubicBezTo>
                    <a:pt x="1527" y="47"/>
                    <a:pt x="1377" y="1"/>
                    <a:pt x="12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87"/>
            <p:cNvSpPr/>
            <p:nvPr/>
          </p:nvSpPr>
          <p:spPr>
            <a:xfrm>
              <a:off x="3631100" y="953900"/>
              <a:ext cx="51375" cy="59050"/>
            </a:xfrm>
            <a:custGeom>
              <a:rect b="b" l="l" r="r" t="t"/>
              <a:pathLst>
                <a:path extrusionOk="0" h="2362" w="2055">
                  <a:moveTo>
                    <a:pt x="742" y="1"/>
                  </a:moveTo>
                  <a:cubicBezTo>
                    <a:pt x="677" y="1"/>
                    <a:pt x="613" y="17"/>
                    <a:pt x="548" y="33"/>
                  </a:cubicBezTo>
                  <a:cubicBezTo>
                    <a:pt x="457" y="56"/>
                    <a:pt x="388" y="102"/>
                    <a:pt x="320" y="147"/>
                  </a:cubicBezTo>
                  <a:cubicBezTo>
                    <a:pt x="251" y="193"/>
                    <a:pt x="183" y="261"/>
                    <a:pt x="137" y="353"/>
                  </a:cubicBezTo>
                  <a:cubicBezTo>
                    <a:pt x="46" y="513"/>
                    <a:pt x="0" y="695"/>
                    <a:pt x="69" y="878"/>
                  </a:cubicBezTo>
                  <a:cubicBezTo>
                    <a:pt x="92" y="946"/>
                    <a:pt x="114" y="992"/>
                    <a:pt x="137" y="1060"/>
                  </a:cubicBezTo>
                  <a:cubicBezTo>
                    <a:pt x="137" y="1060"/>
                    <a:pt x="137" y="1083"/>
                    <a:pt x="114" y="1083"/>
                  </a:cubicBezTo>
                  <a:cubicBezTo>
                    <a:pt x="114" y="1106"/>
                    <a:pt x="114" y="1129"/>
                    <a:pt x="114" y="1152"/>
                  </a:cubicBezTo>
                  <a:cubicBezTo>
                    <a:pt x="92" y="1220"/>
                    <a:pt x="69" y="1311"/>
                    <a:pt x="69" y="1380"/>
                  </a:cubicBezTo>
                  <a:cubicBezTo>
                    <a:pt x="69" y="1654"/>
                    <a:pt x="183" y="1882"/>
                    <a:pt x="343" y="2065"/>
                  </a:cubicBezTo>
                  <a:cubicBezTo>
                    <a:pt x="411" y="2133"/>
                    <a:pt x="502" y="2202"/>
                    <a:pt x="571" y="2247"/>
                  </a:cubicBezTo>
                  <a:cubicBezTo>
                    <a:pt x="708" y="2316"/>
                    <a:pt x="822" y="2361"/>
                    <a:pt x="959" y="2361"/>
                  </a:cubicBezTo>
                  <a:cubicBezTo>
                    <a:pt x="1073" y="2361"/>
                    <a:pt x="1164" y="2339"/>
                    <a:pt x="1233" y="2293"/>
                  </a:cubicBezTo>
                  <a:cubicBezTo>
                    <a:pt x="1324" y="2270"/>
                    <a:pt x="1393" y="2224"/>
                    <a:pt x="1461" y="2156"/>
                  </a:cubicBezTo>
                  <a:lnTo>
                    <a:pt x="1507" y="2110"/>
                  </a:lnTo>
                  <a:cubicBezTo>
                    <a:pt x="1621" y="2019"/>
                    <a:pt x="1735" y="1928"/>
                    <a:pt x="1849" y="1814"/>
                  </a:cubicBezTo>
                  <a:cubicBezTo>
                    <a:pt x="1940" y="1722"/>
                    <a:pt x="1986" y="1631"/>
                    <a:pt x="2032" y="1517"/>
                  </a:cubicBezTo>
                  <a:cubicBezTo>
                    <a:pt x="2055" y="1380"/>
                    <a:pt x="2055" y="1266"/>
                    <a:pt x="2032" y="1152"/>
                  </a:cubicBezTo>
                  <a:cubicBezTo>
                    <a:pt x="1986" y="1015"/>
                    <a:pt x="1940" y="901"/>
                    <a:pt x="1849" y="786"/>
                  </a:cubicBezTo>
                  <a:cubicBezTo>
                    <a:pt x="1781" y="672"/>
                    <a:pt x="1689" y="558"/>
                    <a:pt x="1598" y="467"/>
                  </a:cubicBezTo>
                  <a:cubicBezTo>
                    <a:pt x="1507" y="376"/>
                    <a:pt x="1415" y="284"/>
                    <a:pt x="1301" y="216"/>
                  </a:cubicBezTo>
                  <a:cubicBezTo>
                    <a:pt x="1233" y="170"/>
                    <a:pt x="1164" y="124"/>
                    <a:pt x="1096" y="102"/>
                  </a:cubicBezTo>
                  <a:cubicBezTo>
                    <a:pt x="1005" y="56"/>
                    <a:pt x="913" y="10"/>
                    <a:pt x="822" y="10"/>
                  </a:cubicBezTo>
                  <a:cubicBezTo>
                    <a:pt x="795" y="4"/>
                    <a:pt x="769" y="1"/>
                    <a:pt x="7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87"/>
            <p:cNvSpPr/>
            <p:nvPr/>
          </p:nvSpPr>
          <p:spPr>
            <a:xfrm>
              <a:off x="3469025" y="509050"/>
              <a:ext cx="57100" cy="68500"/>
            </a:xfrm>
            <a:custGeom>
              <a:rect b="b" l="l" r="r" t="t"/>
              <a:pathLst>
                <a:path extrusionOk="0" h="2740" w="2284">
                  <a:moveTo>
                    <a:pt x="719" y="1"/>
                  </a:moveTo>
                  <a:cubicBezTo>
                    <a:pt x="599" y="1"/>
                    <a:pt x="473" y="31"/>
                    <a:pt x="366" y="92"/>
                  </a:cubicBezTo>
                  <a:cubicBezTo>
                    <a:pt x="229" y="183"/>
                    <a:pt x="92" y="343"/>
                    <a:pt x="47" y="503"/>
                  </a:cubicBezTo>
                  <a:cubicBezTo>
                    <a:pt x="1" y="685"/>
                    <a:pt x="24" y="891"/>
                    <a:pt x="115" y="1051"/>
                  </a:cubicBezTo>
                  <a:cubicBezTo>
                    <a:pt x="161" y="1096"/>
                    <a:pt x="206" y="1142"/>
                    <a:pt x="252" y="1188"/>
                  </a:cubicBezTo>
                  <a:cubicBezTo>
                    <a:pt x="183" y="1256"/>
                    <a:pt x="161" y="1325"/>
                    <a:pt x="138" y="1416"/>
                  </a:cubicBezTo>
                  <a:cubicBezTo>
                    <a:pt x="115" y="1461"/>
                    <a:pt x="115" y="1507"/>
                    <a:pt x="92" y="1553"/>
                  </a:cubicBezTo>
                  <a:cubicBezTo>
                    <a:pt x="92" y="1598"/>
                    <a:pt x="92" y="1644"/>
                    <a:pt x="92" y="1690"/>
                  </a:cubicBezTo>
                  <a:cubicBezTo>
                    <a:pt x="92" y="1827"/>
                    <a:pt x="115" y="1941"/>
                    <a:pt x="161" y="2078"/>
                  </a:cubicBezTo>
                  <a:cubicBezTo>
                    <a:pt x="252" y="2283"/>
                    <a:pt x="412" y="2443"/>
                    <a:pt x="594" y="2557"/>
                  </a:cubicBezTo>
                  <a:cubicBezTo>
                    <a:pt x="777" y="2671"/>
                    <a:pt x="960" y="2717"/>
                    <a:pt x="1165" y="2740"/>
                  </a:cubicBezTo>
                  <a:cubicBezTo>
                    <a:pt x="1256" y="2740"/>
                    <a:pt x="1370" y="2717"/>
                    <a:pt x="1462" y="2694"/>
                  </a:cubicBezTo>
                  <a:cubicBezTo>
                    <a:pt x="1507" y="2694"/>
                    <a:pt x="1553" y="2671"/>
                    <a:pt x="1599" y="2648"/>
                  </a:cubicBezTo>
                  <a:cubicBezTo>
                    <a:pt x="1644" y="2626"/>
                    <a:pt x="1690" y="2603"/>
                    <a:pt x="1736" y="2580"/>
                  </a:cubicBezTo>
                  <a:cubicBezTo>
                    <a:pt x="1895" y="2466"/>
                    <a:pt x="2055" y="2329"/>
                    <a:pt x="2146" y="2123"/>
                  </a:cubicBezTo>
                  <a:cubicBezTo>
                    <a:pt x="2215" y="1941"/>
                    <a:pt x="2283" y="1758"/>
                    <a:pt x="2283" y="1553"/>
                  </a:cubicBezTo>
                  <a:cubicBezTo>
                    <a:pt x="2283" y="1165"/>
                    <a:pt x="2124" y="800"/>
                    <a:pt x="1850" y="548"/>
                  </a:cubicBezTo>
                  <a:cubicBezTo>
                    <a:pt x="1599" y="297"/>
                    <a:pt x="1256" y="138"/>
                    <a:pt x="891" y="23"/>
                  </a:cubicBezTo>
                  <a:cubicBezTo>
                    <a:pt x="838" y="8"/>
                    <a:pt x="779" y="1"/>
                    <a:pt x="71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87"/>
            <p:cNvSpPr/>
            <p:nvPr/>
          </p:nvSpPr>
          <p:spPr>
            <a:xfrm>
              <a:off x="3213950" y="588725"/>
              <a:ext cx="58800" cy="61400"/>
            </a:xfrm>
            <a:custGeom>
              <a:rect b="b" l="l" r="r" t="t"/>
              <a:pathLst>
                <a:path extrusionOk="0" h="2456" w="2352">
                  <a:moveTo>
                    <a:pt x="910" y="0"/>
                  </a:moveTo>
                  <a:cubicBezTo>
                    <a:pt x="844" y="0"/>
                    <a:pt x="782" y="21"/>
                    <a:pt x="731" y="55"/>
                  </a:cubicBezTo>
                  <a:cubicBezTo>
                    <a:pt x="640" y="78"/>
                    <a:pt x="572" y="146"/>
                    <a:pt x="503" y="215"/>
                  </a:cubicBezTo>
                  <a:cubicBezTo>
                    <a:pt x="412" y="283"/>
                    <a:pt x="343" y="420"/>
                    <a:pt x="321" y="534"/>
                  </a:cubicBezTo>
                  <a:cubicBezTo>
                    <a:pt x="321" y="534"/>
                    <a:pt x="298" y="557"/>
                    <a:pt x="298" y="557"/>
                  </a:cubicBezTo>
                  <a:cubicBezTo>
                    <a:pt x="184" y="694"/>
                    <a:pt x="138" y="762"/>
                    <a:pt x="69" y="945"/>
                  </a:cubicBezTo>
                  <a:cubicBezTo>
                    <a:pt x="24" y="1036"/>
                    <a:pt x="24" y="1150"/>
                    <a:pt x="24" y="1242"/>
                  </a:cubicBezTo>
                  <a:cubicBezTo>
                    <a:pt x="1" y="1447"/>
                    <a:pt x="69" y="1653"/>
                    <a:pt x="138" y="1812"/>
                  </a:cubicBezTo>
                  <a:cubicBezTo>
                    <a:pt x="206" y="1949"/>
                    <a:pt x="298" y="2063"/>
                    <a:pt x="412" y="2155"/>
                  </a:cubicBezTo>
                  <a:cubicBezTo>
                    <a:pt x="526" y="2246"/>
                    <a:pt x="594" y="2292"/>
                    <a:pt x="709" y="2360"/>
                  </a:cubicBezTo>
                  <a:cubicBezTo>
                    <a:pt x="846" y="2406"/>
                    <a:pt x="937" y="2429"/>
                    <a:pt x="1097" y="2451"/>
                  </a:cubicBezTo>
                  <a:cubicBezTo>
                    <a:pt x="1118" y="2454"/>
                    <a:pt x="1140" y="2455"/>
                    <a:pt x="1163" y="2455"/>
                  </a:cubicBezTo>
                  <a:cubicBezTo>
                    <a:pt x="1354" y="2455"/>
                    <a:pt x="1570" y="2373"/>
                    <a:pt x="1713" y="2292"/>
                  </a:cubicBezTo>
                  <a:cubicBezTo>
                    <a:pt x="1895" y="2178"/>
                    <a:pt x="2055" y="2018"/>
                    <a:pt x="2169" y="1835"/>
                  </a:cubicBezTo>
                  <a:cubicBezTo>
                    <a:pt x="2284" y="1653"/>
                    <a:pt x="2352" y="1424"/>
                    <a:pt x="2329" y="1219"/>
                  </a:cubicBezTo>
                  <a:cubicBezTo>
                    <a:pt x="2306" y="991"/>
                    <a:pt x="2261" y="785"/>
                    <a:pt x="2147" y="603"/>
                  </a:cubicBezTo>
                  <a:cubicBezTo>
                    <a:pt x="2010" y="420"/>
                    <a:pt x="1850" y="260"/>
                    <a:pt x="1644" y="146"/>
                  </a:cubicBezTo>
                  <a:cubicBezTo>
                    <a:pt x="1466" y="67"/>
                    <a:pt x="1288" y="5"/>
                    <a:pt x="1079" y="5"/>
                  </a:cubicBezTo>
                  <a:cubicBezTo>
                    <a:pt x="1048" y="5"/>
                    <a:pt x="1015" y="6"/>
                    <a:pt x="982" y="9"/>
                  </a:cubicBezTo>
                  <a:cubicBezTo>
                    <a:pt x="958" y="3"/>
                    <a:pt x="934" y="0"/>
                    <a:pt x="9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87"/>
            <p:cNvSpPr/>
            <p:nvPr/>
          </p:nvSpPr>
          <p:spPr>
            <a:xfrm>
              <a:off x="3102700" y="860475"/>
              <a:ext cx="46800" cy="59475"/>
            </a:xfrm>
            <a:custGeom>
              <a:rect b="b" l="l" r="r" t="t"/>
              <a:pathLst>
                <a:path extrusionOk="0" h="2379" w="1872">
                  <a:moveTo>
                    <a:pt x="946" y="1"/>
                  </a:moveTo>
                  <a:cubicBezTo>
                    <a:pt x="928" y="1"/>
                    <a:pt x="909" y="2"/>
                    <a:pt x="890" y="4"/>
                  </a:cubicBezTo>
                  <a:cubicBezTo>
                    <a:pt x="685" y="4"/>
                    <a:pt x="525" y="72"/>
                    <a:pt x="388" y="209"/>
                  </a:cubicBezTo>
                  <a:cubicBezTo>
                    <a:pt x="228" y="346"/>
                    <a:pt x="160" y="529"/>
                    <a:pt x="69" y="712"/>
                  </a:cubicBezTo>
                  <a:cubicBezTo>
                    <a:pt x="23" y="849"/>
                    <a:pt x="0" y="1008"/>
                    <a:pt x="0" y="1145"/>
                  </a:cubicBezTo>
                  <a:cubicBezTo>
                    <a:pt x="0" y="1510"/>
                    <a:pt x="137" y="1830"/>
                    <a:pt x="365" y="2104"/>
                  </a:cubicBezTo>
                  <a:cubicBezTo>
                    <a:pt x="434" y="2172"/>
                    <a:pt x="525" y="2241"/>
                    <a:pt x="593" y="2287"/>
                  </a:cubicBezTo>
                  <a:cubicBezTo>
                    <a:pt x="709" y="2349"/>
                    <a:pt x="833" y="2379"/>
                    <a:pt x="957" y="2379"/>
                  </a:cubicBezTo>
                  <a:cubicBezTo>
                    <a:pt x="1102" y="2379"/>
                    <a:pt x="1246" y="2338"/>
                    <a:pt x="1370" y="2264"/>
                  </a:cubicBezTo>
                  <a:cubicBezTo>
                    <a:pt x="1529" y="2172"/>
                    <a:pt x="1666" y="2035"/>
                    <a:pt x="1735" y="1876"/>
                  </a:cubicBezTo>
                  <a:cubicBezTo>
                    <a:pt x="1826" y="1693"/>
                    <a:pt x="1872" y="1556"/>
                    <a:pt x="1872" y="1351"/>
                  </a:cubicBezTo>
                  <a:cubicBezTo>
                    <a:pt x="1872" y="1214"/>
                    <a:pt x="1849" y="1077"/>
                    <a:pt x="1803" y="963"/>
                  </a:cubicBezTo>
                  <a:cubicBezTo>
                    <a:pt x="1780" y="871"/>
                    <a:pt x="1758" y="780"/>
                    <a:pt x="1689" y="712"/>
                  </a:cubicBezTo>
                  <a:cubicBezTo>
                    <a:pt x="1643" y="643"/>
                    <a:pt x="1598" y="575"/>
                    <a:pt x="1552" y="529"/>
                  </a:cubicBezTo>
                  <a:cubicBezTo>
                    <a:pt x="1529" y="415"/>
                    <a:pt x="1461" y="278"/>
                    <a:pt x="1370" y="209"/>
                  </a:cubicBezTo>
                  <a:cubicBezTo>
                    <a:pt x="1247" y="87"/>
                    <a:pt x="1106" y="1"/>
                    <a:pt x="94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87"/>
            <p:cNvSpPr/>
            <p:nvPr/>
          </p:nvSpPr>
          <p:spPr>
            <a:xfrm>
              <a:off x="3158600" y="1081400"/>
              <a:ext cx="54250" cy="54100"/>
            </a:xfrm>
            <a:custGeom>
              <a:rect b="b" l="l" r="r" t="t"/>
              <a:pathLst>
                <a:path extrusionOk="0" h="2164" w="2170">
                  <a:moveTo>
                    <a:pt x="948" y="0"/>
                  </a:moveTo>
                  <a:cubicBezTo>
                    <a:pt x="857" y="0"/>
                    <a:pt x="766" y="12"/>
                    <a:pt x="663" y="46"/>
                  </a:cubicBezTo>
                  <a:cubicBezTo>
                    <a:pt x="572" y="69"/>
                    <a:pt x="503" y="115"/>
                    <a:pt x="435" y="160"/>
                  </a:cubicBezTo>
                  <a:cubicBezTo>
                    <a:pt x="343" y="206"/>
                    <a:pt x="298" y="274"/>
                    <a:pt x="252" y="366"/>
                  </a:cubicBezTo>
                  <a:cubicBezTo>
                    <a:pt x="229" y="411"/>
                    <a:pt x="206" y="480"/>
                    <a:pt x="184" y="525"/>
                  </a:cubicBezTo>
                  <a:cubicBezTo>
                    <a:pt x="161" y="571"/>
                    <a:pt x="138" y="594"/>
                    <a:pt x="115" y="639"/>
                  </a:cubicBezTo>
                  <a:lnTo>
                    <a:pt x="47" y="799"/>
                  </a:lnTo>
                  <a:cubicBezTo>
                    <a:pt x="1" y="913"/>
                    <a:pt x="1" y="1050"/>
                    <a:pt x="47" y="1164"/>
                  </a:cubicBezTo>
                  <a:cubicBezTo>
                    <a:pt x="47" y="1210"/>
                    <a:pt x="47" y="1256"/>
                    <a:pt x="69" y="1279"/>
                  </a:cubicBezTo>
                  <a:cubicBezTo>
                    <a:pt x="92" y="1370"/>
                    <a:pt x="138" y="1461"/>
                    <a:pt x="184" y="1552"/>
                  </a:cubicBezTo>
                  <a:cubicBezTo>
                    <a:pt x="206" y="1575"/>
                    <a:pt x="206" y="1598"/>
                    <a:pt x="229" y="1644"/>
                  </a:cubicBezTo>
                  <a:cubicBezTo>
                    <a:pt x="298" y="1712"/>
                    <a:pt x="343" y="1804"/>
                    <a:pt x="412" y="1872"/>
                  </a:cubicBezTo>
                  <a:cubicBezTo>
                    <a:pt x="435" y="1895"/>
                    <a:pt x="457" y="1918"/>
                    <a:pt x="503" y="1941"/>
                  </a:cubicBezTo>
                  <a:cubicBezTo>
                    <a:pt x="594" y="2032"/>
                    <a:pt x="686" y="2100"/>
                    <a:pt x="823" y="2146"/>
                  </a:cubicBezTo>
                  <a:lnTo>
                    <a:pt x="914" y="2146"/>
                  </a:lnTo>
                  <a:cubicBezTo>
                    <a:pt x="960" y="2157"/>
                    <a:pt x="1005" y="2163"/>
                    <a:pt x="1054" y="2163"/>
                  </a:cubicBezTo>
                  <a:cubicBezTo>
                    <a:pt x="1102" y="2163"/>
                    <a:pt x="1154" y="2157"/>
                    <a:pt x="1211" y="2146"/>
                  </a:cubicBezTo>
                  <a:cubicBezTo>
                    <a:pt x="1211" y="2146"/>
                    <a:pt x="1211" y="2123"/>
                    <a:pt x="1233" y="2123"/>
                  </a:cubicBezTo>
                  <a:cubicBezTo>
                    <a:pt x="1325" y="2100"/>
                    <a:pt x="1416" y="2055"/>
                    <a:pt x="1485" y="2032"/>
                  </a:cubicBezTo>
                  <a:cubicBezTo>
                    <a:pt x="1530" y="2009"/>
                    <a:pt x="1553" y="1986"/>
                    <a:pt x="1599" y="1963"/>
                  </a:cubicBezTo>
                  <a:cubicBezTo>
                    <a:pt x="1667" y="1918"/>
                    <a:pt x="1736" y="1849"/>
                    <a:pt x="1804" y="1804"/>
                  </a:cubicBezTo>
                  <a:cubicBezTo>
                    <a:pt x="1850" y="1758"/>
                    <a:pt x="1895" y="1689"/>
                    <a:pt x="1941" y="1644"/>
                  </a:cubicBezTo>
                  <a:cubicBezTo>
                    <a:pt x="1964" y="1598"/>
                    <a:pt x="2010" y="1552"/>
                    <a:pt x="2032" y="1484"/>
                  </a:cubicBezTo>
                  <a:cubicBezTo>
                    <a:pt x="2078" y="1438"/>
                    <a:pt x="2124" y="1347"/>
                    <a:pt x="2124" y="1279"/>
                  </a:cubicBezTo>
                  <a:cubicBezTo>
                    <a:pt x="2146" y="1256"/>
                    <a:pt x="2146" y="1233"/>
                    <a:pt x="2146" y="1187"/>
                  </a:cubicBezTo>
                  <a:cubicBezTo>
                    <a:pt x="2169" y="1096"/>
                    <a:pt x="2169" y="1005"/>
                    <a:pt x="2124" y="913"/>
                  </a:cubicBezTo>
                  <a:cubicBezTo>
                    <a:pt x="2124" y="913"/>
                    <a:pt x="2124" y="891"/>
                    <a:pt x="2124" y="891"/>
                  </a:cubicBezTo>
                  <a:cubicBezTo>
                    <a:pt x="2055" y="594"/>
                    <a:pt x="1850" y="343"/>
                    <a:pt x="1599" y="183"/>
                  </a:cubicBezTo>
                  <a:cubicBezTo>
                    <a:pt x="1530" y="137"/>
                    <a:pt x="1416" y="92"/>
                    <a:pt x="1348" y="69"/>
                  </a:cubicBezTo>
                  <a:cubicBezTo>
                    <a:pt x="1302" y="46"/>
                    <a:pt x="1279" y="46"/>
                    <a:pt x="1233" y="23"/>
                  </a:cubicBezTo>
                  <a:cubicBezTo>
                    <a:pt x="1131" y="12"/>
                    <a:pt x="1039" y="0"/>
                    <a:pt x="9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87"/>
            <p:cNvSpPr/>
            <p:nvPr/>
          </p:nvSpPr>
          <p:spPr>
            <a:xfrm>
              <a:off x="3247050" y="1265700"/>
              <a:ext cx="62800" cy="60750"/>
            </a:xfrm>
            <a:custGeom>
              <a:rect b="b" l="l" r="r" t="t"/>
              <a:pathLst>
                <a:path extrusionOk="0" h="2430" w="2512">
                  <a:moveTo>
                    <a:pt x="1621" y="1"/>
                  </a:moveTo>
                  <a:cubicBezTo>
                    <a:pt x="1439" y="1"/>
                    <a:pt x="1233" y="69"/>
                    <a:pt x="1119" y="206"/>
                  </a:cubicBezTo>
                  <a:cubicBezTo>
                    <a:pt x="1119" y="206"/>
                    <a:pt x="1119" y="229"/>
                    <a:pt x="1096" y="229"/>
                  </a:cubicBezTo>
                  <a:cubicBezTo>
                    <a:pt x="990" y="168"/>
                    <a:pt x="873" y="138"/>
                    <a:pt x="760" y="138"/>
                  </a:cubicBezTo>
                  <a:cubicBezTo>
                    <a:pt x="703" y="138"/>
                    <a:pt x="648" y="145"/>
                    <a:pt x="594" y="161"/>
                  </a:cubicBezTo>
                  <a:cubicBezTo>
                    <a:pt x="412" y="229"/>
                    <a:pt x="275" y="320"/>
                    <a:pt x="161" y="480"/>
                  </a:cubicBezTo>
                  <a:cubicBezTo>
                    <a:pt x="69" y="663"/>
                    <a:pt x="1" y="868"/>
                    <a:pt x="1" y="1097"/>
                  </a:cubicBezTo>
                  <a:cubicBezTo>
                    <a:pt x="1" y="1302"/>
                    <a:pt x="69" y="1507"/>
                    <a:pt x="138" y="1690"/>
                  </a:cubicBezTo>
                  <a:cubicBezTo>
                    <a:pt x="206" y="1827"/>
                    <a:pt x="298" y="1964"/>
                    <a:pt x="412" y="2078"/>
                  </a:cubicBezTo>
                  <a:cubicBezTo>
                    <a:pt x="571" y="2215"/>
                    <a:pt x="731" y="2306"/>
                    <a:pt x="937" y="2375"/>
                  </a:cubicBezTo>
                  <a:cubicBezTo>
                    <a:pt x="1050" y="2412"/>
                    <a:pt x="1170" y="2429"/>
                    <a:pt x="1289" y="2429"/>
                  </a:cubicBezTo>
                  <a:cubicBezTo>
                    <a:pt x="1387" y="2429"/>
                    <a:pt x="1483" y="2418"/>
                    <a:pt x="1576" y="2398"/>
                  </a:cubicBezTo>
                  <a:cubicBezTo>
                    <a:pt x="1758" y="2352"/>
                    <a:pt x="1941" y="2238"/>
                    <a:pt x="2078" y="2101"/>
                  </a:cubicBezTo>
                  <a:cubicBezTo>
                    <a:pt x="2146" y="2055"/>
                    <a:pt x="2215" y="1964"/>
                    <a:pt x="2261" y="1895"/>
                  </a:cubicBezTo>
                  <a:cubicBezTo>
                    <a:pt x="2306" y="1850"/>
                    <a:pt x="2329" y="1804"/>
                    <a:pt x="2352" y="1781"/>
                  </a:cubicBezTo>
                  <a:cubicBezTo>
                    <a:pt x="2375" y="1690"/>
                    <a:pt x="2420" y="1599"/>
                    <a:pt x="2443" y="1507"/>
                  </a:cubicBezTo>
                  <a:cubicBezTo>
                    <a:pt x="2489" y="1393"/>
                    <a:pt x="2489" y="1302"/>
                    <a:pt x="2512" y="1188"/>
                  </a:cubicBezTo>
                  <a:cubicBezTo>
                    <a:pt x="2512" y="1142"/>
                    <a:pt x="2512" y="1097"/>
                    <a:pt x="2512" y="1028"/>
                  </a:cubicBezTo>
                  <a:cubicBezTo>
                    <a:pt x="2489" y="937"/>
                    <a:pt x="2489" y="823"/>
                    <a:pt x="2443" y="731"/>
                  </a:cubicBezTo>
                  <a:cubicBezTo>
                    <a:pt x="2375" y="526"/>
                    <a:pt x="2283" y="343"/>
                    <a:pt x="2101" y="206"/>
                  </a:cubicBezTo>
                  <a:cubicBezTo>
                    <a:pt x="2055" y="138"/>
                    <a:pt x="1964" y="92"/>
                    <a:pt x="1895" y="47"/>
                  </a:cubicBezTo>
                  <a:cubicBezTo>
                    <a:pt x="1804" y="24"/>
                    <a:pt x="1713" y="1"/>
                    <a:pt x="162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87"/>
            <p:cNvSpPr/>
            <p:nvPr/>
          </p:nvSpPr>
          <p:spPr>
            <a:xfrm>
              <a:off x="3497000" y="1418075"/>
              <a:ext cx="67925" cy="67250"/>
            </a:xfrm>
            <a:custGeom>
              <a:rect b="b" l="l" r="r" t="t"/>
              <a:pathLst>
                <a:path extrusionOk="0" h="2690" w="2717">
                  <a:moveTo>
                    <a:pt x="1210" y="0"/>
                  </a:moveTo>
                  <a:cubicBezTo>
                    <a:pt x="1149" y="0"/>
                    <a:pt x="1088" y="8"/>
                    <a:pt x="1027" y="23"/>
                  </a:cubicBezTo>
                  <a:cubicBezTo>
                    <a:pt x="913" y="46"/>
                    <a:pt x="776" y="92"/>
                    <a:pt x="662" y="183"/>
                  </a:cubicBezTo>
                  <a:cubicBezTo>
                    <a:pt x="571" y="251"/>
                    <a:pt x="457" y="320"/>
                    <a:pt x="366" y="411"/>
                  </a:cubicBezTo>
                  <a:cubicBezTo>
                    <a:pt x="297" y="525"/>
                    <a:pt x="206" y="617"/>
                    <a:pt x="160" y="731"/>
                  </a:cubicBezTo>
                  <a:cubicBezTo>
                    <a:pt x="114" y="822"/>
                    <a:pt x="69" y="913"/>
                    <a:pt x="46" y="1005"/>
                  </a:cubicBezTo>
                  <a:cubicBezTo>
                    <a:pt x="23" y="1096"/>
                    <a:pt x="23" y="1187"/>
                    <a:pt x="0" y="1278"/>
                  </a:cubicBezTo>
                  <a:cubicBezTo>
                    <a:pt x="0" y="1415"/>
                    <a:pt x="0" y="1552"/>
                    <a:pt x="46" y="1667"/>
                  </a:cubicBezTo>
                  <a:cubicBezTo>
                    <a:pt x="69" y="1803"/>
                    <a:pt x="114" y="1918"/>
                    <a:pt x="183" y="2032"/>
                  </a:cubicBezTo>
                  <a:cubicBezTo>
                    <a:pt x="229" y="2123"/>
                    <a:pt x="274" y="2192"/>
                    <a:pt x="343" y="2260"/>
                  </a:cubicBezTo>
                  <a:cubicBezTo>
                    <a:pt x="366" y="2283"/>
                    <a:pt x="388" y="2306"/>
                    <a:pt x="411" y="2328"/>
                  </a:cubicBezTo>
                  <a:cubicBezTo>
                    <a:pt x="480" y="2397"/>
                    <a:pt x="571" y="2443"/>
                    <a:pt x="639" y="2488"/>
                  </a:cubicBezTo>
                  <a:cubicBezTo>
                    <a:pt x="708" y="2534"/>
                    <a:pt x="799" y="2580"/>
                    <a:pt x="891" y="2602"/>
                  </a:cubicBezTo>
                  <a:cubicBezTo>
                    <a:pt x="1039" y="2670"/>
                    <a:pt x="1196" y="2689"/>
                    <a:pt x="1351" y="2689"/>
                  </a:cubicBezTo>
                  <a:cubicBezTo>
                    <a:pt x="1458" y="2689"/>
                    <a:pt x="1564" y="2680"/>
                    <a:pt x="1667" y="2671"/>
                  </a:cubicBezTo>
                  <a:cubicBezTo>
                    <a:pt x="1804" y="2648"/>
                    <a:pt x="1918" y="2580"/>
                    <a:pt x="2032" y="2534"/>
                  </a:cubicBezTo>
                  <a:cubicBezTo>
                    <a:pt x="2055" y="2511"/>
                    <a:pt x="2077" y="2488"/>
                    <a:pt x="2123" y="2465"/>
                  </a:cubicBezTo>
                  <a:cubicBezTo>
                    <a:pt x="2192" y="2420"/>
                    <a:pt x="2260" y="2374"/>
                    <a:pt x="2329" y="2306"/>
                  </a:cubicBezTo>
                  <a:cubicBezTo>
                    <a:pt x="2557" y="2055"/>
                    <a:pt x="2694" y="1735"/>
                    <a:pt x="2694" y="1393"/>
                  </a:cubicBezTo>
                  <a:cubicBezTo>
                    <a:pt x="2717" y="1278"/>
                    <a:pt x="2694" y="1119"/>
                    <a:pt x="2648" y="1005"/>
                  </a:cubicBezTo>
                  <a:cubicBezTo>
                    <a:pt x="2580" y="822"/>
                    <a:pt x="2488" y="639"/>
                    <a:pt x="2329" y="525"/>
                  </a:cubicBezTo>
                  <a:cubicBezTo>
                    <a:pt x="2192" y="388"/>
                    <a:pt x="2032" y="274"/>
                    <a:pt x="1849" y="251"/>
                  </a:cubicBezTo>
                  <a:cubicBezTo>
                    <a:pt x="1804" y="229"/>
                    <a:pt x="1781" y="229"/>
                    <a:pt x="1735" y="229"/>
                  </a:cubicBezTo>
                  <a:cubicBezTo>
                    <a:pt x="1689" y="183"/>
                    <a:pt x="1644" y="114"/>
                    <a:pt x="1575" y="92"/>
                  </a:cubicBezTo>
                  <a:cubicBezTo>
                    <a:pt x="1454" y="31"/>
                    <a:pt x="1332" y="0"/>
                    <a:pt x="12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87"/>
            <p:cNvSpPr/>
            <p:nvPr/>
          </p:nvSpPr>
          <p:spPr>
            <a:xfrm>
              <a:off x="3757200" y="1347875"/>
              <a:ext cx="54800" cy="59950"/>
            </a:xfrm>
            <a:custGeom>
              <a:rect b="b" l="l" r="r" t="t"/>
              <a:pathLst>
                <a:path extrusionOk="0" h="2398" w="2192">
                  <a:moveTo>
                    <a:pt x="685" y="1"/>
                  </a:moveTo>
                  <a:cubicBezTo>
                    <a:pt x="503" y="1"/>
                    <a:pt x="343" y="69"/>
                    <a:pt x="206" y="206"/>
                  </a:cubicBezTo>
                  <a:cubicBezTo>
                    <a:pt x="138" y="275"/>
                    <a:pt x="92" y="343"/>
                    <a:pt x="69" y="434"/>
                  </a:cubicBezTo>
                  <a:cubicBezTo>
                    <a:pt x="23" y="503"/>
                    <a:pt x="1" y="594"/>
                    <a:pt x="1" y="708"/>
                  </a:cubicBezTo>
                  <a:cubicBezTo>
                    <a:pt x="1" y="822"/>
                    <a:pt x="46" y="937"/>
                    <a:pt x="92" y="1051"/>
                  </a:cubicBezTo>
                  <a:cubicBezTo>
                    <a:pt x="92" y="1096"/>
                    <a:pt x="69" y="1165"/>
                    <a:pt x="69" y="1233"/>
                  </a:cubicBezTo>
                  <a:cubicBezTo>
                    <a:pt x="46" y="1279"/>
                    <a:pt x="46" y="1325"/>
                    <a:pt x="69" y="1393"/>
                  </a:cubicBezTo>
                  <a:cubicBezTo>
                    <a:pt x="69" y="1484"/>
                    <a:pt x="69" y="1599"/>
                    <a:pt x="115" y="1690"/>
                  </a:cubicBezTo>
                  <a:cubicBezTo>
                    <a:pt x="183" y="1850"/>
                    <a:pt x="229" y="1964"/>
                    <a:pt x="366" y="2101"/>
                  </a:cubicBezTo>
                  <a:cubicBezTo>
                    <a:pt x="548" y="2283"/>
                    <a:pt x="800" y="2397"/>
                    <a:pt x="1073" y="2397"/>
                  </a:cubicBezTo>
                  <a:cubicBezTo>
                    <a:pt x="1279" y="2397"/>
                    <a:pt x="1484" y="2329"/>
                    <a:pt x="1644" y="2215"/>
                  </a:cubicBezTo>
                  <a:cubicBezTo>
                    <a:pt x="1735" y="2146"/>
                    <a:pt x="1804" y="2101"/>
                    <a:pt x="1872" y="2009"/>
                  </a:cubicBezTo>
                  <a:cubicBezTo>
                    <a:pt x="1918" y="1964"/>
                    <a:pt x="1986" y="1895"/>
                    <a:pt x="2009" y="1827"/>
                  </a:cubicBezTo>
                  <a:cubicBezTo>
                    <a:pt x="2055" y="1758"/>
                    <a:pt x="2101" y="1667"/>
                    <a:pt x="2123" y="1599"/>
                  </a:cubicBezTo>
                  <a:cubicBezTo>
                    <a:pt x="2192" y="1416"/>
                    <a:pt x="2192" y="1165"/>
                    <a:pt x="2146" y="982"/>
                  </a:cubicBezTo>
                  <a:cubicBezTo>
                    <a:pt x="2101" y="777"/>
                    <a:pt x="1964" y="571"/>
                    <a:pt x="1827" y="412"/>
                  </a:cubicBezTo>
                  <a:cubicBezTo>
                    <a:pt x="1644" y="252"/>
                    <a:pt x="1461" y="161"/>
                    <a:pt x="1233" y="69"/>
                  </a:cubicBezTo>
                  <a:cubicBezTo>
                    <a:pt x="1165" y="69"/>
                    <a:pt x="1119" y="46"/>
                    <a:pt x="1051" y="46"/>
                  </a:cubicBezTo>
                  <a:cubicBezTo>
                    <a:pt x="937" y="24"/>
                    <a:pt x="822" y="1"/>
                    <a:pt x="68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87"/>
            <p:cNvSpPr/>
            <p:nvPr/>
          </p:nvSpPr>
          <p:spPr>
            <a:xfrm>
              <a:off x="3916400" y="1165275"/>
              <a:ext cx="62225" cy="60175"/>
            </a:xfrm>
            <a:custGeom>
              <a:rect b="b" l="l" r="r" t="t"/>
              <a:pathLst>
                <a:path extrusionOk="0" h="2407" w="2489">
                  <a:moveTo>
                    <a:pt x="1302" y="1"/>
                  </a:moveTo>
                  <a:cubicBezTo>
                    <a:pt x="1119" y="24"/>
                    <a:pt x="960" y="92"/>
                    <a:pt x="823" y="206"/>
                  </a:cubicBezTo>
                  <a:cubicBezTo>
                    <a:pt x="731" y="297"/>
                    <a:pt x="663" y="389"/>
                    <a:pt x="594" y="457"/>
                  </a:cubicBezTo>
                  <a:cubicBezTo>
                    <a:pt x="503" y="503"/>
                    <a:pt x="435" y="571"/>
                    <a:pt x="343" y="617"/>
                  </a:cubicBezTo>
                  <a:cubicBezTo>
                    <a:pt x="252" y="663"/>
                    <a:pt x="206" y="731"/>
                    <a:pt x="138" y="800"/>
                  </a:cubicBezTo>
                  <a:cubicBezTo>
                    <a:pt x="92" y="868"/>
                    <a:pt x="47" y="959"/>
                    <a:pt x="24" y="1051"/>
                  </a:cubicBezTo>
                  <a:cubicBezTo>
                    <a:pt x="1" y="1142"/>
                    <a:pt x="1" y="1233"/>
                    <a:pt x="1" y="1325"/>
                  </a:cubicBezTo>
                  <a:cubicBezTo>
                    <a:pt x="24" y="1416"/>
                    <a:pt x="47" y="1507"/>
                    <a:pt x="92" y="1576"/>
                  </a:cubicBezTo>
                  <a:cubicBezTo>
                    <a:pt x="184" y="1735"/>
                    <a:pt x="343" y="1850"/>
                    <a:pt x="503" y="1895"/>
                  </a:cubicBezTo>
                  <a:lnTo>
                    <a:pt x="526" y="1895"/>
                  </a:lnTo>
                  <a:cubicBezTo>
                    <a:pt x="572" y="1964"/>
                    <a:pt x="617" y="2032"/>
                    <a:pt x="686" y="2101"/>
                  </a:cubicBezTo>
                  <a:cubicBezTo>
                    <a:pt x="823" y="2238"/>
                    <a:pt x="1005" y="2352"/>
                    <a:pt x="1211" y="2375"/>
                  </a:cubicBezTo>
                  <a:cubicBezTo>
                    <a:pt x="1275" y="2391"/>
                    <a:pt x="1351" y="2407"/>
                    <a:pt x="1431" y="2407"/>
                  </a:cubicBezTo>
                  <a:cubicBezTo>
                    <a:pt x="1463" y="2407"/>
                    <a:pt x="1497" y="2404"/>
                    <a:pt x="1530" y="2397"/>
                  </a:cubicBezTo>
                  <a:cubicBezTo>
                    <a:pt x="1690" y="2397"/>
                    <a:pt x="1827" y="2375"/>
                    <a:pt x="1987" y="2283"/>
                  </a:cubicBezTo>
                  <a:cubicBezTo>
                    <a:pt x="2215" y="2146"/>
                    <a:pt x="2398" y="1895"/>
                    <a:pt x="2443" y="1644"/>
                  </a:cubicBezTo>
                  <a:cubicBezTo>
                    <a:pt x="2466" y="1462"/>
                    <a:pt x="2489" y="1347"/>
                    <a:pt x="2443" y="1165"/>
                  </a:cubicBezTo>
                  <a:cubicBezTo>
                    <a:pt x="2420" y="1051"/>
                    <a:pt x="2375" y="959"/>
                    <a:pt x="2306" y="868"/>
                  </a:cubicBezTo>
                  <a:cubicBezTo>
                    <a:pt x="2238" y="731"/>
                    <a:pt x="2101" y="571"/>
                    <a:pt x="1964" y="480"/>
                  </a:cubicBezTo>
                  <a:cubicBezTo>
                    <a:pt x="1918" y="389"/>
                    <a:pt x="1873" y="275"/>
                    <a:pt x="1804" y="206"/>
                  </a:cubicBezTo>
                  <a:cubicBezTo>
                    <a:pt x="1667" y="92"/>
                    <a:pt x="1485" y="1"/>
                    <a:pt x="130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87"/>
            <p:cNvSpPr/>
            <p:nvPr/>
          </p:nvSpPr>
          <p:spPr>
            <a:xfrm>
              <a:off x="4020275" y="943225"/>
              <a:ext cx="58800" cy="69150"/>
            </a:xfrm>
            <a:custGeom>
              <a:rect b="b" l="l" r="r" t="t"/>
              <a:pathLst>
                <a:path extrusionOk="0" h="2766" w="2352">
                  <a:moveTo>
                    <a:pt x="1048" y="1"/>
                  </a:moveTo>
                  <a:cubicBezTo>
                    <a:pt x="878" y="1"/>
                    <a:pt x="698" y="105"/>
                    <a:pt x="594" y="209"/>
                  </a:cubicBezTo>
                  <a:cubicBezTo>
                    <a:pt x="479" y="323"/>
                    <a:pt x="388" y="529"/>
                    <a:pt x="388" y="711"/>
                  </a:cubicBezTo>
                  <a:cubicBezTo>
                    <a:pt x="343" y="757"/>
                    <a:pt x="297" y="803"/>
                    <a:pt x="251" y="871"/>
                  </a:cubicBezTo>
                  <a:cubicBezTo>
                    <a:pt x="91" y="1076"/>
                    <a:pt x="23" y="1328"/>
                    <a:pt x="0" y="1579"/>
                  </a:cubicBezTo>
                  <a:cubicBezTo>
                    <a:pt x="0" y="1807"/>
                    <a:pt x="69" y="2104"/>
                    <a:pt x="206" y="2286"/>
                  </a:cubicBezTo>
                  <a:cubicBezTo>
                    <a:pt x="297" y="2423"/>
                    <a:pt x="411" y="2537"/>
                    <a:pt x="571" y="2629"/>
                  </a:cubicBezTo>
                  <a:cubicBezTo>
                    <a:pt x="639" y="2674"/>
                    <a:pt x="731" y="2720"/>
                    <a:pt x="822" y="2743"/>
                  </a:cubicBezTo>
                  <a:cubicBezTo>
                    <a:pt x="913" y="2743"/>
                    <a:pt x="1027" y="2766"/>
                    <a:pt x="1119" y="2766"/>
                  </a:cubicBezTo>
                  <a:cubicBezTo>
                    <a:pt x="1438" y="2743"/>
                    <a:pt x="1735" y="2629"/>
                    <a:pt x="1963" y="2400"/>
                  </a:cubicBezTo>
                  <a:cubicBezTo>
                    <a:pt x="2100" y="2263"/>
                    <a:pt x="2214" y="2081"/>
                    <a:pt x="2283" y="1875"/>
                  </a:cubicBezTo>
                  <a:cubicBezTo>
                    <a:pt x="2328" y="1716"/>
                    <a:pt x="2351" y="1533"/>
                    <a:pt x="2328" y="1373"/>
                  </a:cubicBezTo>
                  <a:cubicBezTo>
                    <a:pt x="2328" y="1145"/>
                    <a:pt x="2260" y="962"/>
                    <a:pt x="2169" y="757"/>
                  </a:cubicBezTo>
                  <a:cubicBezTo>
                    <a:pt x="2100" y="597"/>
                    <a:pt x="1986" y="437"/>
                    <a:pt x="1872" y="346"/>
                  </a:cubicBezTo>
                  <a:cubicBezTo>
                    <a:pt x="1781" y="255"/>
                    <a:pt x="1689" y="186"/>
                    <a:pt x="1598" y="141"/>
                  </a:cubicBezTo>
                  <a:cubicBezTo>
                    <a:pt x="1392" y="49"/>
                    <a:pt x="1301" y="26"/>
                    <a:pt x="1096" y="4"/>
                  </a:cubicBezTo>
                  <a:cubicBezTo>
                    <a:pt x="1080" y="2"/>
                    <a:pt x="1064" y="1"/>
                    <a:pt x="10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87"/>
            <p:cNvSpPr/>
            <p:nvPr/>
          </p:nvSpPr>
          <p:spPr>
            <a:xfrm>
              <a:off x="4040250" y="672825"/>
              <a:ext cx="61650" cy="61650"/>
            </a:xfrm>
            <a:custGeom>
              <a:rect b="b" l="l" r="r" t="t"/>
              <a:pathLst>
                <a:path extrusionOk="0" h="2466" w="2466">
                  <a:moveTo>
                    <a:pt x="1141" y="0"/>
                  </a:moveTo>
                  <a:cubicBezTo>
                    <a:pt x="1050" y="0"/>
                    <a:pt x="959" y="0"/>
                    <a:pt x="890" y="46"/>
                  </a:cubicBezTo>
                  <a:cubicBezTo>
                    <a:pt x="867" y="69"/>
                    <a:pt x="867" y="69"/>
                    <a:pt x="845" y="69"/>
                  </a:cubicBezTo>
                  <a:cubicBezTo>
                    <a:pt x="753" y="92"/>
                    <a:pt x="685" y="115"/>
                    <a:pt x="593" y="160"/>
                  </a:cubicBezTo>
                  <a:cubicBezTo>
                    <a:pt x="525" y="206"/>
                    <a:pt x="457" y="252"/>
                    <a:pt x="388" y="297"/>
                  </a:cubicBezTo>
                  <a:cubicBezTo>
                    <a:pt x="388" y="320"/>
                    <a:pt x="365" y="343"/>
                    <a:pt x="342" y="366"/>
                  </a:cubicBezTo>
                  <a:cubicBezTo>
                    <a:pt x="274" y="434"/>
                    <a:pt x="205" y="525"/>
                    <a:pt x="160" y="617"/>
                  </a:cubicBezTo>
                  <a:cubicBezTo>
                    <a:pt x="114" y="708"/>
                    <a:pt x="46" y="822"/>
                    <a:pt x="23" y="936"/>
                  </a:cubicBezTo>
                  <a:cubicBezTo>
                    <a:pt x="0" y="1028"/>
                    <a:pt x="0" y="1142"/>
                    <a:pt x="0" y="1256"/>
                  </a:cubicBezTo>
                  <a:cubicBezTo>
                    <a:pt x="0" y="1347"/>
                    <a:pt x="23" y="1438"/>
                    <a:pt x="23" y="1507"/>
                  </a:cubicBezTo>
                  <a:cubicBezTo>
                    <a:pt x="23" y="1530"/>
                    <a:pt x="46" y="1575"/>
                    <a:pt x="46" y="1598"/>
                  </a:cubicBezTo>
                  <a:cubicBezTo>
                    <a:pt x="68" y="1667"/>
                    <a:pt x="114" y="1735"/>
                    <a:pt x="137" y="1827"/>
                  </a:cubicBezTo>
                  <a:cubicBezTo>
                    <a:pt x="137" y="1849"/>
                    <a:pt x="160" y="1872"/>
                    <a:pt x="183" y="1895"/>
                  </a:cubicBezTo>
                  <a:cubicBezTo>
                    <a:pt x="228" y="1963"/>
                    <a:pt x="274" y="2032"/>
                    <a:pt x="320" y="2078"/>
                  </a:cubicBezTo>
                  <a:cubicBezTo>
                    <a:pt x="342" y="2100"/>
                    <a:pt x="365" y="2123"/>
                    <a:pt x="388" y="2146"/>
                  </a:cubicBezTo>
                  <a:cubicBezTo>
                    <a:pt x="434" y="2192"/>
                    <a:pt x="502" y="2260"/>
                    <a:pt x="571" y="2283"/>
                  </a:cubicBezTo>
                  <a:cubicBezTo>
                    <a:pt x="639" y="2329"/>
                    <a:pt x="730" y="2374"/>
                    <a:pt x="799" y="2397"/>
                  </a:cubicBezTo>
                  <a:cubicBezTo>
                    <a:pt x="913" y="2443"/>
                    <a:pt x="1027" y="2443"/>
                    <a:pt x="1141" y="2466"/>
                  </a:cubicBezTo>
                  <a:cubicBezTo>
                    <a:pt x="1233" y="2466"/>
                    <a:pt x="1370" y="2443"/>
                    <a:pt x="1461" y="2420"/>
                  </a:cubicBezTo>
                  <a:cubicBezTo>
                    <a:pt x="1575" y="2397"/>
                    <a:pt x="1666" y="2351"/>
                    <a:pt x="1780" y="2306"/>
                  </a:cubicBezTo>
                  <a:cubicBezTo>
                    <a:pt x="1826" y="2283"/>
                    <a:pt x="1872" y="2260"/>
                    <a:pt x="1917" y="2237"/>
                  </a:cubicBezTo>
                  <a:cubicBezTo>
                    <a:pt x="1986" y="2192"/>
                    <a:pt x="2054" y="2146"/>
                    <a:pt x="2100" y="2078"/>
                  </a:cubicBezTo>
                  <a:cubicBezTo>
                    <a:pt x="2168" y="2032"/>
                    <a:pt x="2214" y="1963"/>
                    <a:pt x="2260" y="1895"/>
                  </a:cubicBezTo>
                  <a:cubicBezTo>
                    <a:pt x="2328" y="1804"/>
                    <a:pt x="2374" y="1690"/>
                    <a:pt x="2397" y="1598"/>
                  </a:cubicBezTo>
                  <a:cubicBezTo>
                    <a:pt x="2442" y="1484"/>
                    <a:pt x="2465" y="1370"/>
                    <a:pt x="2465" y="1256"/>
                  </a:cubicBezTo>
                  <a:cubicBezTo>
                    <a:pt x="2465" y="1165"/>
                    <a:pt x="2442" y="1073"/>
                    <a:pt x="2420" y="982"/>
                  </a:cubicBezTo>
                  <a:cubicBezTo>
                    <a:pt x="2420" y="959"/>
                    <a:pt x="2420" y="936"/>
                    <a:pt x="2397" y="891"/>
                  </a:cubicBezTo>
                  <a:cubicBezTo>
                    <a:pt x="2351" y="777"/>
                    <a:pt x="2305" y="662"/>
                    <a:pt x="2237" y="571"/>
                  </a:cubicBezTo>
                  <a:cubicBezTo>
                    <a:pt x="2191" y="503"/>
                    <a:pt x="2146" y="411"/>
                    <a:pt x="2077" y="366"/>
                  </a:cubicBezTo>
                  <a:cubicBezTo>
                    <a:pt x="2009" y="297"/>
                    <a:pt x="1940" y="252"/>
                    <a:pt x="1872" y="183"/>
                  </a:cubicBezTo>
                  <a:cubicBezTo>
                    <a:pt x="1849" y="183"/>
                    <a:pt x="1803" y="160"/>
                    <a:pt x="1780" y="137"/>
                  </a:cubicBezTo>
                  <a:cubicBezTo>
                    <a:pt x="1689" y="92"/>
                    <a:pt x="1621" y="69"/>
                    <a:pt x="1529" y="46"/>
                  </a:cubicBezTo>
                  <a:cubicBezTo>
                    <a:pt x="1438" y="0"/>
                    <a:pt x="1347" y="0"/>
                    <a:pt x="12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87"/>
            <p:cNvSpPr/>
            <p:nvPr/>
          </p:nvSpPr>
          <p:spPr>
            <a:xfrm>
              <a:off x="3830250" y="494350"/>
              <a:ext cx="60500" cy="62100"/>
            </a:xfrm>
            <a:custGeom>
              <a:rect b="b" l="l" r="r" t="t"/>
              <a:pathLst>
                <a:path extrusionOk="0" h="2484" w="2420">
                  <a:moveTo>
                    <a:pt x="1106" y="0"/>
                  </a:moveTo>
                  <a:cubicBezTo>
                    <a:pt x="1057" y="0"/>
                    <a:pt x="1008" y="6"/>
                    <a:pt x="959" y="18"/>
                  </a:cubicBezTo>
                  <a:cubicBezTo>
                    <a:pt x="731" y="86"/>
                    <a:pt x="525" y="223"/>
                    <a:pt x="366" y="383"/>
                  </a:cubicBezTo>
                  <a:cubicBezTo>
                    <a:pt x="297" y="475"/>
                    <a:pt x="229" y="566"/>
                    <a:pt x="160" y="657"/>
                  </a:cubicBezTo>
                  <a:cubicBezTo>
                    <a:pt x="137" y="748"/>
                    <a:pt x="92" y="817"/>
                    <a:pt x="69" y="908"/>
                  </a:cubicBezTo>
                  <a:cubicBezTo>
                    <a:pt x="46" y="931"/>
                    <a:pt x="46" y="954"/>
                    <a:pt x="46" y="999"/>
                  </a:cubicBezTo>
                  <a:cubicBezTo>
                    <a:pt x="23" y="1114"/>
                    <a:pt x="0" y="1228"/>
                    <a:pt x="0" y="1342"/>
                  </a:cubicBezTo>
                  <a:cubicBezTo>
                    <a:pt x="0" y="1456"/>
                    <a:pt x="23" y="1570"/>
                    <a:pt x="69" y="1684"/>
                  </a:cubicBezTo>
                  <a:cubicBezTo>
                    <a:pt x="92" y="1753"/>
                    <a:pt x="114" y="1844"/>
                    <a:pt x="160" y="1913"/>
                  </a:cubicBezTo>
                  <a:cubicBezTo>
                    <a:pt x="206" y="1981"/>
                    <a:pt x="274" y="2049"/>
                    <a:pt x="320" y="2118"/>
                  </a:cubicBezTo>
                  <a:cubicBezTo>
                    <a:pt x="343" y="2141"/>
                    <a:pt x="366" y="2164"/>
                    <a:pt x="366" y="2164"/>
                  </a:cubicBezTo>
                  <a:cubicBezTo>
                    <a:pt x="434" y="2232"/>
                    <a:pt x="502" y="2278"/>
                    <a:pt x="571" y="2323"/>
                  </a:cubicBezTo>
                  <a:cubicBezTo>
                    <a:pt x="662" y="2369"/>
                    <a:pt x="776" y="2415"/>
                    <a:pt x="890" y="2437"/>
                  </a:cubicBezTo>
                  <a:cubicBezTo>
                    <a:pt x="959" y="2460"/>
                    <a:pt x="1050" y="2483"/>
                    <a:pt x="1142" y="2483"/>
                  </a:cubicBezTo>
                  <a:lnTo>
                    <a:pt x="1210" y="2483"/>
                  </a:lnTo>
                  <a:cubicBezTo>
                    <a:pt x="1438" y="2483"/>
                    <a:pt x="1667" y="2437"/>
                    <a:pt x="1849" y="2301"/>
                  </a:cubicBezTo>
                  <a:cubicBezTo>
                    <a:pt x="1918" y="2278"/>
                    <a:pt x="1986" y="2209"/>
                    <a:pt x="2032" y="2164"/>
                  </a:cubicBezTo>
                  <a:cubicBezTo>
                    <a:pt x="2077" y="2118"/>
                    <a:pt x="2123" y="2072"/>
                    <a:pt x="2146" y="2027"/>
                  </a:cubicBezTo>
                  <a:cubicBezTo>
                    <a:pt x="2192" y="2004"/>
                    <a:pt x="2214" y="1958"/>
                    <a:pt x="2237" y="1913"/>
                  </a:cubicBezTo>
                  <a:cubicBezTo>
                    <a:pt x="2260" y="1844"/>
                    <a:pt x="2306" y="1776"/>
                    <a:pt x="2328" y="1707"/>
                  </a:cubicBezTo>
                  <a:cubicBezTo>
                    <a:pt x="2328" y="1707"/>
                    <a:pt x="2328" y="1684"/>
                    <a:pt x="2328" y="1661"/>
                  </a:cubicBezTo>
                  <a:cubicBezTo>
                    <a:pt x="2420" y="1388"/>
                    <a:pt x="2351" y="1091"/>
                    <a:pt x="2214" y="840"/>
                  </a:cubicBezTo>
                  <a:cubicBezTo>
                    <a:pt x="2192" y="794"/>
                    <a:pt x="2169" y="748"/>
                    <a:pt x="2123" y="703"/>
                  </a:cubicBezTo>
                  <a:cubicBezTo>
                    <a:pt x="2077" y="657"/>
                    <a:pt x="2055" y="611"/>
                    <a:pt x="2009" y="566"/>
                  </a:cubicBezTo>
                  <a:cubicBezTo>
                    <a:pt x="1940" y="497"/>
                    <a:pt x="1849" y="429"/>
                    <a:pt x="1758" y="383"/>
                  </a:cubicBezTo>
                  <a:cubicBezTo>
                    <a:pt x="1712" y="269"/>
                    <a:pt x="1621" y="155"/>
                    <a:pt x="1507" y="109"/>
                  </a:cubicBezTo>
                  <a:cubicBezTo>
                    <a:pt x="1373" y="42"/>
                    <a:pt x="1239" y="0"/>
                    <a:pt x="11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8" name="Google Shape;1358;p87"/>
          <p:cNvGrpSpPr/>
          <p:nvPr/>
        </p:nvGrpSpPr>
        <p:grpSpPr>
          <a:xfrm rot="10800000">
            <a:off x="-247506" y="2548742"/>
            <a:ext cx="499325" cy="491150"/>
            <a:chOff x="5045125" y="935250"/>
            <a:chExt cx="499325" cy="491150"/>
          </a:xfrm>
        </p:grpSpPr>
        <p:sp>
          <p:nvSpPr>
            <p:cNvPr id="1359" name="Google Shape;1359;p87"/>
            <p:cNvSpPr/>
            <p:nvPr/>
          </p:nvSpPr>
          <p:spPr>
            <a:xfrm>
              <a:off x="5045125" y="935250"/>
              <a:ext cx="499325" cy="491150"/>
            </a:xfrm>
            <a:custGeom>
              <a:rect b="b" l="l" r="r" t="t"/>
              <a:pathLst>
                <a:path extrusionOk="0" h="19646" w="19973">
                  <a:moveTo>
                    <a:pt x="9431" y="1152"/>
                  </a:moveTo>
                  <a:cubicBezTo>
                    <a:pt x="10012" y="1152"/>
                    <a:pt x="10594" y="1217"/>
                    <a:pt x="11162" y="1350"/>
                  </a:cubicBezTo>
                  <a:cubicBezTo>
                    <a:pt x="14791" y="2172"/>
                    <a:pt x="17667" y="5162"/>
                    <a:pt x="18489" y="8791"/>
                  </a:cubicBezTo>
                  <a:cubicBezTo>
                    <a:pt x="18877" y="10617"/>
                    <a:pt x="18740" y="12648"/>
                    <a:pt x="17827" y="14315"/>
                  </a:cubicBezTo>
                  <a:cubicBezTo>
                    <a:pt x="16914" y="15958"/>
                    <a:pt x="15271" y="17191"/>
                    <a:pt x="13513" y="17875"/>
                  </a:cubicBezTo>
                  <a:cubicBezTo>
                    <a:pt x="12410" y="18304"/>
                    <a:pt x="11253" y="18512"/>
                    <a:pt x="10102" y="18512"/>
                  </a:cubicBezTo>
                  <a:cubicBezTo>
                    <a:pt x="7514" y="18512"/>
                    <a:pt x="4960" y="17460"/>
                    <a:pt x="3127" y="15501"/>
                  </a:cubicBezTo>
                  <a:cubicBezTo>
                    <a:pt x="662" y="12854"/>
                    <a:pt x="959" y="8882"/>
                    <a:pt x="2580" y="5778"/>
                  </a:cubicBezTo>
                  <a:cubicBezTo>
                    <a:pt x="2602" y="5732"/>
                    <a:pt x="2648" y="5664"/>
                    <a:pt x="2671" y="5595"/>
                  </a:cubicBezTo>
                  <a:cubicBezTo>
                    <a:pt x="2671" y="5595"/>
                    <a:pt x="2671" y="5572"/>
                    <a:pt x="2671" y="5572"/>
                  </a:cubicBezTo>
                  <a:cubicBezTo>
                    <a:pt x="3082" y="4819"/>
                    <a:pt x="3561" y="4134"/>
                    <a:pt x="4109" y="3518"/>
                  </a:cubicBezTo>
                  <a:cubicBezTo>
                    <a:pt x="4223" y="3404"/>
                    <a:pt x="4269" y="3267"/>
                    <a:pt x="4269" y="3153"/>
                  </a:cubicBezTo>
                  <a:cubicBezTo>
                    <a:pt x="5617" y="1857"/>
                    <a:pt x="7517" y="1152"/>
                    <a:pt x="9431" y="1152"/>
                  </a:cubicBezTo>
                  <a:close/>
                  <a:moveTo>
                    <a:pt x="9342" y="0"/>
                  </a:moveTo>
                  <a:cubicBezTo>
                    <a:pt x="8172" y="0"/>
                    <a:pt x="7006" y="222"/>
                    <a:pt x="5912" y="688"/>
                  </a:cubicBezTo>
                  <a:cubicBezTo>
                    <a:pt x="3995" y="1532"/>
                    <a:pt x="2443" y="3085"/>
                    <a:pt x="1667" y="5047"/>
                  </a:cubicBezTo>
                  <a:cubicBezTo>
                    <a:pt x="1073" y="6120"/>
                    <a:pt x="639" y="7284"/>
                    <a:pt x="411" y="8494"/>
                  </a:cubicBezTo>
                  <a:cubicBezTo>
                    <a:pt x="0" y="10640"/>
                    <a:pt x="92" y="13036"/>
                    <a:pt x="1256" y="14931"/>
                  </a:cubicBezTo>
                  <a:cubicBezTo>
                    <a:pt x="3097" y="17963"/>
                    <a:pt x="6622" y="19646"/>
                    <a:pt x="10112" y="19646"/>
                  </a:cubicBezTo>
                  <a:cubicBezTo>
                    <a:pt x="10904" y="19646"/>
                    <a:pt x="11694" y="19559"/>
                    <a:pt x="12463" y="19382"/>
                  </a:cubicBezTo>
                  <a:cubicBezTo>
                    <a:pt x="14540" y="18902"/>
                    <a:pt x="16594" y="17761"/>
                    <a:pt x="17964" y="16095"/>
                  </a:cubicBezTo>
                  <a:cubicBezTo>
                    <a:pt x="19379" y="14383"/>
                    <a:pt x="19973" y="12146"/>
                    <a:pt x="19790" y="9955"/>
                  </a:cubicBezTo>
                  <a:cubicBezTo>
                    <a:pt x="19470" y="5778"/>
                    <a:pt x="16594" y="2035"/>
                    <a:pt x="12668" y="597"/>
                  </a:cubicBezTo>
                  <a:cubicBezTo>
                    <a:pt x="11595" y="205"/>
                    <a:pt x="10466" y="0"/>
                    <a:pt x="934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87"/>
            <p:cNvSpPr/>
            <p:nvPr/>
          </p:nvSpPr>
          <p:spPr>
            <a:xfrm>
              <a:off x="5110175" y="1017625"/>
              <a:ext cx="366375" cy="339850"/>
            </a:xfrm>
            <a:custGeom>
              <a:rect b="b" l="l" r="r" t="t"/>
              <a:pathLst>
                <a:path extrusionOk="0" h="13594" w="14655">
                  <a:moveTo>
                    <a:pt x="6521" y="1135"/>
                  </a:moveTo>
                  <a:cubicBezTo>
                    <a:pt x="7482" y="1135"/>
                    <a:pt x="8460" y="1378"/>
                    <a:pt x="9336" y="1821"/>
                  </a:cubicBezTo>
                  <a:cubicBezTo>
                    <a:pt x="11573" y="2939"/>
                    <a:pt x="13171" y="5085"/>
                    <a:pt x="13011" y="7664"/>
                  </a:cubicBezTo>
                  <a:cubicBezTo>
                    <a:pt x="12851" y="9992"/>
                    <a:pt x="11071" y="11955"/>
                    <a:pt x="8765" y="12366"/>
                  </a:cubicBezTo>
                  <a:cubicBezTo>
                    <a:pt x="8342" y="12438"/>
                    <a:pt x="7909" y="12475"/>
                    <a:pt x="7475" y="12475"/>
                  </a:cubicBezTo>
                  <a:cubicBezTo>
                    <a:pt x="5426" y="12475"/>
                    <a:pt x="3365" y="11652"/>
                    <a:pt x="2329" y="9787"/>
                  </a:cubicBezTo>
                  <a:cubicBezTo>
                    <a:pt x="1028" y="7413"/>
                    <a:pt x="1690" y="4674"/>
                    <a:pt x="3082" y="2506"/>
                  </a:cubicBezTo>
                  <a:cubicBezTo>
                    <a:pt x="4017" y="1558"/>
                    <a:pt x="5254" y="1135"/>
                    <a:pt x="6521" y="1135"/>
                  </a:cubicBezTo>
                  <a:close/>
                  <a:moveTo>
                    <a:pt x="6457" y="0"/>
                  </a:moveTo>
                  <a:cubicBezTo>
                    <a:pt x="5121" y="0"/>
                    <a:pt x="3813" y="384"/>
                    <a:pt x="2762" y="1250"/>
                  </a:cubicBezTo>
                  <a:cubicBezTo>
                    <a:pt x="2625" y="1296"/>
                    <a:pt x="2511" y="1364"/>
                    <a:pt x="2420" y="1501"/>
                  </a:cubicBezTo>
                  <a:cubicBezTo>
                    <a:pt x="2329" y="1593"/>
                    <a:pt x="2260" y="1707"/>
                    <a:pt x="2169" y="1821"/>
                  </a:cubicBezTo>
                  <a:cubicBezTo>
                    <a:pt x="2100" y="1912"/>
                    <a:pt x="2032" y="1981"/>
                    <a:pt x="1963" y="2072"/>
                  </a:cubicBezTo>
                  <a:cubicBezTo>
                    <a:pt x="1895" y="2163"/>
                    <a:pt x="1849" y="2255"/>
                    <a:pt x="1849" y="2369"/>
                  </a:cubicBezTo>
                  <a:cubicBezTo>
                    <a:pt x="548" y="4560"/>
                    <a:pt x="0" y="7231"/>
                    <a:pt x="1005" y="9650"/>
                  </a:cubicBezTo>
                  <a:cubicBezTo>
                    <a:pt x="1530" y="10928"/>
                    <a:pt x="2420" y="12024"/>
                    <a:pt x="3653" y="12686"/>
                  </a:cubicBezTo>
                  <a:cubicBezTo>
                    <a:pt x="4804" y="13321"/>
                    <a:pt x="6146" y="13594"/>
                    <a:pt x="7468" y="13594"/>
                  </a:cubicBezTo>
                  <a:cubicBezTo>
                    <a:pt x="7665" y="13594"/>
                    <a:pt x="7862" y="13588"/>
                    <a:pt x="8058" y="13576"/>
                  </a:cubicBezTo>
                  <a:cubicBezTo>
                    <a:pt x="10865" y="13416"/>
                    <a:pt x="13353" y="11545"/>
                    <a:pt x="13992" y="8737"/>
                  </a:cubicBezTo>
                  <a:cubicBezTo>
                    <a:pt x="14654" y="5770"/>
                    <a:pt x="13171" y="2894"/>
                    <a:pt x="10683" y="1273"/>
                  </a:cubicBezTo>
                  <a:cubicBezTo>
                    <a:pt x="9448" y="470"/>
                    <a:pt x="7935" y="0"/>
                    <a:pt x="64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87"/>
            <p:cNvSpPr/>
            <p:nvPr/>
          </p:nvSpPr>
          <p:spPr>
            <a:xfrm>
              <a:off x="5224300" y="1133125"/>
              <a:ext cx="132400" cy="128250"/>
            </a:xfrm>
            <a:custGeom>
              <a:rect b="b" l="l" r="r" t="t"/>
              <a:pathLst>
                <a:path extrusionOk="0" h="5130" w="5296">
                  <a:moveTo>
                    <a:pt x="2620" y="1140"/>
                  </a:moveTo>
                  <a:cubicBezTo>
                    <a:pt x="2646" y="1140"/>
                    <a:pt x="2671" y="1142"/>
                    <a:pt x="2694" y="1150"/>
                  </a:cubicBezTo>
                  <a:lnTo>
                    <a:pt x="2740" y="1150"/>
                  </a:lnTo>
                  <a:cubicBezTo>
                    <a:pt x="2785" y="1173"/>
                    <a:pt x="2831" y="1173"/>
                    <a:pt x="2877" y="1195"/>
                  </a:cubicBezTo>
                  <a:cubicBezTo>
                    <a:pt x="2991" y="1218"/>
                    <a:pt x="3036" y="1241"/>
                    <a:pt x="3082" y="1264"/>
                  </a:cubicBezTo>
                  <a:cubicBezTo>
                    <a:pt x="3173" y="1310"/>
                    <a:pt x="3265" y="1355"/>
                    <a:pt x="3333" y="1424"/>
                  </a:cubicBezTo>
                  <a:cubicBezTo>
                    <a:pt x="3401" y="1446"/>
                    <a:pt x="3470" y="1492"/>
                    <a:pt x="3493" y="1515"/>
                  </a:cubicBezTo>
                  <a:cubicBezTo>
                    <a:pt x="3561" y="1583"/>
                    <a:pt x="3630" y="1629"/>
                    <a:pt x="3698" y="1698"/>
                  </a:cubicBezTo>
                  <a:cubicBezTo>
                    <a:pt x="3721" y="1743"/>
                    <a:pt x="3744" y="1766"/>
                    <a:pt x="3790" y="1789"/>
                  </a:cubicBezTo>
                  <a:cubicBezTo>
                    <a:pt x="3790" y="1812"/>
                    <a:pt x="3858" y="1880"/>
                    <a:pt x="3858" y="1880"/>
                  </a:cubicBezTo>
                  <a:cubicBezTo>
                    <a:pt x="3904" y="1949"/>
                    <a:pt x="3949" y="2017"/>
                    <a:pt x="3995" y="2086"/>
                  </a:cubicBezTo>
                  <a:cubicBezTo>
                    <a:pt x="4041" y="2177"/>
                    <a:pt x="4041" y="2154"/>
                    <a:pt x="4063" y="2223"/>
                  </a:cubicBezTo>
                  <a:cubicBezTo>
                    <a:pt x="4086" y="2359"/>
                    <a:pt x="4109" y="2496"/>
                    <a:pt x="4086" y="2611"/>
                  </a:cubicBezTo>
                  <a:cubicBezTo>
                    <a:pt x="3995" y="2953"/>
                    <a:pt x="3835" y="3181"/>
                    <a:pt x="3561" y="3432"/>
                  </a:cubicBezTo>
                  <a:cubicBezTo>
                    <a:pt x="3356" y="3638"/>
                    <a:pt x="3059" y="3797"/>
                    <a:pt x="2808" y="3889"/>
                  </a:cubicBezTo>
                  <a:cubicBezTo>
                    <a:pt x="2580" y="3950"/>
                    <a:pt x="2372" y="4000"/>
                    <a:pt x="2164" y="4000"/>
                  </a:cubicBezTo>
                  <a:cubicBezTo>
                    <a:pt x="2060" y="4000"/>
                    <a:pt x="1956" y="3988"/>
                    <a:pt x="1849" y="3957"/>
                  </a:cubicBezTo>
                  <a:cubicBezTo>
                    <a:pt x="1781" y="3957"/>
                    <a:pt x="1690" y="3934"/>
                    <a:pt x="1644" y="3912"/>
                  </a:cubicBezTo>
                  <a:cubicBezTo>
                    <a:pt x="1598" y="3889"/>
                    <a:pt x="1575" y="3866"/>
                    <a:pt x="1530" y="3843"/>
                  </a:cubicBezTo>
                  <a:cubicBezTo>
                    <a:pt x="1514" y="3835"/>
                    <a:pt x="1503" y="3829"/>
                    <a:pt x="1496" y="3825"/>
                  </a:cubicBezTo>
                  <a:lnTo>
                    <a:pt x="1496" y="3825"/>
                  </a:lnTo>
                  <a:cubicBezTo>
                    <a:pt x="1501" y="3830"/>
                    <a:pt x="1507" y="3837"/>
                    <a:pt x="1507" y="3843"/>
                  </a:cubicBezTo>
                  <a:cubicBezTo>
                    <a:pt x="1501" y="3837"/>
                    <a:pt x="1495" y="3830"/>
                    <a:pt x="1489" y="3822"/>
                  </a:cubicBezTo>
                  <a:lnTo>
                    <a:pt x="1489" y="3822"/>
                  </a:lnTo>
                  <a:cubicBezTo>
                    <a:pt x="1491" y="3823"/>
                    <a:pt x="1493" y="3824"/>
                    <a:pt x="1496" y="3825"/>
                  </a:cubicBezTo>
                  <a:lnTo>
                    <a:pt x="1496" y="3825"/>
                  </a:lnTo>
                  <a:cubicBezTo>
                    <a:pt x="1493" y="3823"/>
                    <a:pt x="1490" y="3821"/>
                    <a:pt x="1488" y="3819"/>
                  </a:cubicBezTo>
                  <a:lnTo>
                    <a:pt x="1488" y="3819"/>
                  </a:lnTo>
                  <a:cubicBezTo>
                    <a:pt x="1488" y="3820"/>
                    <a:pt x="1489" y="3821"/>
                    <a:pt x="1489" y="3822"/>
                  </a:cubicBezTo>
                  <a:lnTo>
                    <a:pt x="1489" y="3822"/>
                  </a:lnTo>
                  <a:cubicBezTo>
                    <a:pt x="1484" y="3818"/>
                    <a:pt x="1482" y="3817"/>
                    <a:pt x="1482" y="3817"/>
                  </a:cubicBezTo>
                  <a:lnTo>
                    <a:pt x="1482" y="3817"/>
                  </a:lnTo>
                  <a:cubicBezTo>
                    <a:pt x="1483" y="3817"/>
                    <a:pt x="1485" y="3818"/>
                    <a:pt x="1488" y="3819"/>
                  </a:cubicBezTo>
                  <a:lnTo>
                    <a:pt x="1488" y="3819"/>
                  </a:lnTo>
                  <a:cubicBezTo>
                    <a:pt x="1471" y="3796"/>
                    <a:pt x="1455" y="3768"/>
                    <a:pt x="1439" y="3752"/>
                  </a:cubicBezTo>
                  <a:cubicBezTo>
                    <a:pt x="1416" y="3752"/>
                    <a:pt x="1416" y="3752"/>
                    <a:pt x="1416" y="3729"/>
                  </a:cubicBezTo>
                  <a:cubicBezTo>
                    <a:pt x="1416" y="3729"/>
                    <a:pt x="1416" y="3729"/>
                    <a:pt x="1393" y="3706"/>
                  </a:cubicBezTo>
                  <a:cubicBezTo>
                    <a:pt x="1347" y="3661"/>
                    <a:pt x="1324" y="3592"/>
                    <a:pt x="1279" y="3501"/>
                  </a:cubicBezTo>
                  <a:cubicBezTo>
                    <a:pt x="1279" y="3501"/>
                    <a:pt x="1256" y="3455"/>
                    <a:pt x="1256" y="3432"/>
                  </a:cubicBezTo>
                  <a:cubicBezTo>
                    <a:pt x="1256" y="3387"/>
                    <a:pt x="1233" y="3341"/>
                    <a:pt x="1233" y="3295"/>
                  </a:cubicBezTo>
                  <a:cubicBezTo>
                    <a:pt x="1210" y="3272"/>
                    <a:pt x="1210" y="3250"/>
                    <a:pt x="1210" y="3227"/>
                  </a:cubicBezTo>
                  <a:cubicBezTo>
                    <a:pt x="1210" y="3204"/>
                    <a:pt x="1210" y="3113"/>
                    <a:pt x="1210" y="3113"/>
                  </a:cubicBezTo>
                  <a:cubicBezTo>
                    <a:pt x="1187" y="2884"/>
                    <a:pt x="1233" y="2702"/>
                    <a:pt x="1279" y="2474"/>
                  </a:cubicBezTo>
                  <a:cubicBezTo>
                    <a:pt x="1324" y="2291"/>
                    <a:pt x="1393" y="2131"/>
                    <a:pt x="1461" y="1949"/>
                  </a:cubicBezTo>
                  <a:cubicBezTo>
                    <a:pt x="1667" y="1903"/>
                    <a:pt x="1827" y="1743"/>
                    <a:pt x="1895" y="1538"/>
                  </a:cubicBezTo>
                  <a:cubicBezTo>
                    <a:pt x="1895" y="1538"/>
                    <a:pt x="1895" y="1515"/>
                    <a:pt x="1895" y="1515"/>
                  </a:cubicBezTo>
                  <a:cubicBezTo>
                    <a:pt x="1918" y="1469"/>
                    <a:pt x="1941" y="1446"/>
                    <a:pt x="1964" y="1401"/>
                  </a:cubicBezTo>
                  <a:cubicBezTo>
                    <a:pt x="1986" y="1378"/>
                    <a:pt x="2009" y="1355"/>
                    <a:pt x="2055" y="1332"/>
                  </a:cubicBezTo>
                  <a:cubicBezTo>
                    <a:pt x="2055" y="1310"/>
                    <a:pt x="2055" y="1310"/>
                    <a:pt x="2055" y="1310"/>
                  </a:cubicBezTo>
                  <a:cubicBezTo>
                    <a:pt x="2078" y="1310"/>
                    <a:pt x="2078" y="1287"/>
                    <a:pt x="2078" y="1287"/>
                  </a:cubicBezTo>
                  <a:cubicBezTo>
                    <a:pt x="2123" y="1264"/>
                    <a:pt x="2146" y="1264"/>
                    <a:pt x="2169" y="1241"/>
                  </a:cubicBezTo>
                  <a:cubicBezTo>
                    <a:pt x="2192" y="1218"/>
                    <a:pt x="2215" y="1218"/>
                    <a:pt x="2237" y="1195"/>
                  </a:cubicBezTo>
                  <a:cubicBezTo>
                    <a:pt x="2260" y="1195"/>
                    <a:pt x="2329" y="1173"/>
                    <a:pt x="2352" y="1173"/>
                  </a:cubicBezTo>
                  <a:cubicBezTo>
                    <a:pt x="2374" y="1150"/>
                    <a:pt x="2420" y="1150"/>
                    <a:pt x="2466" y="1150"/>
                  </a:cubicBezTo>
                  <a:cubicBezTo>
                    <a:pt x="2511" y="1150"/>
                    <a:pt x="2567" y="1140"/>
                    <a:pt x="2620" y="1140"/>
                  </a:cubicBezTo>
                  <a:close/>
                  <a:moveTo>
                    <a:pt x="2581" y="0"/>
                  </a:moveTo>
                  <a:cubicBezTo>
                    <a:pt x="2403" y="0"/>
                    <a:pt x="2226" y="24"/>
                    <a:pt x="2055" y="77"/>
                  </a:cubicBezTo>
                  <a:cubicBezTo>
                    <a:pt x="1712" y="145"/>
                    <a:pt x="1416" y="328"/>
                    <a:pt x="1187" y="579"/>
                  </a:cubicBezTo>
                  <a:cubicBezTo>
                    <a:pt x="708" y="716"/>
                    <a:pt x="480" y="1287"/>
                    <a:pt x="320" y="1743"/>
                  </a:cubicBezTo>
                  <a:cubicBezTo>
                    <a:pt x="115" y="2314"/>
                    <a:pt x="1" y="2907"/>
                    <a:pt x="92" y="3501"/>
                  </a:cubicBezTo>
                  <a:cubicBezTo>
                    <a:pt x="183" y="4003"/>
                    <a:pt x="480" y="4505"/>
                    <a:pt x="914" y="4802"/>
                  </a:cubicBezTo>
                  <a:cubicBezTo>
                    <a:pt x="1276" y="5049"/>
                    <a:pt x="1710" y="5130"/>
                    <a:pt x="2138" y="5130"/>
                  </a:cubicBezTo>
                  <a:cubicBezTo>
                    <a:pt x="2303" y="5130"/>
                    <a:pt x="2467" y="5118"/>
                    <a:pt x="2625" y="5099"/>
                  </a:cubicBezTo>
                  <a:cubicBezTo>
                    <a:pt x="3698" y="4939"/>
                    <a:pt x="4680" y="4231"/>
                    <a:pt x="5091" y="3227"/>
                  </a:cubicBezTo>
                  <a:cubicBezTo>
                    <a:pt x="5296" y="2656"/>
                    <a:pt x="5273" y="2063"/>
                    <a:pt x="4999" y="1538"/>
                  </a:cubicBezTo>
                  <a:cubicBezTo>
                    <a:pt x="4725" y="1058"/>
                    <a:pt x="4292" y="648"/>
                    <a:pt x="3835" y="374"/>
                  </a:cubicBezTo>
                  <a:cubicBezTo>
                    <a:pt x="3462" y="146"/>
                    <a:pt x="3019" y="0"/>
                    <a:pt x="25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2" name="Google Shape;1362;p87"/>
          <p:cNvGrpSpPr/>
          <p:nvPr/>
        </p:nvGrpSpPr>
        <p:grpSpPr>
          <a:xfrm rot="10800000">
            <a:off x="8472906" y="-11933"/>
            <a:ext cx="572925" cy="787025"/>
            <a:chOff x="3127800" y="2228675"/>
            <a:chExt cx="572925" cy="787025"/>
          </a:xfrm>
        </p:grpSpPr>
        <p:sp>
          <p:nvSpPr>
            <p:cNvPr id="1363" name="Google Shape;1363;p87"/>
            <p:cNvSpPr/>
            <p:nvPr/>
          </p:nvSpPr>
          <p:spPr>
            <a:xfrm>
              <a:off x="3150625" y="2450925"/>
              <a:ext cx="103300" cy="131100"/>
            </a:xfrm>
            <a:custGeom>
              <a:rect b="b" l="l" r="r" t="t"/>
              <a:pathLst>
                <a:path extrusionOk="0" h="5244" w="4132">
                  <a:moveTo>
                    <a:pt x="3059" y="0"/>
                  </a:moveTo>
                  <a:cubicBezTo>
                    <a:pt x="2734" y="0"/>
                    <a:pt x="2420" y="152"/>
                    <a:pt x="2237" y="457"/>
                  </a:cubicBezTo>
                  <a:cubicBezTo>
                    <a:pt x="1575" y="1575"/>
                    <a:pt x="913" y="2693"/>
                    <a:pt x="251" y="3812"/>
                  </a:cubicBezTo>
                  <a:cubicBezTo>
                    <a:pt x="0" y="4246"/>
                    <a:pt x="137" y="4885"/>
                    <a:pt x="594" y="5113"/>
                  </a:cubicBezTo>
                  <a:cubicBezTo>
                    <a:pt x="752" y="5200"/>
                    <a:pt x="925" y="5243"/>
                    <a:pt x="1094" y="5243"/>
                  </a:cubicBezTo>
                  <a:cubicBezTo>
                    <a:pt x="1411" y="5243"/>
                    <a:pt x="1716" y="5091"/>
                    <a:pt x="1895" y="4793"/>
                  </a:cubicBezTo>
                  <a:cubicBezTo>
                    <a:pt x="2557" y="3652"/>
                    <a:pt x="3219" y="2534"/>
                    <a:pt x="3881" y="1415"/>
                  </a:cubicBezTo>
                  <a:cubicBezTo>
                    <a:pt x="4132" y="1004"/>
                    <a:pt x="3995" y="365"/>
                    <a:pt x="3538" y="114"/>
                  </a:cubicBezTo>
                  <a:cubicBezTo>
                    <a:pt x="3386" y="38"/>
                    <a:pt x="3221" y="0"/>
                    <a:pt x="30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87"/>
            <p:cNvSpPr/>
            <p:nvPr/>
          </p:nvSpPr>
          <p:spPr>
            <a:xfrm>
              <a:off x="3291575" y="2539800"/>
              <a:ext cx="99875" cy="135275"/>
            </a:xfrm>
            <a:custGeom>
              <a:rect b="b" l="l" r="r" t="t"/>
              <a:pathLst>
                <a:path extrusionOk="0" h="5411" w="3995">
                  <a:moveTo>
                    <a:pt x="2909" y="1"/>
                  </a:moveTo>
                  <a:cubicBezTo>
                    <a:pt x="2584" y="1"/>
                    <a:pt x="2278" y="169"/>
                    <a:pt x="2077" y="462"/>
                  </a:cubicBezTo>
                  <a:cubicBezTo>
                    <a:pt x="1324" y="1581"/>
                    <a:pt x="685" y="2768"/>
                    <a:pt x="160" y="4000"/>
                  </a:cubicBezTo>
                  <a:cubicBezTo>
                    <a:pt x="69" y="4228"/>
                    <a:pt x="0" y="4457"/>
                    <a:pt x="69" y="4708"/>
                  </a:cubicBezTo>
                  <a:cubicBezTo>
                    <a:pt x="114" y="4936"/>
                    <a:pt x="297" y="5187"/>
                    <a:pt x="502" y="5301"/>
                  </a:cubicBezTo>
                  <a:cubicBezTo>
                    <a:pt x="644" y="5372"/>
                    <a:pt x="819" y="5410"/>
                    <a:pt x="995" y="5410"/>
                  </a:cubicBezTo>
                  <a:cubicBezTo>
                    <a:pt x="1329" y="5410"/>
                    <a:pt x="1669" y="5273"/>
                    <a:pt x="1803" y="4959"/>
                  </a:cubicBezTo>
                  <a:cubicBezTo>
                    <a:pt x="2328" y="3726"/>
                    <a:pt x="2968" y="2539"/>
                    <a:pt x="3721" y="1444"/>
                  </a:cubicBezTo>
                  <a:cubicBezTo>
                    <a:pt x="3995" y="1010"/>
                    <a:pt x="3812" y="371"/>
                    <a:pt x="3378" y="120"/>
                  </a:cubicBezTo>
                  <a:cubicBezTo>
                    <a:pt x="3224" y="39"/>
                    <a:pt x="3064" y="1"/>
                    <a:pt x="29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87"/>
            <p:cNvSpPr/>
            <p:nvPr/>
          </p:nvSpPr>
          <p:spPr>
            <a:xfrm>
              <a:off x="3429100" y="2620975"/>
              <a:ext cx="88475" cy="129675"/>
            </a:xfrm>
            <a:custGeom>
              <a:rect b="b" l="l" r="r" t="t"/>
              <a:pathLst>
                <a:path extrusionOk="0" h="5187" w="3539">
                  <a:moveTo>
                    <a:pt x="2558" y="1"/>
                  </a:moveTo>
                  <a:cubicBezTo>
                    <a:pt x="2390" y="1"/>
                    <a:pt x="2218" y="36"/>
                    <a:pt x="2077" y="114"/>
                  </a:cubicBezTo>
                  <a:cubicBezTo>
                    <a:pt x="1849" y="274"/>
                    <a:pt x="1712" y="456"/>
                    <a:pt x="1621" y="708"/>
                  </a:cubicBezTo>
                  <a:cubicBezTo>
                    <a:pt x="1575" y="844"/>
                    <a:pt x="1507" y="1004"/>
                    <a:pt x="1461" y="1141"/>
                  </a:cubicBezTo>
                  <a:cubicBezTo>
                    <a:pt x="1438" y="1210"/>
                    <a:pt x="1392" y="1278"/>
                    <a:pt x="1370" y="1324"/>
                  </a:cubicBezTo>
                  <a:cubicBezTo>
                    <a:pt x="1370" y="1347"/>
                    <a:pt x="1370" y="1369"/>
                    <a:pt x="1347" y="1415"/>
                  </a:cubicBezTo>
                  <a:cubicBezTo>
                    <a:pt x="1324" y="1438"/>
                    <a:pt x="1278" y="1575"/>
                    <a:pt x="1278" y="1598"/>
                  </a:cubicBezTo>
                  <a:cubicBezTo>
                    <a:pt x="1233" y="1666"/>
                    <a:pt x="1210" y="1712"/>
                    <a:pt x="1187" y="1780"/>
                  </a:cubicBezTo>
                  <a:cubicBezTo>
                    <a:pt x="1119" y="1917"/>
                    <a:pt x="1073" y="2054"/>
                    <a:pt x="1004" y="2168"/>
                  </a:cubicBezTo>
                  <a:cubicBezTo>
                    <a:pt x="753" y="2716"/>
                    <a:pt x="502" y="3241"/>
                    <a:pt x="228" y="3766"/>
                  </a:cubicBezTo>
                  <a:cubicBezTo>
                    <a:pt x="0" y="4223"/>
                    <a:pt x="91" y="4816"/>
                    <a:pt x="571" y="5067"/>
                  </a:cubicBezTo>
                  <a:cubicBezTo>
                    <a:pt x="720" y="5146"/>
                    <a:pt x="891" y="5186"/>
                    <a:pt x="1061" y="5186"/>
                  </a:cubicBezTo>
                  <a:cubicBezTo>
                    <a:pt x="1386" y="5186"/>
                    <a:pt x="1707" y="5039"/>
                    <a:pt x="1872" y="4725"/>
                  </a:cubicBezTo>
                  <a:cubicBezTo>
                    <a:pt x="2465" y="3583"/>
                    <a:pt x="2990" y="2397"/>
                    <a:pt x="3470" y="1187"/>
                  </a:cubicBezTo>
                  <a:cubicBezTo>
                    <a:pt x="3538" y="981"/>
                    <a:pt x="3470" y="685"/>
                    <a:pt x="3378" y="479"/>
                  </a:cubicBezTo>
                  <a:cubicBezTo>
                    <a:pt x="3264" y="274"/>
                    <a:pt x="3013" y="91"/>
                    <a:pt x="2785" y="23"/>
                  </a:cubicBezTo>
                  <a:cubicBezTo>
                    <a:pt x="2713" y="8"/>
                    <a:pt x="2636" y="1"/>
                    <a:pt x="255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87"/>
            <p:cNvSpPr/>
            <p:nvPr/>
          </p:nvSpPr>
          <p:spPr>
            <a:xfrm>
              <a:off x="3574025" y="2684625"/>
              <a:ext cx="93625" cy="112950"/>
            </a:xfrm>
            <a:custGeom>
              <a:rect b="b" l="l" r="r" t="t"/>
              <a:pathLst>
                <a:path extrusionOk="0" h="4518" w="3745">
                  <a:moveTo>
                    <a:pt x="2671" y="0"/>
                  </a:moveTo>
                  <a:cubicBezTo>
                    <a:pt x="2347" y="0"/>
                    <a:pt x="2032" y="163"/>
                    <a:pt x="1850" y="467"/>
                  </a:cubicBezTo>
                  <a:lnTo>
                    <a:pt x="275" y="3092"/>
                  </a:lnTo>
                  <a:cubicBezTo>
                    <a:pt x="1" y="3525"/>
                    <a:pt x="161" y="4165"/>
                    <a:pt x="594" y="4393"/>
                  </a:cubicBezTo>
                  <a:cubicBezTo>
                    <a:pt x="754" y="4477"/>
                    <a:pt x="921" y="4517"/>
                    <a:pt x="1084" y="4517"/>
                  </a:cubicBezTo>
                  <a:cubicBezTo>
                    <a:pt x="1408" y="4517"/>
                    <a:pt x="1713" y="4355"/>
                    <a:pt x="1895" y="4050"/>
                  </a:cubicBezTo>
                  <a:lnTo>
                    <a:pt x="3493" y="1426"/>
                  </a:lnTo>
                  <a:cubicBezTo>
                    <a:pt x="3744" y="992"/>
                    <a:pt x="3607" y="353"/>
                    <a:pt x="3151" y="124"/>
                  </a:cubicBezTo>
                  <a:cubicBezTo>
                    <a:pt x="2998" y="41"/>
                    <a:pt x="2834" y="0"/>
                    <a:pt x="267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87"/>
            <p:cNvSpPr/>
            <p:nvPr/>
          </p:nvSpPr>
          <p:spPr>
            <a:xfrm>
              <a:off x="3570600" y="2511325"/>
              <a:ext cx="85050" cy="119350"/>
            </a:xfrm>
            <a:custGeom>
              <a:rect b="b" l="l" r="r" t="t"/>
              <a:pathLst>
                <a:path extrusionOk="0" h="4774" w="3402">
                  <a:moveTo>
                    <a:pt x="2374" y="1"/>
                  </a:moveTo>
                  <a:cubicBezTo>
                    <a:pt x="1945" y="1"/>
                    <a:pt x="1536" y="265"/>
                    <a:pt x="1439" y="711"/>
                  </a:cubicBezTo>
                  <a:cubicBezTo>
                    <a:pt x="1347" y="1053"/>
                    <a:pt x="1233" y="1373"/>
                    <a:pt x="1096" y="1715"/>
                  </a:cubicBezTo>
                  <a:cubicBezTo>
                    <a:pt x="868" y="2263"/>
                    <a:pt x="571" y="2765"/>
                    <a:pt x="206" y="3245"/>
                  </a:cubicBezTo>
                  <a:lnTo>
                    <a:pt x="252" y="3153"/>
                  </a:lnTo>
                  <a:lnTo>
                    <a:pt x="252" y="3153"/>
                  </a:lnTo>
                  <a:cubicBezTo>
                    <a:pt x="115" y="3359"/>
                    <a:pt x="1" y="3541"/>
                    <a:pt x="1" y="3815"/>
                  </a:cubicBezTo>
                  <a:cubicBezTo>
                    <a:pt x="1" y="4044"/>
                    <a:pt x="92" y="4317"/>
                    <a:pt x="252" y="4477"/>
                  </a:cubicBezTo>
                  <a:cubicBezTo>
                    <a:pt x="434" y="4637"/>
                    <a:pt x="686" y="4774"/>
                    <a:pt x="937" y="4774"/>
                  </a:cubicBezTo>
                  <a:cubicBezTo>
                    <a:pt x="1165" y="4751"/>
                    <a:pt x="1462" y="4683"/>
                    <a:pt x="1599" y="4500"/>
                  </a:cubicBezTo>
                  <a:cubicBezTo>
                    <a:pt x="2397" y="3519"/>
                    <a:pt x="2968" y="2423"/>
                    <a:pt x="3265" y="1190"/>
                  </a:cubicBezTo>
                  <a:cubicBezTo>
                    <a:pt x="3402" y="711"/>
                    <a:pt x="3105" y="140"/>
                    <a:pt x="2603" y="26"/>
                  </a:cubicBezTo>
                  <a:cubicBezTo>
                    <a:pt x="2527" y="9"/>
                    <a:pt x="2450" y="1"/>
                    <a:pt x="23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87"/>
            <p:cNvSpPr/>
            <p:nvPr/>
          </p:nvSpPr>
          <p:spPr>
            <a:xfrm>
              <a:off x="3445650" y="2431250"/>
              <a:ext cx="94175" cy="115550"/>
            </a:xfrm>
            <a:custGeom>
              <a:rect b="b" l="l" r="r" t="t"/>
              <a:pathLst>
                <a:path extrusionOk="0" h="4622" w="3767">
                  <a:moveTo>
                    <a:pt x="2693" y="1"/>
                  </a:moveTo>
                  <a:cubicBezTo>
                    <a:pt x="2369" y="1"/>
                    <a:pt x="2054" y="163"/>
                    <a:pt x="1872" y="467"/>
                  </a:cubicBezTo>
                  <a:lnTo>
                    <a:pt x="251" y="3206"/>
                  </a:lnTo>
                  <a:cubicBezTo>
                    <a:pt x="0" y="3640"/>
                    <a:pt x="137" y="4256"/>
                    <a:pt x="594" y="4508"/>
                  </a:cubicBezTo>
                  <a:cubicBezTo>
                    <a:pt x="746" y="4584"/>
                    <a:pt x="913" y="4622"/>
                    <a:pt x="1078" y="4622"/>
                  </a:cubicBezTo>
                  <a:cubicBezTo>
                    <a:pt x="1408" y="4622"/>
                    <a:pt x="1727" y="4469"/>
                    <a:pt x="1895" y="4165"/>
                  </a:cubicBezTo>
                  <a:lnTo>
                    <a:pt x="3515" y="1426"/>
                  </a:lnTo>
                  <a:cubicBezTo>
                    <a:pt x="3766" y="992"/>
                    <a:pt x="3629" y="353"/>
                    <a:pt x="3173" y="125"/>
                  </a:cubicBezTo>
                  <a:cubicBezTo>
                    <a:pt x="3021" y="41"/>
                    <a:pt x="2856" y="1"/>
                    <a:pt x="26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87"/>
            <p:cNvSpPr/>
            <p:nvPr/>
          </p:nvSpPr>
          <p:spPr>
            <a:xfrm>
              <a:off x="3297275" y="2367475"/>
              <a:ext cx="98750" cy="113675"/>
            </a:xfrm>
            <a:custGeom>
              <a:rect b="b" l="l" r="r" t="t"/>
              <a:pathLst>
                <a:path extrusionOk="0" h="4547" w="3950">
                  <a:moveTo>
                    <a:pt x="2874" y="0"/>
                  </a:moveTo>
                  <a:cubicBezTo>
                    <a:pt x="2549" y="0"/>
                    <a:pt x="2233" y="168"/>
                    <a:pt x="2032" y="462"/>
                  </a:cubicBezTo>
                  <a:cubicBezTo>
                    <a:pt x="1461" y="1352"/>
                    <a:pt x="868" y="2242"/>
                    <a:pt x="274" y="3110"/>
                  </a:cubicBezTo>
                  <a:cubicBezTo>
                    <a:pt x="0" y="3543"/>
                    <a:pt x="183" y="4183"/>
                    <a:pt x="617" y="4411"/>
                  </a:cubicBezTo>
                  <a:cubicBezTo>
                    <a:pt x="778" y="4503"/>
                    <a:pt x="945" y="4546"/>
                    <a:pt x="1106" y="4546"/>
                  </a:cubicBezTo>
                  <a:cubicBezTo>
                    <a:pt x="1424" y="4546"/>
                    <a:pt x="1721" y="4379"/>
                    <a:pt x="1918" y="4091"/>
                  </a:cubicBezTo>
                  <a:lnTo>
                    <a:pt x="3675" y="1421"/>
                  </a:lnTo>
                  <a:cubicBezTo>
                    <a:pt x="3949" y="1010"/>
                    <a:pt x="3789" y="348"/>
                    <a:pt x="3333" y="120"/>
                  </a:cubicBezTo>
                  <a:cubicBezTo>
                    <a:pt x="3186" y="39"/>
                    <a:pt x="3029" y="0"/>
                    <a:pt x="28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87"/>
            <p:cNvSpPr/>
            <p:nvPr/>
          </p:nvSpPr>
          <p:spPr>
            <a:xfrm>
              <a:off x="3451925" y="2228675"/>
              <a:ext cx="79900" cy="109400"/>
            </a:xfrm>
            <a:custGeom>
              <a:rect b="b" l="l" r="r" t="t"/>
              <a:pathLst>
                <a:path extrusionOk="0" h="4376" w="3196">
                  <a:moveTo>
                    <a:pt x="2181" y="0"/>
                  </a:moveTo>
                  <a:cubicBezTo>
                    <a:pt x="1857" y="0"/>
                    <a:pt x="1540" y="144"/>
                    <a:pt x="1392" y="467"/>
                  </a:cubicBezTo>
                  <a:lnTo>
                    <a:pt x="183" y="2955"/>
                  </a:lnTo>
                  <a:cubicBezTo>
                    <a:pt x="69" y="3184"/>
                    <a:pt x="0" y="3435"/>
                    <a:pt x="69" y="3686"/>
                  </a:cubicBezTo>
                  <a:cubicBezTo>
                    <a:pt x="137" y="3914"/>
                    <a:pt x="297" y="4142"/>
                    <a:pt x="525" y="4256"/>
                  </a:cubicBezTo>
                  <a:cubicBezTo>
                    <a:pt x="667" y="4335"/>
                    <a:pt x="838" y="4376"/>
                    <a:pt x="1011" y="4376"/>
                  </a:cubicBezTo>
                  <a:cubicBezTo>
                    <a:pt x="1340" y="4376"/>
                    <a:pt x="1677" y="4228"/>
                    <a:pt x="1826" y="3914"/>
                  </a:cubicBezTo>
                  <a:lnTo>
                    <a:pt x="3013" y="1426"/>
                  </a:lnTo>
                  <a:cubicBezTo>
                    <a:pt x="3127" y="1198"/>
                    <a:pt x="3196" y="947"/>
                    <a:pt x="3127" y="696"/>
                  </a:cubicBezTo>
                  <a:cubicBezTo>
                    <a:pt x="3059" y="467"/>
                    <a:pt x="2899" y="216"/>
                    <a:pt x="2694" y="125"/>
                  </a:cubicBezTo>
                  <a:cubicBezTo>
                    <a:pt x="2539" y="44"/>
                    <a:pt x="2359" y="0"/>
                    <a:pt x="21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87"/>
            <p:cNvSpPr/>
            <p:nvPr/>
          </p:nvSpPr>
          <p:spPr>
            <a:xfrm>
              <a:off x="3607125" y="2317125"/>
              <a:ext cx="93600" cy="127000"/>
            </a:xfrm>
            <a:custGeom>
              <a:rect b="b" l="l" r="r" t="t"/>
              <a:pathLst>
                <a:path extrusionOk="0" h="5080" w="3744">
                  <a:moveTo>
                    <a:pt x="2643" y="1"/>
                  </a:moveTo>
                  <a:cubicBezTo>
                    <a:pt x="2324" y="1"/>
                    <a:pt x="2024" y="163"/>
                    <a:pt x="1827" y="467"/>
                  </a:cubicBezTo>
                  <a:cubicBezTo>
                    <a:pt x="1119" y="1540"/>
                    <a:pt x="548" y="2681"/>
                    <a:pt x="69" y="3891"/>
                  </a:cubicBezTo>
                  <a:cubicBezTo>
                    <a:pt x="1" y="4097"/>
                    <a:pt x="69" y="4416"/>
                    <a:pt x="160" y="4599"/>
                  </a:cubicBezTo>
                  <a:cubicBezTo>
                    <a:pt x="275" y="4804"/>
                    <a:pt x="526" y="5010"/>
                    <a:pt x="754" y="5055"/>
                  </a:cubicBezTo>
                  <a:cubicBezTo>
                    <a:pt x="833" y="5072"/>
                    <a:pt x="909" y="5080"/>
                    <a:pt x="982" y="5080"/>
                  </a:cubicBezTo>
                  <a:cubicBezTo>
                    <a:pt x="1416" y="5080"/>
                    <a:pt x="1742" y="4800"/>
                    <a:pt x="1918" y="4371"/>
                  </a:cubicBezTo>
                  <a:cubicBezTo>
                    <a:pt x="1941" y="4302"/>
                    <a:pt x="1986" y="4234"/>
                    <a:pt x="2009" y="4165"/>
                  </a:cubicBezTo>
                  <a:cubicBezTo>
                    <a:pt x="2009" y="4142"/>
                    <a:pt x="2009" y="4119"/>
                    <a:pt x="2032" y="4097"/>
                  </a:cubicBezTo>
                  <a:cubicBezTo>
                    <a:pt x="2078" y="3982"/>
                    <a:pt x="2146" y="3846"/>
                    <a:pt x="2192" y="3731"/>
                  </a:cubicBezTo>
                  <a:cubicBezTo>
                    <a:pt x="2306" y="3458"/>
                    <a:pt x="2443" y="3206"/>
                    <a:pt x="2580" y="2955"/>
                  </a:cubicBezTo>
                  <a:cubicBezTo>
                    <a:pt x="2854" y="2430"/>
                    <a:pt x="3151" y="1905"/>
                    <a:pt x="3470" y="1426"/>
                  </a:cubicBezTo>
                  <a:cubicBezTo>
                    <a:pt x="3744" y="1015"/>
                    <a:pt x="3561" y="353"/>
                    <a:pt x="3128" y="125"/>
                  </a:cubicBezTo>
                  <a:cubicBezTo>
                    <a:pt x="2968" y="41"/>
                    <a:pt x="2803" y="1"/>
                    <a:pt x="264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87"/>
            <p:cNvSpPr/>
            <p:nvPr/>
          </p:nvSpPr>
          <p:spPr>
            <a:xfrm>
              <a:off x="3176300" y="2631125"/>
              <a:ext cx="79350" cy="95650"/>
            </a:xfrm>
            <a:custGeom>
              <a:rect b="b" l="l" r="r" t="t"/>
              <a:pathLst>
                <a:path extrusionOk="0" h="3826" w="3174">
                  <a:moveTo>
                    <a:pt x="2148" y="0"/>
                  </a:moveTo>
                  <a:cubicBezTo>
                    <a:pt x="2079" y="0"/>
                    <a:pt x="2010" y="9"/>
                    <a:pt x="1941" y="28"/>
                  </a:cubicBezTo>
                  <a:lnTo>
                    <a:pt x="1735" y="119"/>
                  </a:lnTo>
                  <a:cubicBezTo>
                    <a:pt x="1575" y="210"/>
                    <a:pt x="1461" y="324"/>
                    <a:pt x="1370" y="484"/>
                  </a:cubicBezTo>
                  <a:cubicBezTo>
                    <a:pt x="914" y="1078"/>
                    <a:pt x="503" y="1717"/>
                    <a:pt x="183" y="2401"/>
                  </a:cubicBezTo>
                  <a:cubicBezTo>
                    <a:pt x="69" y="2630"/>
                    <a:pt x="1" y="2858"/>
                    <a:pt x="69" y="3109"/>
                  </a:cubicBezTo>
                  <a:cubicBezTo>
                    <a:pt x="137" y="3337"/>
                    <a:pt x="297" y="3588"/>
                    <a:pt x="503" y="3702"/>
                  </a:cubicBezTo>
                  <a:cubicBezTo>
                    <a:pt x="658" y="3780"/>
                    <a:pt x="823" y="3826"/>
                    <a:pt x="992" y="3826"/>
                  </a:cubicBezTo>
                  <a:cubicBezTo>
                    <a:pt x="1072" y="3826"/>
                    <a:pt x="1153" y="3816"/>
                    <a:pt x="1233" y="3794"/>
                  </a:cubicBezTo>
                  <a:cubicBezTo>
                    <a:pt x="1461" y="3725"/>
                    <a:pt x="1712" y="3588"/>
                    <a:pt x="1804" y="3360"/>
                  </a:cubicBezTo>
                  <a:cubicBezTo>
                    <a:pt x="2146" y="2675"/>
                    <a:pt x="2557" y="2036"/>
                    <a:pt x="3013" y="1443"/>
                  </a:cubicBezTo>
                  <a:cubicBezTo>
                    <a:pt x="3150" y="1260"/>
                    <a:pt x="3173" y="918"/>
                    <a:pt x="3105" y="712"/>
                  </a:cubicBezTo>
                  <a:cubicBezTo>
                    <a:pt x="3059" y="484"/>
                    <a:pt x="2876" y="256"/>
                    <a:pt x="2671" y="142"/>
                  </a:cubicBezTo>
                  <a:cubicBezTo>
                    <a:pt x="2506" y="59"/>
                    <a:pt x="2328" y="0"/>
                    <a:pt x="21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87"/>
            <p:cNvSpPr/>
            <p:nvPr/>
          </p:nvSpPr>
          <p:spPr>
            <a:xfrm>
              <a:off x="3289850" y="2746025"/>
              <a:ext cx="74775" cy="95025"/>
            </a:xfrm>
            <a:custGeom>
              <a:rect b="b" l="l" r="r" t="t"/>
              <a:pathLst>
                <a:path extrusionOk="0" h="3801" w="2991">
                  <a:moveTo>
                    <a:pt x="2023" y="0"/>
                  </a:moveTo>
                  <a:cubicBezTo>
                    <a:pt x="1943" y="0"/>
                    <a:pt x="1862" y="13"/>
                    <a:pt x="1781" y="42"/>
                  </a:cubicBezTo>
                  <a:cubicBezTo>
                    <a:pt x="1530" y="111"/>
                    <a:pt x="1347" y="248"/>
                    <a:pt x="1188" y="476"/>
                  </a:cubicBezTo>
                  <a:cubicBezTo>
                    <a:pt x="731" y="1138"/>
                    <a:pt x="389" y="1846"/>
                    <a:pt x="69" y="2599"/>
                  </a:cubicBezTo>
                  <a:cubicBezTo>
                    <a:pt x="1" y="2804"/>
                    <a:pt x="69" y="3124"/>
                    <a:pt x="161" y="3306"/>
                  </a:cubicBezTo>
                  <a:cubicBezTo>
                    <a:pt x="275" y="3535"/>
                    <a:pt x="526" y="3717"/>
                    <a:pt x="754" y="3763"/>
                  </a:cubicBezTo>
                  <a:cubicBezTo>
                    <a:pt x="836" y="3787"/>
                    <a:pt x="924" y="3800"/>
                    <a:pt x="1012" y="3800"/>
                  </a:cubicBezTo>
                  <a:cubicBezTo>
                    <a:pt x="1170" y="3800"/>
                    <a:pt x="1330" y="3759"/>
                    <a:pt x="1462" y="3672"/>
                  </a:cubicBezTo>
                  <a:cubicBezTo>
                    <a:pt x="1530" y="3626"/>
                    <a:pt x="1599" y="3580"/>
                    <a:pt x="1667" y="3535"/>
                  </a:cubicBezTo>
                  <a:cubicBezTo>
                    <a:pt x="1781" y="3420"/>
                    <a:pt x="1850" y="3284"/>
                    <a:pt x="1895" y="3124"/>
                  </a:cubicBezTo>
                  <a:cubicBezTo>
                    <a:pt x="2146" y="2530"/>
                    <a:pt x="2466" y="1960"/>
                    <a:pt x="2831" y="1435"/>
                  </a:cubicBezTo>
                  <a:cubicBezTo>
                    <a:pt x="2968" y="1252"/>
                    <a:pt x="2991" y="933"/>
                    <a:pt x="2945" y="704"/>
                  </a:cubicBezTo>
                  <a:cubicBezTo>
                    <a:pt x="2877" y="476"/>
                    <a:pt x="2717" y="248"/>
                    <a:pt x="2489" y="134"/>
                  </a:cubicBezTo>
                  <a:cubicBezTo>
                    <a:pt x="2350" y="56"/>
                    <a:pt x="2190" y="0"/>
                    <a:pt x="20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87"/>
            <p:cNvSpPr/>
            <p:nvPr/>
          </p:nvSpPr>
          <p:spPr>
            <a:xfrm>
              <a:off x="3463900" y="2821975"/>
              <a:ext cx="107875" cy="125375"/>
            </a:xfrm>
            <a:custGeom>
              <a:rect b="b" l="l" r="r" t="t"/>
              <a:pathLst>
                <a:path extrusionOk="0" h="5015" w="4315">
                  <a:moveTo>
                    <a:pt x="983" y="2710"/>
                  </a:moveTo>
                  <a:cubicBezTo>
                    <a:pt x="969" y="2726"/>
                    <a:pt x="963" y="2735"/>
                    <a:pt x="963" y="2735"/>
                  </a:cubicBezTo>
                  <a:cubicBezTo>
                    <a:pt x="964" y="2735"/>
                    <a:pt x="971" y="2727"/>
                    <a:pt x="983" y="2710"/>
                  </a:cubicBezTo>
                  <a:close/>
                  <a:moveTo>
                    <a:pt x="3248" y="1"/>
                  </a:moveTo>
                  <a:cubicBezTo>
                    <a:pt x="2926" y="1"/>
                    <a:pt x="2607" y="153"/>
                    <a:pt x="2443" y="451"/>
                  </a:cubicBezTo>
                  <a:cubicBezTo>
                    <a:pt x="2146" y="999"/>
                    <a:pt x="1826" y="1547"/>
                    <a:pt x="1461" y="2049"/>
                  </a:cubicBezTo>
                  <a:cubicBezTo>
                    <a:pt x="1370" y="2186"/>
                    <a:pt x="1279" y="2323"/>
                    <a:pt x="1187" y="2437"/>
                  </a:cubicBezTo>
                  <a:cubicBezTo>
                    <a:pt x="1142" y="2505"/>
                    <a:pt x="1096" y="2551"/>
                    <a:pt x="1050" y="2619"/>
                  </a:cubicBezTo>
                  <a:cubicBezTo>
                    <a:pt x="1030" y="2639"/>
                    <a:pt x="1028" y="2659"/>
                    <a:pt x="1012" y="2679"/>
                  </a:cubicBezTo>
                  <a:lnTo>
                    <a:pt x="1012" y="2679"/>
                  </a:lnTo>
                  <a:cubicBezTo>
                    <a:pt x="1022" y="2665"/>
                    <a:pt x="1028" y="2653"/>
                    <a:pt x="1028" y="2642"/>
                  </a:cubicBezTo>
                  <a:lnTo>
                    <a:pt x="1028" y="2642"/>
                  </a:lnTo>
                  <a:cubicBezTo>
                    <a:pt x="1009" y="2673"/>
                    <a:pt x="994" y="2695"/>
                    <a:pt x="983" y="2710"/>
                  </a:cubicBezTo>
                  <a:lnTo>
                    <a:pt x="983" y="2710"/>
                  </a:lnTo>
                  <a:cubicBezTo>
                    <a:pt x="989" y="2704"/>
                    <a:pt x="996" y="2696"/>
                    <a:pt x="1005" y="2688"/>
                  </a:cubicBezTo>
                  <a:cubicBezTo>
                    <a:pt x="1008" y="2685"/>
                    <a:pt x="1010" y="2682"/>
                    <a:pt x="1012" y="2679"/>
                  </a:cubicBezTo>
                  <a:lnTo>
                    <a:pt x="1012" y="2679"/>
                  </a:lnTo>
                  <a:cubicBezTo>
                    <a:pt x="980" y="2727"/>
                    <a:pt x="908" y="2789"/>
                    <a:pt x="891" y="2825"/>
                  </a:cubicBezTo>
                  <a:cubicBezTo>
                    <a:pt x="845" y="2870"/>
                    <a:pt x="799" y="2939"/>
                    <a:pt x="754" y="2985"/>
                  </a:cubicBezTo>
                  <a:cubicBezTo>
                    <a:pt x="640" y="3121"/>
                    <a:pt x="525" y="3258"/>
                    <a:pt x="411" y="3373"/>
                  </a:cubicBezTo>
                  <a:cubicBezTo>
                    <a:pt x="92" y="3761"/>
                    <a:pt x="0" y="4354"/>
                    <a:pt x="411" y="4719"/>
                  </a:cubicBezTo>
                  <a:cubicBezTo>
                    <a:pt x="595" y="4903"/>
                    <a:pt x="865" y="5015"/>
                    <a:pt x="1128" y="5015"/>
                  </a:cubicBezTo>
                  <a:cubicBezTo>
                    <a:pt x="1355" y="5015"/>
                    <a:pt x="1577" y="4932"/>
                    <a:pt x="1735" y="4742"/>
                  </a:cubicBezTo>
                  <a:cubicBezTo>
                    <a:pt x="2648" y="3738"/>
                    <a:pt x="3447" y="2619"/>
                    <a:pt x="4086" y="1432"/>
                  </a:cubicBezTo>
                  <a:cubicBezTo>
                    <a:pt x="4314" y="976"/>
                    <a:pt x="4200" y="360"/>
                    <a:pt x="3744" y="131"/>
                  </a:cubicBezTo>
                  <a:cubicBezTo>
                    <a:pt x="3593" y="44"/>
                    <a:pt x="3420" y="1"/>
                    <a:pt x="32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87"/>
            <p:cNvSpPr/>
            <p:nvPr/>
          </p:nvSpPr>
          <p:spPr>
            <a:xfrm>
              <a:off x="3285850" y="2894725"/>
              <a:ext cx="100475" cy="120975"/>
            </a:xfrm>
            <a:custGeom>
              <a:rect b="b" l="l" r="r" t="t"/>
              <a:pathLst>
                <a:path extrusionOk="0" h="4839" w="4019">
                  <a:moveTo>
                    <a:pt x="2957" y="1"/>
                  </a:moveTo>
                  <a:cubicBezTo>
                    <a:pt x="2633" y="1"/>
                    <a:pt x="2311" y="148"/>
                    <a:pt x="2147" y="463"/>
                  </a:cubicBezTo>
                  <a:cubicBezTo>
                    <a:pt x="1599" y="1490"/>
                    <a:pt x="982" y="2471"/>
                    <a:pt x="298" y="3407"/>
                  </a:cubicBezTo>
                  <a:cubicBezTo>
                    <a:pt x="1" y="3818"/>
                    <a:pt x="206" y="4503"/>
                    <a:pt x="640" y="4708"/>
                  </a:cubicBezTo>
                  <a:cubicBezTo>
                    <a:pt x="804" y="4798"/>
                    <a:pt x="966" y="4838"/>
                    <a:pt x="1120" y="4838"/>
                  </a:cubicBezTo>
                  <a:cubicBezTo>
                    <a:pt x="1438" y="4838"/>
                    <a:pt x="1726" y="4665"/>
                    <a:pt x="1941" y="4389"/>
                  </a:cubicBezTo>
                  <a:cubicBezTo>
                    <a:pt x="2626" y="3430"/>
                    <a:pt x="3242" y="2448"/>
                    <a:pt x="3790" y="1421"/>
                  </a:cubicBezTo>
                  <a:cubicBezTo>
                    <a:pt x="4018" y="988"/>
                    <a:pt x="3904" y="371"/>
                    <a:pt x="3448" y="120"/>
                  </a:cubicBezTo>
                  <a:cubicBezTo>
                    <a:pt x="3298" y="42"/>
                    <a:pt x="3127" y="1"/>
                    <a:pt x="295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87"/>
            <p:cNvSpPr/>
            <p:nvPr/>
          </p:nvSpPr>
          <p:spPr>
            <a:xfrm>
              <a:off x="3127800" y="2807725"/>
              <a:ext cx="90175" cy="117525"/>
            </a:xfrm>
            <a:custGeom>
              <a:rect b="b" l="l" r="r" t="t"/>
              <a:pathLst>
                <a:path extrusionOk="0" h="4701" w="3607">
                  <a:moveTo>
                    <a:pt x="2541" y="0"/>
                  </a:moveTo>
                  <a:cubicBezTo>
                    <a:pt x="2218" y="0"/>
                    <a:pt x="1899" y="152"/>
                    <a:pt x="1735" y="450"/>
                  </a:cubicBezTo>
                  <a:cubicBezTo>
                    <a:pt x="1233" y="1409"/>
                    <a:pt x="731" y="2345"/>
                    <a:pt x="251" y="3281"/>
                  </a:cubicBezTo>
                  <a:cubicBezTo>
                    <a:pt x="0" y="3714"/>
                    <a:pt x="114" y="4331"/>
                    <a:pt x="571" y="4582"/>
                  </a:cubicBezTo>
                  <a:cubicBezTo>
                    <a:pt x="728" y="4660"/>
                    <a:pt x="904" y="4701"/>
                    <a:pt x="1077" y="4701"/>
                  </a:cubicBezTo>
                  <a:cubicBezTo>
                    <a:pt x="1406" y="4701"/>
                    <a:pt x="1722" y="4554"/>
                    <a:pt x="1872" y="4239"/>
                  </a:cubicBezTo>
                  <a:cubicBezTo>
                    <a:pt x="2374" y="3303"/>
                    <a:pt x="2876" y="2368"/>
                    <a:pt x="3378" y="1432"/>
                  </a:cubicBezTo>
                  <a:cubicBezTo>
                    <a:pt x="3607" y="975"/>
                    <a:pt x="3515" y="359"/>
                    <a:pt x="3036" y="131"/>
                  </a:cubicBezTo>
                  <a:cubicBezTo>
                    <a:pt x="2885" y="43"/>
                    <a:pt x="2713" y="0"/>
                    <a:pt x="25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7" name="Google Shape;1377;p87"/>
          <p:cNvSpPr/>
          <p:nvPr/>
        </p:nvSpPr>
        <p:spPr>
          <a:xfrm rot="-9827977">
            <a:off x="6796128" y="-51449"/>
            <a:ext cx="1223185" cy="348153"/>
          </a:xfrm>
          <a:custGeom>
            <a:rect b="b" l="l" r="r" t="t"/>
            <a:pathLst>
              <a:path extrusionOk="0" h="13926" w="48927">
                <a:moveTo>
                  <a:pt x="11396" y="756"/>
                </a:moveTo>
                <a:cubicBezTo>
                  <a:pt x="12294" y="756"/>
                  <a:pt x="11286" y="2679"/>
                  <a:pt x="11059" y="3132"/>
                </a:cubicBezTo>
                <a:cubicBezTo>
                  <a:pt x="10534" y="4114"/>
                  <a:pt x="9918" y="5073"/>
                  <a:pt x="9210" y="5963"/>
                </a:cubicBezTo>
                <a:cubicBezTo>
                  <a:pt x="8320" y="7058"/>
                  <a:pt x="7293" y="8085"/>
                  <a:pt x="6152" y="8930"/>
                </a:cubicBezTo>
                <a:cubicBezTo>
                  <a:pt x="6152" y="8679"/>
                  <a:pt x="6175" y="8405"/>
                  <a:pt x="6220" y="8154"/>
                </a:cubicBezTo>
                <a:cubicBezTo>
                  <a:pt x="6334" y="7150"/>
                  <a:pt x="6608" y="6145"/>
                  <a:pt x="6996" y="5209"/>
                </a:cubicBezTo>
                <a:cubicBezTo>
                  <a:pt x="7727" y="3429"/>
                  <a:pt x="9119" y="1466"/>
                  <a:pt x="11036" y="827"/>
                </a:cubicBezTo>
                <a:cubicBezTo>
                  <a:pt x="11181" y="778"/>
                  <a:pt x="11299" y="756"/>
                  <a:pt x="11396" y="756"/>
                </a:cubicBezTo>
                <a:close/>
                <a:moveTo>
                  <a:pt x="20369" y="1722"/>
                </a:moveTo>
                <a:cubicBezTo>
                  <a:pt x="20636" y="1722"/>
                  <a:pt x="20825" y="1863"/>
                  <a:pt x="20851" y="2242"/>
                </a:cubicBezTo>
                <a:cubicBezTo>
                  <a:pt x="20897" y="2676"/>
                  <a:pt x="20669" y="3132"/>
                  <a:pt x="20463" y="3498"/>
                </a:cubicBezTo>
                <a:cubicBezTo>
                  <a:pt x="20189" y="3977"/>
                  <a:pt x="19893" y="4456"/>
                  <a:pt x="19573" y="4913"/>
                </a:cubicBezTo>
                <a:cubicBezTo>
                  <a:pt x="18980" y="5780"/>
                  <a:pt x="18272" y="6602"/>
                  <a:pt x="17519" y="7355"/>
                </a:cubicBezTo>
                <a:cubicBezTo>
                  <a:pt x="16697" y="8177"/>
                  <a:pt x="15807" y="8907"/>
                  <a:pt x="14848" y="9569"/>
                </a:cubicBezTo>
                <a:cubicBezTo>
                  <a:pt x="14848" y="9021"/>
                  <a:pt x="14940" y="8496"/>
                  <a:pt x="15054" y="7994"/>
                </a:cubicBezTo>
                <a:cubicBezTo>
                  <a:pt x="15282" y="7013"/>
                  <a:pt x="15670" y="6054"/>
                  <a:pt x="16195" y="5187"/>
                </a:cubicBezTo>
                <a:cubicBezTo>
                  <a:pt x="16743" y="4296"/>
                  <a:pt x="17450" y="3520"/>
                  <a:pt x="18249" y="2858"/>
                </a:cubicBezTo>
                <a:cubicBezTo>
                  <a:pt x="18559" y="2598"/>
                  <a:pt x="19705" y="1722"/>
                  <a:pt x="20369" y="1722"/>
                </a:cubicBezTo>
                <a:close/>
                <a:moveTo>
                  <a:pt x="28109" y="3492"/>
                </a:moveTo>
                <a:cubicBezTo>
                  <a:pt x="28377" y="3492"/>
                  <a:pt x="28558" y="3695"/>
                  <a:pt x="28543" y="4114"/>
                </a:cubicBezTo>
                <a:cubicBezTo>
                  <a:pt x="28498" y="4616"/>
                  <a:pt x="28224" y="5095"/>
                  <a:pt x="27996" y="5552"/>
                </a:cubicBezTo>
                <a:cubicBezTo>
                  <a:pt x="27493" y="6511"/>
                  <a:pt x="26923" y="7401"/>
                  <a:pt x="26238" y="8222"/>
                </a:cubicBezTo>
                <a:cubicBezTo>
                  <a:pt x="25690" y="8907"/>
                  <a:pt x="25074" y="9523"/>
                  <a:pt x="24435" y="10117"/>
                </a:cubicBezTo>
                <a:cubicBezTo>
                  <a:pt x="24389" y="9843"/>
                  <a:pt x="24389" y="9592"/>
                  <a:pt x="24389" y="9318"/>
                </a:cubicBezTo>
                <a:cubicBezTo>
                  <a:pt x="24435" y="8200"/>
                  <a:pt x="24869" y="7081"/>
                  <a:pt x="25439" y="6100"/>
                </a:cubicBezTo>
                <a:cubicBezTo>
                  <a:pt x="25964" y="5209"/>
                  <a:pt x="26717" y="4205"/>
                  <a:pt x="27630" y="3657"/>
                </a:cubicBezTo>
                <a:cubicBezTo>
                  <a:pt x="27803" y="3547"/>
                  <a:pt x="27968" y="3492"/>
                  <a:pt x="28109" y="3492"/>
                </a:cubicBezTo>
                <a:close/>
                <a:moveTo>
                  <a:pt x="36360" y="3657"/>
                </a:moveTo>
                <a:cubicBezTo>
                  <a:pt x="36925" y="3657"/>
                  <a:pt x="37034" y="4237"/>
                  <a:pt x="36989" y="4685"/>
                </a:cubicBezTo>
                <a:cubicBezTo>
                  <a:pt x="36875" y="5666"/>
                  <a:pt x="36304" y="6670"/>
                  <a:pt x="35779" y="7492"/>
                </a:cubicBezTo>
                <a:cubicBezTo>
                  <a:pt x="35231" y="8359"/>
                  <a:pt x="34592" y="9113"/>
                  <a:pt x="33839" y="9820"/>
                </a:cubicBezTo>
                <a:cubicBezTo>
                  <a:pt x="33679" y="9957"/>
                  <a:pt x="33519" y="10094"/>
                  <a:pt x="33337" y="10254"/>
                </a:cubicBezTo>
                <a:cubicBezTo>
                  <a:pt x="33108" y="9341"/>
                  <a:pt x="33154" y="8337"/>
                  <a:pt x="33382" y="7446"/>
                </a:cubicBezTo>
                <a:cubicBezTo>
                  <a:pt x="33656" y="6351"/>
                  <a:pt x="34204" y="5301"/>
                  <a:pt x="35003" y="4479"/>
                </a:cubicBezTo>
                <a:cubicBezTo>
                  <a:pt x="35345" y="4137"/>
                  <a:pt x="35802" y="3657"/>
                  <a:pt x="36327" y="3657"/>
                </a:cubicBezTo>
                <a:cubicBezTo>
                  <a:pt x="36338" y="3657"/>
                  <a:pt x="36349" y="3657"/>
                  <a:pt x="36360" y="3657"/>
                </a:cubicBezTo>
                <a:close/>
                <a:moveTo>
                  <a:pt x="11386" y="0"/>
                </a:moveTo>
                <a:cubicBezTo>
                  <a:pt x="11346" y="0"/>
                  <a:pt x="11305" y="2"/>
                  <a:pt x="11265" y="5"/>
                </a:cubicBezTo>
                <a:cubicBezTo>
                  <a:pt x="10169" y="97"/>
                  <a:pt x="9028" y="1055"/>
                  <a:pt x="8297" y="1809"/>
                </a:cubicBezTo>
                <a:cubicBezTo>
                  <a:pt x="6608" y="3543"/>
                  <a:pt x="5695" y="5940"/>
                  <a:pt x="5444" y="8314"/>
                </a:cubicBezTo>
                <a:cubicBezTo>
                  <a:pt x="5399" y="8679"/>
                  <a:pt x="5376" y="9067"/>
                  <a:pt x="5399" y="9455"/>
                </a:cubicBezTo>
                <a:cubicBezTo>
                  <a:pt x="4988" y="9729"/>
                  <a:pt x="4554" y="9980"/>
                  <a:pt x="4120" y="10185"/>
                </a:cubicBezTo>
                <a:cubicBezTo>
                  <a:pt x="3339" y="10585"/>
                  <a:pt x="2484" y="10850"/>
                  <a:pt x="1618" y="10850"/>
                </a:cubicBezTo>
                <a:cubicBezTo>
                  <a:pt x="1296" y="10850"/>
                  <a:pt x="973" y="10814"/>
                  <a:pt x="651" y="10733"/>
                </a:cubicBezTo>
                <a:cubicBezTo>
                  <a:pt x="616" y="10725"/>
                  <a:pt x="583" y="10721"/>
                  <a:pt x="552" y="10721"/>
                </a:cubicBezTo>
                <a:cubicBezTo>
                  <a:pt x="146" y="10721"/>
                  <a:pt x="1" y="11358"/>
                  <a:pt x="445" y="11464"/>
                </a:cubicBezTo>
                <a:cubicBezTo>
                  <a:pt x="848" y="11567"/>
                  <a:pt x="1247" y="11614"/>
                  <a:pt x="1643" y="11614"/>
                </a:cubicBezTo>
                <a:cubicBezTo>
                  <a:pt x="3000" y="11614"/>
                  <a:pt x="4311" y="11059"/>
                  <a:pt x="5513" y="10300"/>
                </a:cubicBezTo>
                <a:cubicBezTo>
                  <a:pt x="5604" y="10779"/>
                  <a:pt x="5787" y="11235"/>
                  <a:pt x="6060" y="11623"/>
                </a:cubicBezTo>
                <a:cubicBezTo>
                  <a:pt x="6680" y="12456"/>
                  <a:pt x="7646" y="12796"/>
                  <a:pt x="8649" y="12796"/>
                </a:cubicBezTo>
                <a:cubicBezTo>
                  <a:pt x="8828" y="12796"/>
                  <a:pt x="9008" y="12785"/>
                  <a:pt x="9188" y="12765"/>
                </a:cubicBezTo>
                <a:cubicBezTo>
                  <a:pt x="10397" y="12628"/>
                  <a:pt x="11584" y="12171"/>
                  <a:pt x="12680" y="11646"/>
                </a:cubicBezTo>
                <a:cubicBezTo>
                  <a:pt x="13205" y="11418"/>
                  <a:pt x="13707" y="11144"/>
                  <a:pt x="14186" y="10870"/>
                </a:cubicBezTo>
                <a:cubicBezTo>
                  <a:pt x="14278" y="11349"/>
                  <a:pt x="14460" y="11783"/>
                  <a:pt x="14711" y="12194"/>
                </a:cubicBezTo>
                <a:cubicBezTo>
                  <a:pt x="15373" y="13175"/>
                  <a:pt x="16492" y="13746"/>
                  <a:pt x="17633" y="13883"/>
                </a:cubicBezTo>
                <a:cubicBezTo>
                  <a:pt x="17852" y="13912"/>
                  <a:pt x="18071" y="13925"/>
                  <a:pt x="18290" y="13925"/>
                </a:cubicBezTo>
                <a:cubicBezTo>
                  <a:pt x="20353" y="13925"/>
                  <a:pt x="22394" y="12720"/>
                  <a:pt x="24024" y="11441"/>
                </a:cubicBezTo>
                <a:cubicBezTo>
                  <a:pt x="24184" y="11738"/>
                  <a:pt x="24389" y="12034"/>
                  <a:pt x="24663" y="12285"/>
                </a:cubicBezTo>
                <a:cubicBezTo>
                  <a:pt x="25460" y="13071"/>
                  <a:pt x="26493" y="13363"/>
                  <a:pt x="27566" y="13363"/>
                </a:cubicBezTo>
                <a:cubicBezTo>
                  <a:pt x="28800" y="13363"/>
                  <a:pt x="30085" y="12977"/>
                  <a:pt x="31123" y="12514"/>
                </a:cubicBezTo>
                <a:cubicBezTo>
                  <a:pt x="31785" y="12217"/>
                  <a:pt x="32424" y="11852"/>
                  <a:pt x="33017" y="11441"/>
                </a:cubicBezTo>
                <a:cubicBezTo>
                  <a:pt x="33291" y="11897"/>
                  <a:pt x="33656" y="12308"/>
                  <a:pt x="34136" y="12628"/>
                </a:cubicBezTo>
                <a:cubicBezTo>
                  <a:pt x="34966" y="13163"/>
                  <a:pt x="35990" y="13340"/>
                  <a:pt x="36979" y="13340"/>
                </a:cubicBezTo>
                <a:cubicBezTo>
                  <a:pt x="37214" y="13340"/>
                  <a:pt x="37446" y="13330"/>
                  <a:pt x="37674" y="13312"/>
                </a:cubicBezTo>
                <a:cubicBezTo>
                  <a:pt x="40413" y="13084"/>
                  <a:pt x="42946" y="11852"/>
                  <a:pt x="45206" y="10368"/>
                </a:cubicBezTo>
                <a:cubicBezTo>
                  <a:pt x="46370" y="9592"/>
                  <a:pt x="47488" y="8747"/>
                  <a:pt x="48607" y="7903"/>
                </a:cubicBezTo>
                <a:cubicBezTo>
                  <a:pt x="48926" y="7677"/>
                  <a:pt x="48720" y="7189"/>
                  <a:pt x="48420" y="7189"/>
                </a:cubicBezTo>
                <a:cubicBezTo>
                  <a:pt x="48356" y="7189"/>
                  <a:pt x="48287" y="7211"/>
                  <a:pt x="48219" y="7264"/>
                </a:cubicBezTo>
                <a:cubicBezTo>
                  <a:pt x="46393" y="8656"/>
                  <a:pt x="44544" y="10048"/>
                  <a:pt x="42490" y="11076"/>
                </a:cubicBezTo>
                <a:cubicBezTo>
                  <a:pt x="40877" y="11911"/>
                  <a:pt x="38964" y="12604"/>
                  <a:pt x="37105" y="12604"/>
                </a:cubicBezTo>
                <a:cubicBezTo>
                  <a:pt x="36728" y="12604"/>
                  <a:pt x="36354" y="12575"/>
                  <a:pt x="35984" y="12514"/>
                </a:cubicBezTo>
                <a:cubicBezTo>
                  <a:pt x="34980" y="12331"/>
                  <a:pt x="34113" y="11852"/>
                  <a:pt x="33633" y="10984"/>
                </a:cubicBezTo>
                <a:cubicBezTo>
                  <a:pt x="34798" y="10071"/>
                  <a:pt x="35779" y="8953"/>
                  <a:pt x="36555" y="7697"/>
                </a:cubicBezTo>
                <a:cubicBezTo>
                  <a:pt x="37126" y="6762"/>
                  <a:pt x="37765" y="5575"/>
                  <a:pt x="37765" y="4456"/>
                </a:cubicBezTo>
                <a:cubicBezTo>
                  <a:pt x="37747" y="3536"/>
                  <a:pt x="37144" y="2901"/>
                  <a:pt x="36351" y="2901"/>
                </a:cubicBezTo>
                <a:cubicBezTo>
                  <a:pt x="36141" y="2901"/>
                  <a:pt x="35917" y="2945"/>
                  <a:pt x="35688" y="3041"/>
                </a:cubicBezTo>
                <a:cubicBezTo>
                  <a:pt x="34546" y="3498"/>
                  <a:pt x="33679" y="4753"/>
                  <a:pt x="33177" y="5826"/>
                </a:cubicBezTo>
                <a:cubicBezTo>
                  <a:pt x="32606" y="6967"/>
                  <a:pt x="32332" y="8291"/>
                  <a:pt x="32469" y="9569"/>
                </a:cubicBezTo>
                <a:cubicBezTo>
                  <a:pt x="32492" y="9980"/>
                  <a:pt x="32583" y="10368"/>
                  <a:pt x="32720" y="10733"/>
                </a:cubicBezTo>
                <a:cubicBezTo>
                  <a:pt x="31442" y="11646"/>
                  <a:pt x="29959" y="12331"/>
                  <a:pt x="28406" y="12536"/>
                </a:cubicBezTo>
                <a:cubicBezTo>
                  <a:pt x="28144" y="12575"/>
                  <a:pt x="27870" y="12597"/>
                  <a:pt x="27594" y="12597"/>
                </a:cubicBezTo>
                <a:cubicBezTo>
                  <a:pt x="26888" y="12597"/>
                  <a:pt x="26167" y="12451"/>
                  <a:pt x="25576" y="12057"/>
                </a:cubicBezTo>
                <a:cubicBezTo>
                  <a:pt x="25142" y="11760"/>
                  <a:pt x="24846" y="11372"/>
                  <a:pt x="24663" y="10916"/>
                </a:cubicBezTo>
                <a:cubicBezTo>
                  <a:pt x="24709" y="10870"/>
                  <a:pt x="24777" y="10802"/>
                  <a:pt x="24846" y="10756"/>
                </a:cubicBezTo>
                <a:cubicBezTo>
                  <a:pt x="25827" y="9911"/>
                  <a:pt x="26672" y="8953"/>
                  <a:pt x="27425" y="7903"/>
                </a:cubicBezTo>
                <a:cubicBezTo>
                  <a:pt x="28133" y="6944"/>
                  <a:pt x="28931" y="5780"/>
                  <a:pt x="29228" y="4616"/>
                </a:cubicBezTo>
                <a:cubicBezTo>
                  <a:pt x="29432" y="3758"/>
                  <a:pt x="29088" y="2699"/>
                  <a:pt x="28146" y="2699"/>
                </a:cubicBezTo>
                <a:cubicBezTo>
                  <a:pt x="28036" y="2699"/>
                  <a:pt x="27917" y="2713"/>
                  <a:pt x="27790" y="2744"/>
                </a:cubicBezTo>
                <a:cubicBezTo>
                  <a:pt x="27197" y="2904"/>
                  <a:pt x="26717" y="3361"/>
                  <a:pt x="26307" y="3771"/>
                </a:cubicBezTo>
                <a:cubicBezTo>
                  <a:pt x="25850" y="4228"/>
                  <a:pt x="25439" y="4730"/>
                  <a:pt x="25074" y="5255"/>
                </a:cubicBezTo>
                <a:cubicBezTo>
                  <a:pt x="24115" y="6716"/>
                  <a:pt x="23271" y="8884"/>
                  <a:pt x="23750" y="10688"/>
                </a:cubicBezTo>
                <a:cubicBezTo>
                  <a:pt x="22951" y="11304"/>
                  <a:pt x="22107" y="11874"/>
                  <a:pt x="21194" y="12331"/>
                </a:cubicBezTo>
                <a:cubicBezTo>
                  <a:pt x="20316" y="12775"/>
                  <a:pt x="19170" y="13127"/>
                  <a:pt x="18089" y="13127"/>
                </a:cubicBezTo>
                <a:cubicBezTo>
                  <a:pt x="16894" y="13127"/>
                  <a:pt x="15778" y="12697"/>
                  <a:pt x="15191" y="11486"/>
                </a:cubicBezTo>
                <a:cubicBezTo>
                  <a:pt x="15031" y="11167"/>
                  <a:pt x="14940" y="10802"/>
                  <a:pt x="14894" y="10436"/>
                </a:cubicBezTo>
                <a:cubicBezTo>
                  <a:pt x="15259" y="10208"/>
                  <a:pt x="15647" y="9934"/>
                  <a:pt x="16012" y="9683"/>
                </a:cubicBezTo>
                <a:cubicBezTo>
                  <a:pt x="18021" y="8154"/>
                  <a:pt x="19756" y="6259"/>
                  <a:pt x="21011" y="4068"/>
                </a:cubicBezTo>
                <a:cubicBezTo>
                  <a:pt x="21468" y="3269"/>
                  <a:pt x="22061" y="1923"/>
                  <a:pt x="21125" y="1215"/>
                </a:cubicBezTo>
                <a:cubicBezTo>
                  <a:pt x="20879" y="1025"/>
                  <a:pt x="20608" y="947"/>
                  <a:pt x="20328" y="947"/>
                </a:cubicBezTo>
                <a:cubicBezTo>
                  <a:pt x="19464" y="947"/>
                  <a:pt x="18510" y="1686"/>
                  <a:pt x="17907" y="2151"/>
                </a:cubicBezTo>
                <a:cubicBezTo>
                  <a:pt x="15967" y="3657"/>
                  <a:pt x="14597" y="5917"/>
                  <a:pt x="14209" y="8359"/>
                </a:cubicBezTo>
                <a:cubicBezTo>
                  <a:pt x="14118" y="8907"/>
                  <a:pt x="14072" y="9478"/>
                  <a:pt x="14095" y="10048"/>
                </a:cubicBezTo>
                <a:cubicBezTo>
                  <a:pt x="13547" y="10368"/>
                  <a:pt x="12954" y="10688"/>
                  <a:pt x="12360" y="10961"/>
                </a:cubicBezTo>
                <a:cubicBezTo>
                  <a:pt x="11399" y="11407"/>
                  <a:pt x="9909" y="12075"/>
                  <a:pt x="8620" y="12075"/>
                </a:cubicBezTo>
                <a:cubicBezTo>
                  <a:pt x="7798" y="12075"/>
                  <a:pt x="7057" y="11803"/>
                  <a:pt x="6585" y="11030"/>
                </a:cubicBezTo>
                <a:cubicBezTo>
                  <a:pt x="6380" y="10665"/>
                  <a:pt x="6243" y="10254"/>
                  <a:pt x="6197" y="9843"/>
                </a:cubicBezTo>
                <a:cubicBezTo>
                  <a:pt x="6745" y="9455"/>
                  <a:pt x="7247" y="9021"/>
                  <a:pt x="7727" y="8610"/>
                </a:cubicBezTo>
                <a:cubicBezTo>
                  <a:pt x="9690" y="6876"/>
                  <a:pt x="11310" y="4662"/>
                  <a:pt x="12315" y="2242"/>
                </a:cubicBezTo>
                <a:cubicBezTo>
                  <a:pt x="12497" y="1763"/>
                  <a:pt x="12657" y="1215"/>
                  <a:pt x="12474" y="713"/>
                </a:cubicBezTo>
                <a:cubicBezTo>
                  <a:pt x="12306" y="250"/>
                  <a:pt x="11865" y="0"/>
                  <a:pt x="113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8" name="Google Shape;1378;p87"/>
          <p:cNvGrpSpPr/>
          <p:nvPr/>
        </p:nvGrpSpPr>
        <p:grpSpPr>
          <a:xfrm rot="10800000">
            <a:off x="1899456" y="4723392"/>
            <a:ext cx="465675" cy="498700"/>
            <a:chOff x="6693675" y="2186900"/>
            <a:chExt cx="465675" cy="498700"/>
          </a:xfrm>
        </p:grpSpPr>
        <p:sp>
          <p:nvSpPr>
            <p:cNvPr id="1379" name="Google Shape;1379;p87"/>
            <p:cNvSpPr/>
            <p:nvPr/>
          </p:nvSpPr>
          <p:spPr>
            <a:xfrm>
              <a:off x="6693675" y="2571325"/>
              <a:ext cx="71350" cy="48525"/>
            </a:xfrm>
            <a:custGeom>
              <a:rect b="b" l="l" r="r" t="t"/>
              <a:pathLst>
                <a:path extrusionOk="0" h="1941" w="2854">
                  <a:moveTo>
                    <a:pt x="2205" y="0"/>
                  </a:moveTo>
                  <a:cubicBezTo>
                    <a:pt x="2108" y="0"/>
                    <a:pt x="2009" y="23"/>
                    <a:pt x="1918" y="69"/>
                  </a:cubicBezTo>
                  <a:cubicBezTo>
                    <a:pt x="1393" y="343"/>
                    <a:pt x="891" y="616"/>
                    <a:pt x="366" y="890"/>
                  </a:cubicBezTo>
                  <a:cubicBezTo>
                    <a:pt x="115" y="1027"/>
                    <a:pt x="1" y="1415"/>
                    <a:pt x="160" y="1666"/>
                  </a:cubicBezTo>
                  <a:cubicBezTo>
                    <a:pt x="282" y="1849"/>
                    <a:pt x="465" y="1940"/>
                    <a:pt x="661" y="1940"/>
                  </a:cubicBezTo>
                  <a:cubicBezTo>
                    <a:pt x="759" y="1940"/>
                    <a:pt x="860" y="1917"/>
                    <a:pt x="959" y="1872"/>
                  </a:cubicBezTo>
                  <a:cubicBezTo>
                    <a:pt x="1462" y="1598"/>
                    <a:pt x="1986" y="1324"/>
                    <a:pt x="2489" y="1050"/>
                  </a:cubicBezTo>
                  <a:cubicBezTo>
                    <a:pt x="2763" y="913"/>
                    <a:pt x="2854" y="525"/>
                    <a:pt x="2694" y="274"/>
                  </a:cubicBezTo>
                  <a:cubicBezTo>
                    <a:pt x="2588" y="91"/>
                    <a:pt x="2400" y="0"/>
                    <a:pt x="220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87"/>
            <p:cNvSpPr/>
            <p:nvPr/>
          </p:nvSpPr>
          <p:spPr>
            <a:xfrm>
              <a:off x="6814650" y="2499725"/>
              <a:ext cx="76500" cy="54050"/>
            </a:xfrm>
            <a:custGeom>
              <a:rect b="b" l="l" r="r" t="t"/>
              <a:pathLst>
                <a:path extrusionOk="0" h="2162" w="3060">
                  <a:moveTo>
                    <a:pt x="2399" y="1"/>
                  </a:moveTo>
                  <a:cubicBezTo>
                    <a:pt x="2301" y="1"/>
                    <a:pt x="2199" y="26"/>
                    <a:pt x="2101" y="79"/>
                  </a:cubicBezTo>
                  <a:cubicBezTo>
                    <a:pt x="1530" y="422"/>
                    <a:pt x="959" y="764"/>
                    <a:pt x="366" y="1107"/>
                  </a:cubicBezTo>
                  <a:cubicBezTo>
                    <a:pt x="115" y="1244"/>
                    <a:pt x="1" y="1632"/>
                    <a:pt x="160" y="1883"/>
                  </a:cubicBezTo>
                  <a:cubicBezTo>
                    <a:pt x="270" y="2054"/>
                    <a:pt x="464" y="2162"/>
                    <a:pt x="664" y="2162"/>
                  </a:cubicBezTo>
                  <a:cubicBezTo>
                    <a:pt x="756" y="2162"/>
                    <a:pt x="850" y="2139"/>
                    <a:pt x="936" y="2088"/>
                  </a:cubicBezTo>
                  <a:cubicBezTo>
                    <a:pt x="1530" y="1746"/>
                    <a:pt x="2101" y="1403"/>
                    <a:pt x="2694" y="1061"/>
                  </a:cubicBezTo>
                  <a:cubicBezTo>
                    <a:pt x="2945" y="901"/>
                    <a:pt x="3059" y="536"/>
                    <a:pt x="2899" y="285"/>
                  </a:cubicBezTo>
                  <a:cubicBezTo>
                    <a:pt x="2778" y="102"/>
                    <a:pt x="2595" y="1"/>
                    <a:pt x="239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87"/>
            <p:cNvSpPr/>
            <p:nvPr/>
          </p:nvSpPr>
          <p:spPr>
            <a:xfrm>
              <a:off x="6921925" y="2420000"/>
              <a:ext cx="64525" cy="61750"/>
            </a:xfrm>
            <a:custGeom>
              <a:rect b="b" l="l" r="r" t="t"/>
              <a:pathLst>
                <a:path extrusionOk="0" h="2470" w="2581">
                  <a:moveTo>
                    <a:pt x="2053" y="1"/>
                  </a:moveTo>
                  <a:cubicBezTo>
                    <a:pt x="2039" y="1"/>
                    <a:pt x="2024" y="2"/>
                    <a:pt x="2009" y="4"/>
                  </a:cubicBezTo>
                  <a:cubicBezTo>
                    <a:pt x="1850" y="4"/>
                    <a:pt x="1713" y="50"/>
                    <a:pt x="1599" y="164"/>
                  </a:cubicBezTo>
                  <a:cubicBezTo>
                    <a:pt x="1165" y="644"/>
                    <a:pt x="686" y="1100"/>
                    <a:pt x="161" y="1511"/>
                  </a:cubicBezTo>
                  <a:cubicBezTo>
                    <a:pt x="46" y="1579"/>
                    <a:pt x="1" y="1785"/>
                    <a:pt x="1" y="1899"/>
                  </a:cubicBezTo>
                  <a:cubicBezTo>
                    <a:pt x="1" y="2036"/>
                    <a:pt x="69" y="2218"/>
                    <a:pt x="161" y="2310"/>
                  </a:cubicBezTo>
                  <a:cubicBezTo>
                    <a:pt x="275" y="2401"/>
                    <a:pt x="412" y="2470"/>
                    <a:pt x="571" y="2470"/>
                  </a:cubicBezTo>
                  <a:cubicBezTo>
                    <a:pt x="617" y="2470"/>
                    <a:pt x="663" y="2470"/>
                    <a:pt x="708" y="2447"/>
                  </a:cubicBezTo>
                  <a:cubicBezTo>
                    <a:pt x="823" y="2424"/>
                    <a:pt x="891" y="2378"/>
                    <a:pt x="982" y="2310"/>
                  </a:cubicBezTo>
                  <a:cubicBezTo>
                    <a:pt x="1484" y="1899"/>
                    <a:pt x="1964" y="1465"/>
                    <a:pt x="2397" y="963"/>
                  </a:cubicBezTo>
                  <a:cubicBezTo>
                    <a:pt x="2512" y="872"/>
                    <a:pt x="2580" y="735"/>
                    <a:pt x="2580" y="575"/>
                  </a:cubicBezTo>
                  <a:cubicBezTo>
                    <a:pt x="2580" y="438"/>
                    <a:pt x="2512" y="256"/>
                    <a:pt x="2397" y="164"/>
                  </a:cubicBezTo>
                  <a:cubicBezTo>
                    <a:pt x="2316" y="83"/>
                    <a:pt x="2179" y="1"/>
                    <a:pt x="205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87"/>
            <p:cNvSpPr/>
            <p:nvPr/>
          </p:nvSpPr>
          <p:spPr>
            <a:xfrm>
              <a:off x="7018950" y="2307550"/>
              <a:ext cx="50800" cy="71625"/>
            </a:xfrm>
            <a:custGeom>
              <a:rect b="b" l="l" r="r" t="t"/>
              <a:pathLst>
                <a:path extrusionOk="0" h="2865" w="2032">
                  <a:moveTo>
                    <a:pt x="1413" y="1"/>
                  </a:moveTo>
                  <a:cubicBezTo>
                    <a:pt x="1219" y="1"/>
                    <a:pt x="1025" y="87"/>
                    <a:pt x="936" y="280"/>
                  </a:cubicBezTo>
                  <a:cubicBezTo>
                    <a:pt x="662" y="850"/>
                    <a:pt x="388" y="1444"/>
                    <a:pt x="91" y="2014"/>
                  </a:cubicBezTo>
                  <a:cubicBezTo>
                    <a:pt x="23" y="2151"/>
                    <a:pt x="0" y="2311"/>
                    <a:pt x="46" y="2448"/>
                  </a:cubicBezTo>
                  <a:cubicBezTo>
                    <a:pt x="91" y="2585"/>
                    <a:pt x="183" y="2722"/>
                    <a:pt x="297" y="2791"/>
                  </a:cubicBezTo>
                  <a:cubicBezTo>
                    <a:pt x="393" y="2839"/>
                    <a:pt x="504" y="2864"/>
                    <a:pt x="612" y="2864"/>
                  </a:cubicBezTo>
                  <a:cubicBezTo>
                    <a:pt x="813" y="2864"/>
                    <a:pt x="1007" y="2777"/>
                    <a:pt x="1096" y="2585"/>
                  </a:cubicBezTo>
                  <a:cubicBezTo>
                    <a:pt x="1370" y="2014"/>
                    <a:pt x="1644" y="1444"/>
                    <a:pt x="1917" y="850"/>
                  </a:cubicBezTo>
                  <a:cubicBezTo>
                    <a:pt x="1986" y="713"/>
                    <a:pt x="2032" y="576"/>
                    <a:pt x="1986" y="417"/>
                  </a:cubicBezTo>
                  <a:cubicBezTo>
                    <a:pt x="1940" y="280"/>
                    <a:pt x="1849" y="143"/>
                    <a:pt x="1712" y="74"/>
                  </a:cubicBezTo>
                  <a:cubicBezTo>
                    <a:pt x="1624" y="26"/>
                    <a:pt x="1518" y="1"/>
                    <a:pt x="14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87"/>
            <p:cNvSpPr/>
            <p:nvPr/>
          </p:nvSpPr>
          <p:spPr>
            <a:xfrm>
              <a:off x="7068575" y="2186900"/>
              <a:ext cx="42825" cy="76700"/>
            </a:xfrm>
            <a:custGeom>
              <a:rect b="b" l="l" r="r" t="t"/>
              <a:pathLst>
                <a:path extrusionOk="0" h="3068" w="1713">
                  <a:moveTo>
                    <a:pt x="1116" y="0"/>
                  </a:moveTo>
                  <a:cubicBezTo>
                    <a:pt x="860" y="0"/>
                    <a:pt x="607" y="153"/>
                    <a:pt x="549" y="404"/>
                  </a:cubicBezTo>
                  <a:cubicBezTo>
                    <a:pt x="389" y="1066"/>
                    <a:pt x="229" y="1705"/>
                    <a:pt x="69" y="2344"/>
                  </a:cubicBezTo>
                  <a:cubicBezTo>
                    <a:pt x="1" y="2641"/>
                    <a:pt x="161" y="2983"/>
                    <a:pt x="480" y="3051"/>
                  </a:cubicBezTo>
                  <a:cubicBezTo>
                    <a:pt x="526" y="3062"/>
                    <a:pt x="573" y="3067"/>
                    <a:pt x="619" y="3067"/>
                  </a:cubicBezTo>
                  <a:cubicBezTo>
                    <a:pt x="870" y="3067"/>
                    <a:pt x="1111" y="2914"/>
                    <a:pt x="1188" y="2663"/>
                  </a:cubicBezTo>
                  <a:lnTo>
                    <a:pt x="1644" y="723"/>
                  </a:lnTo>
                  <a:cubicBezTo>
                    <a:pt x="1713" y="427"/>
                    <a:pt x="1553" y="84"/>
                    <a:pt x="1256" y="16"/>
                  </a:cubicBezTo>
                  <a:cubicBezTo>
                    <a:pt x="1210" y="5"/>
                    <a:pt x="1163" y="0"/>
                    <a:pt x="111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87"/>
            <p:cNvSpPr/>
            <p:nvPr/>
          </p:nvSpPr>
          <p:spPr>
            <a:xfrm>
              <a:off x="7097125" y="2266025"/>
              <a:ext cx="45100" cy="79475"/>
            </a:xfrm>
            <a:custGeom>
              <a:rect b="b" l="l" r="r" t="t"/>
              <a:pathLst>
                <a:path extrusionOk="0" h="3179" w="1804">
                  <a:moveTo>
                    <a:pt x="1210" y="1"/>
                  </a:moveTo>
                  <a:cubicBezTo>
                    <a:pt x="890" y="23"/>
                    <a:pt x="662" y="252"/>
                    <a:pt x="639" y="571"/>
                  </a:cubicBezTo>
                  <a:cubicBezTo>
                    <a:pt x="639" y="640"/>
                    <a:pt x="639" y="708"/>
                    <a:pt x="616" y="777"/>
                  </a:cubicBezTo>
                  <a:cubicBezTo>
                    <a:pt x="571" y="1051"/>
                    <a:pt x="525" y="1324"/>
                    <a:pt x="434" y="1598"/>
                  </a:cubicBezTo>
                  <a:cubicBezTo>
                    <a:pt x="388" y="1735"/>
                    <a:pt x="343" y="1872"/>
                    <a:pt x="297" y="2009"/>
                  </a:cubicBezTo>
                  <a:cubicBezTo>
                    <a:pt x="274" y="2055"/>
                    <a:pt x="251" y="2078"/>
                    <a:pt x="251" y="2123"/>
                  </a:cubicBezTo>
                  <a:cubicBezTo>
                    <a:pt x="206" y="2192"/>
                    <a:pt x="183" y="2260"/>
                    <a:pt x="137" y="2329"/>
                  </a:cubicBezTo>
                  <a:cubicBezTo>
                    <a:pt x="0" y="2603"/>
                    <a:pt x="69" y="2968"/>
                    <a:pt x="343" y="3105"/>
                  </a:cubicBezTo>
                  <a:cubicBezTo>
                    <a:pt x="431" y="3153"/>
                    <a:pt x="536" y="3179"/>
                    <a:pt x="642" y="3179"/>
                  </a:cubicBezTo>
                  <a:cubicBezTo>
                    <a:pt x="836" y="3179"/>
                    <a:pt x="1030" y="3092"/>
                    <a:pt x="1119" y="2899"/>
                  </a:cubicBezTo>
                  <a:cubicBezTo>
                    <a:pt x="1507" y="2169"/>
                    <a:pt x="1712" y="1393"/>
                    <a:pt x="1781" y="571"/>
                  </a:cubicBezTo>
                  <a:cubicBezTo>
                    <a:pt x="1803" y="275"/>
                    <a:pt x="1507" y="1"/>
                    <a:pt x="1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87"/>
            <p:cNvSpPr/>
            <p:nvPr/>
          </p:nvSpPr>
          <p:spPr>
            <a:xfrm>
              <a:off x="7011525" y="2425225"/>
              <a:ext cx="58800" cy="64650"/>
            </a:xfrm>
            <a:custGeom>
              <a:rect b="b" l="l" r="r" t="t"/>
              <a:pathLst>
                <a:path extrusionOk="0" h="2586" w="2352">
                  <a:moveTo>
                    <a:pt x="1686" y="0"/>
                  </a:moveTo>
                  <a:cubicBezTo>
                    <a:pt x="1438" y="0"/>
                    <a:pt x="1236" y="167"/>
                    <a:pt x="1142" y="412"/>
                  </a:cubicBezTo>
                  <a:cubicBezTo>
                    <a:pt x="1142" y="457"/>
                    <a:pt x="1119" y="503"/>
                    <a:pt x="1096" y="549"/>
                  </a:cubicBezTo>
                  <a:cubicBezTo>
                    <a:pt x="1028" y="708"/>
                    <a:pt x="936" y="868"/>
                    <a:pt x="822" y="1028"/>
                  </a:cubicBezTo>
                  <a:cubicBezTo>
                    <a:pt x="708" y="1165"/>
                    <a:pt x="571" y="1302"/>
                    <a:pt x="411" y="1416"/>
                  </a:cubicBezTo>
                  <a:cubicBezTo>
                    <a:pt x="388" y="1462"/>
                    <a:pt x="343" y="1485"/>
                    <a:pt x="297" y="1507"/>
                  </a:cubicBezTo>
                  <a:cubicBezTo>
                    <a:pt x="160" y="1599"/>
                    <a:pt x="69" y="1713"/>
                    <a:pt x="23" y="1850"/>
                  </a:cubicBezTo>
                  <a:cubicBezTo>
                    <a:pt x="0" y="1987"/>
                    <a:pt x="0" y="2169"/>
                    <a:pt x="92" y="2306"/>
                  </a:cubicBezTo>
                  <a:cubicBezTo>
                    <a:pt x="201" y="2478"/>
                    <a:pt x="395" y="2585"/>
                    <a:pt x="595" y="2585"/>
                  </a:cubicBezTo>
                  <a:cubicBezTo>
                    <a:pt x="687" y="2585"/>
                    <a:pt x="781" y="2562"/>
                    <a:pt x="868" y="2512"/>
                  </a:cubicBezTo>
                  <a:cubicBezTo>
                    <a:pt x="1530" y="2078"/>
                    <a:pt x="2009" y="1462"/>
                    <a:pt x="2260" y="708"/>
                  </a:cubicBezTo>
                  <a:cubicBezTo>
                    <a:pt x="2351" y="435"/>
                    <a:pt x="2146" y="92"/>
                    <a:pt x="1849" y="24"/>
                  </a:cubicBezTo>
                  <a:cubicBezTo>
                    <a:pt x="1793" y="8"/>
                    <a:pt x="1738" y="0"/>
                    <a:pt x="16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87"/>
            <p:cNvSpPr/>
            <p:nvPr/>
          </p:nvSpPr>
          <p:spPr>
            <a:xfrm>
              <a:off x="6885400" y="2530500"/>
              <a:ext cx="77075" cy="63675"/>
            </a:xfrm>
            <a:custGeom>
              <a:rect b="b" l="l" r="r" t="t"/>
              <a:pathLst>
                <a:path extrusionOk="0" h="2547" w="3083">
                  <a:moveTo>
                    <a:pt x="2433" y="1"/>
                  </a:moveTo>
                  <a:cubicBezTo>
                    <a:pt x="2292" y="1"/>
                    <a:pt x="2153" y="53"/>
                    <a:pt x="2055" y="172"/>
                  </a:cubicBezTo>
                  <a:cubicBezTo>
                    <a:pt x="1918" y="309"/>
                    <a:pt x="1781" y="446"/>
                    <a:pt x="1644" y="583"/>
                  </a:cubicBezTo>
                  <a:cubicBezTo>
                    <a:pt x="1576" y="652"/>
                    <a:pt x="1507" y="697"/>
                    <a:pt x="1439" y="766"/>
                  </a:cubicBezTo>
                  <a:cubicBezTo>
                    <a:pt x="1393" y="811"/>
                    <a:pt x="1348" y="834"/>
                    <a:pt x="1302" y="857"/>
                  </a:cubicBezTo>
                  <a:cubicBezTo>
                    <a:pt x="1302" y="880"/>
                    <a:pt x="1302" y="880"/>
                    <a:pt x="1302" y="880"/>
                  </a:cubicBezTo>
                  <a:lnTo>
                    <a:pt x="1279" y="880"/>
                  </a:lnTo>
                  <a:cubicBezTo>
                    <a:pt x="982" y="1108"/>
                    <a:pt x="640" y="1314"/>
                    <a:pt x="298" y="1473"/>
                  </a:cubicBezTo>
                  <a:cubicBezTo>
                    <a:pt x="161" y="1542"/>
                    <a:pt x="69" y="1702"/>
                    <a:pt x="24" y="1816"/>
                  </a:cubicBezTo>
                  <a:cubicBezTo>
                    <a:pt x="1" y="1953"/>
                    <a:pt x="1" y="2135"/>
                    <a:pt x="92" y="2272"/>
                  </a:cubicBezTo>
                  <a:cubicBezTo>
                    <a:pt x="214" y="2455"/>
                    <a:pt x="386" y="2546"/>
                    <a:pt x="576" y="2546"/>
                  </a:cubicBezTo>
                  <a:cubicBezTo>
                    <a:pt x="671" y="2546"/>
                    <a:pt x="769" y="2523"/>
                    <a:pt x="868" y="2478"/>
                  </a:cubicBezTo>
                  <a:cubicBezTo>
                    <a:pt x="1622" y="2112"/>
                    <a:pt x="2306" y="1587"/>
                    <a:pt x="2854" y="971"/>
                  </a:cubicBezTo>
                  <a:cubicBezTo>
                    <a:pt x="3060" y="743"/>
                    <a:pt x="3082" y="378"/>
                    <a:pt x="2854" y="172"/>
                  </a:cubicBezTo>
                  <a:cubicBezTo>
                    <a:pt x="2746" y="65"/>
                    <a:pt x="2588" y="1"/>
                    <a:pt x="2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87"/>
            <p:cNvSpPr/>
            <p:nvPr/>
          </p:nvSpPr>
          <p:spPr>
            <a:xfrm>
              <a:off x="6777575" y="2605100"/>
              <a:ext cx="68500" cy="43750"/>
            </a:xfrm>
            <a:custGeom>
              <a:rect b="b" l="l" r="r" t="t"/>
              <a:pathLst>
                <a:path extrusionOk="0" h="1750" w="2740">
                  <a:moveTo>
                    <a:pt x="2119" y="0"/>
                  </a:moveTo>
                  <a:cubicBezTo>
                    <a:pt x="2075" y="0"/>
                    <a:pt x="2030" y="6"/>
                    <a:pt x="1986" y="19"/>
                  </a:cubicBezTo>
                  <a:cubicBezTo>
                    <a:pt x="1484" y="224"/>
                    <a:pt x="959" y="430"/>
                    <a:pt x="457" y="635"/>
                  </a:cubicBezTo>
                  <a:cubicBezTo>
                    <a:pt x="297" y="681"/>
                    <a:pt x="183" y="749"/>
                    <a:pt x="114" y="886"/>
                  </a:cubicBezTo>
                  <a:cubicBezTo>
                    <a:pt x="46" y="1023"/>
                    <a:pt x="0" y="1206"/>
                    <a:pt x="46" y="1343"/>
                  </a:cubicBezTo>
                  <a:cubicBezTo>
                    <a:pt x="91" y="1479"/>
                    <a:pt x="183" y="1594"/>
                    <a:pt x="320" y="1685"/>
                  </a:cubicBezTo>
                  <a:cubicBezTo>
                    <a:pt x="400" y="1717"/>
                    <a:pt x="515" y="1749"/>
                    <a:pt x="624" y="1749"/>
                  </a:cubicBezTo>
                  <a:cubicBezTo>
                    <a:pt x="669" y="1749"/>
                    <a:pt x="713" y="1744"/>
                    <a:pt x="753" y="1731"/>
                  </a:cubicBezTo>
                  <a:cubicBezTo>
                    <a:pt x="1278" y="1525"/>
                    <a:pt x="1780" y="1320"/>
                    <a:pt x="2305" y="1137"/>
                  </a:cubicBezTo>
                  <a:cubicBezTo>
                    <a:pt x="2442" y="1069"/>
                    <a:pt x="2556" y="1000"/>
                    <a:pt x="2648" y="863"/>
                  </a:cubicBezTo>
                  <a:cubicBezTo>
                    <a:pt x="2716" y="749"/>
                    <a:pt x="2739" y="566"/>
                    <a:pt x="2693" y="430"/>
                  </a:cubicBezTo>
                  <a:cubicBezTo>
                    <a:pt x="2648" y="293"/>
                    <a:pt x="2556" y="156"/>
                    <a:pt x="2442" y="87"/>
                  </a:cubicBezTo>
                  <a:cubicBezTo>
                    <a:pt x="2344" y="38"/>
                    <a:pt x="2233" y="0"/>
                    <a:pt x="21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87"/>
            <p:cNvSpPr/>
            <p:nvPr/>
          </p:nvSpPr>
          <p:spPr>
            <a:xfrm>
              <a:off x="6858600" y="2627675"/>
              <a:ext cx="78775" cy="57925"/>
            </a:xfrm>
            <a:custGeom>
              <a:rect b="b" l="l" r="r" t="t"/>
              <a:pathLst>
                <a:path extrusionOk="0" h="2317" w="3151">
                  <a:moveTo>
                    <a:pt x="2464" y="1"/>
                  </a:moveTo>
                  <a:cubicBezTo>
                    <a:pt x="2372" y="1"/>
                    <a:pt x="2278" y="24"/>
                    <a:pt x="2191" y="74"/>
                  </a:cubicBezTo>
                  <a:lnTo>
                    <a:pt x="388" y="1238"/>
                  </a:lnTo>
                  <a:cubicBezTo>
                    <a:pt x="137" y="1421"/>
                    <a:pt x="0" y="1763"/>
                    <a:pt x="183" y="2037"/>
                  </a:cubicBezTo>
                  <a:cubicBezTo>
                    <a:pt x="292" y="2209"/>
                    <a:pt x="486" y="2316"/>
                    <a:pt x="686" y="2316"/>
                  </a:cubicBezTo>
                  <a:cubicBezTo>
                    <a:pt x="778" y="2316"/>
                    <a:pt x="872" y="2293"/>
                    <a:pt x="959" y="2243"/>
                  </a:cubicBezTo>
                  <a:lnTo>
                    <a:pt x="2762" y="1056"/>
                  </a:lnTo>
                  <a:cubicBezTo>
                    <a:pt x="3013" y="896"/>
                    <a:pt x="3150" y="554"/>
                    <a:pt x="2968" y="280"/>
                  </a:cubicBezTo>
                  <a:cubicBezTo>
                    <a:pt x="2858" y="108"/>
                    <a:pt x="2664" y="1"/>
                    <a:pt x="24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87"/>
            <p:cNvSpPr/>
            <p:nvPr/>
          </p:nvSpPr>
          <p:spPr>
            <a:xfrm>
              <a:off x="6997825" y="2522725"/>
              <a:ext cx="65650" cy="69800"/>
            </a:xfrm>
            <a:custGeom>
              <a:rect b="b" l="l" r="r" t="t"/>
              <a:pathLst>
                <a:path extrusionOk="0" h="2792" w="2626">
                  <a:moveTo>
                    <a:pt x="2099" y="0"/>
                  </a:moveTo>
                  <a:cubicBezTo>
                    <a:pt x="2084" y="0"/>
                    <a:pt x="2069" y="2"/>
                    <a:pt x="2055" y="4"/>
                  </a:cubicBezTo>
                  <a:cubicBezTo>
                    <a:pt x="1918" y="4"/>
                    <a:pt x="1735" y="50"/>
                    <a:pt x="1644" y="164"/>
                  </a:cubicBezTo>
                  <a:cubicBezTo>
                    <a:pt x="1188" y="734"/>
                    <a:pt x="731" y="1282"/>
                    <a:pt x="229" y="1830"/>
                  </a:cubicBezTo>
                  <a:cubicBezTo>
                    <a:pt x="23" y="2035"/>
                    <a:pt x="1" y="2423"/>
                    <a:pt x="229" y="2629"/>
                  </a:cubicBezTo>
                  <a:cubicBezTo>
                    <a:pt x="346" y="2734"/>
                    <a:pt x="499" y="2792"/>
                    <a:pt x="648" y="2792"/>
                  </a:cubicBezTo>
                  <a:cubicBezTo>
                    <a:pt x="790" y="2792"/>
                    <a:pt x="928" y="2740"/>
                    <a:pt x="1028" y="2629"/>
                  </a:cubicBezTo>
                  <a:cubicBezTo>
                    <a:pt x="1530" y="2104"/>
                    <a:pt x="2009" y="1533"/>
                    <a:pt x="2443" y="963"/>
                  </a:cubicBezTo>
                  <a:cubicBezTo>
                    <a:pt x="2557" y="849"/>
                    <a:pt x="2625" y="734"/>
                    <a:pt x="2625" y="575"/>
                  </a:cubicBezTo>
                  <a:cubicBezTo>
                    <a:pt x="2625" y="415"/>
                    <a:pt x="2557" y="255"/>
                    <a:pt x="2443" y="164"/>
                  </a:cubicBezTo>
                  <a:cubicBezTo>
                    <a:pt x="2361" y="82"/>
                    <a:pt x="2225" y="0"/>
                    <a:pt x="209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87"/>
            <p:cNvSpPr/>
            <p:nvPr/>
          </p:nvSpPr>
          <p:spPr>
            <a:xfrm>
              <a:off x="7096550" y="2366250"/>
              <a:ext cx="62800" cy="91975"/>
            </a:xfrm>
            <a:custGeom>
              <a:rect b="b" l="l" r="r" t="t"/>
              <a:pathLst>
                <a:path extrusionOk="0" h="3679" w="2512">
                  <a:moveTo>
                    <a:pt x="1948" y="0"/>
                  </a:moveTo>
                  <a:cubicBezTo>
                    <a:pt x="1694" y="0"/>
                    <a:pt x="1407" y="140"/>
                    <a:pt x="1347" y="420"/>
                  </a:cubicBezTo>
                  <a:cubicBezTo>
                    <a:pt x="1301" y="648"/>
                    <a:pt x="1256" y="853"/>
                    <a:pt x="1164" y="1082"/>
                  </a:cubicBezTo>
                  <a:cubicBezTo>
                    <a:pt x="1164" y="1127"/>
                    <a:pt x="1142" y="1196"/>
                    <a:pt x="1119" y="1241"/>
                  </a:cubicBezTo>
                  <a:cubicBezTo>
                    <a:pt x="1096" y="1264"/>
                    <a:pt x="1096" y="1333"/>
                    <a:pt x="1073" y="1378"/>
                  </a:cubicBezTo>
                  <a:cubicBezTo>
                    <a:pt x="1073" y="1365"/>
                    <a:pt x="1073" y="1352"/>
                    <a:pt x="1069" y="1352"/>
                  </a:cubicBezTo>
                  <a:cubicBezTo>
                    <a:pt x="1066" y="1352"/>
                    <a:pt x="1060" y="1359"/>
                    <a:pt x="1050" y="1378"/>
                  </a:cubicBezTo>
                  <a:cubicBezTo>
                    <a:pt x="1050" y="1401"/>
                    <a:pt x="1028" y="1424"/>
                    <a:pt x="1028" y="1470"/>
                  </a:cubicBezTo>
                  <a:cubicBezTo>
                    <a:pt x="1005" y="1515"/>
                    <a:pt x="959" y="1584"/>
                    <a:pt x="936" y="1629"/>
                  </a:cubicBezTo>
                  <a:cubicBezTo>
                    <a:pt x="845" y="1835"/>
                    <a:pt x="731" y="2040"/>
                    <a:pt x="594" y="2223"/>
                  </a:cubicBezTo>
                  <a:cubicBezTo>
                    <a:pt x="525" y="2314"/>
                    <a:pt x="480" y="2406"/>
                    <a:pt x="411" y="2497"/>
                  </a:cubicBezTo>
                  <a:cubicBezTo>
                    <a:pt x="402" y="2506"/>
                    <a:pt x="389" y="2523"/>
                    <a:pt x="380" y="2536"/>
                  </a:cubicBezTo>
                  <a:lnTo>
                    <a:pt x="380" y="2536"/>
                  </a:lnTo>
                  <a:cubicBezTo>
                    <a:pt x="372" y="2547"/>
                    <a:pt x="366" y="2558"/>
                    <a:pt x="366" y="2565"/>
                  </a:cubicBezTo>
                  <a:cubicBezTo>
                    <a:pt x="320" y="2611"/>
                    <a:pt x="274" y="2657"/>
                    <a:pt x="229" y="2702"/>
                  </a:cubicBezTo>
                  <a:cubicBezTo>
                    <a:pt x="46" y="2931"/>
                    <a:pt x="0" y="3296"/>
                    <a:pt x="229" y="3524"/>
                  </a:cubicBezTo>
                  <a:cubicBezTo>
                    <a:pt x="349" y="3620"/>
                    <a:pt x="514" y="3679"/>
                    <a:pt x="673" y="3679"/>
                  </a:cubicBezTo>
                  <a:cubicBezTo>
                    <a:pt x="815" y="3679"/>
                    <a:pt x="953" y="3632"/>
                    <a:pt x="1050" y="3524"/>
                  </a:cubicBezTo>
                  <a:cubicBezTo>
                    <a:pt x="1735" y="2725"/>
                    <a:pt x="2237" y="1766"/>
                    <a:pt x="2465" y="716"/>
                  </a:cubicBezTo>
                  <a:cubicBezTo>
                    <a:pt x="2511" y="420"/>
                    <a:pt x="2374" y="100"/>
                    <a:pt x="2055" y="9"/>
                  </a:cubicBezTo>
                  <a:cubicBezTo>
                    <a:pt x="2020" y="3"/>
                    <a:pt x="1985" y="0"/>
                    <a:pt x="19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1" name="Google Shape;1391;p87"/>
          <p:cNvGrpSpPr/>
          <p:nvPr/>
        </p:nvGrpSpPr>
        <p:grpSpPr>
          <a:xfrm rot="10800000">
            <a:off x="8682306" y="1282717"/>
            <a:ext cx="416575" cy="426150"/>
            <a:chOff x="5045125" y="2936525"/>
            <a:chExt cx="416575" cy="426150"/>
          </a:xfrm>
        </p:grpSpPr>
        <p:sp>
          <p:nvSpPr>
            <p:cNvPr id="1392" name="Google Shape;1392;p87"/>
            <p:cNvSpPr/>
            <p:nvPr/>
          </p:nvSpPr>
          <p:spPr>
            <a:xfrm>
              <a:off x="5045125" y="3118075"/>
              <a:ext cx="292750" cy="244600"/>
            </a:xfrm>
            <a:custGeom>
              <a:rect b="b" l="l" r="r" t="t"/>
              <a:pathLst>
                <a:path extrusionOk="0" h="9784" w="11710">
                  <a:moveTo>
                    <a:pt x="5469" y="0"/>
                  </a:moveTo>
                  <a:cubicBezTo>
                    <a:pt x="4761" y="0"/>
                    <a:pt x="4052" y="132"/>
                    <a:pt x="3379" y="416"/>
                  </a:cubicBezTo>
                  <a:cubicBezTo>
                    <a:pt x="1827" y="1078"/>
                    <a:pt x="1073" y="2516"/>
                    <a:pt x="571" y="4045"/>
                  </a:cubicBezTo>
                  <a:cubicBezTo>
                    <a:pt x="183" y="5232"/>
                    <a:pt x="1" y="6647"/>
                    <a:pt x="548" y="7766"/>
                  </a:cubicBezTo>
                  <a:cubicBezTo>
                    <a:pt x="571" y="7834"/>
                    <a:pt x="571" y="7880"/>
                    <a:pt x="594" y="7926"/>
                  </a:cubicBezTo>
                  <a:cubicBezTo>
                    <a:pt x="1187" y="9181"/>
                    <a:pt x="2511" y="9660"/>
                    <a:pt x="3812" y="9752"/>
                  </a:cubicBezTo>
                  <a:cubicBezTo>
                    <a:pt x="4057" y="9773"/>
                    <a:pt x="4305" y="9783"/>
                    <a:pt x="4554" y="9783"/>
                  </a:cubicBezTo>
                  <a:cubicBezTo>
                    <a:pt x="5907" y="9783"/>
                    <a:pt x="7307" y="9480"/>
                    <a:pt x="8560" y="8998"/>
                  </a:cubicBezTo>
                  <a:cubicBezTo>
                    <a:pt x="9907" y="8450"/>
                    <a:pt x="11253" y="7697"/>
                    <a:pt x="11505" y="6145"/>
                  </a:cubicBezTo>
                  <a:cubicBezTo>
                    <a:pt x="11710" y="4867"/>
                    <a:pt x="11208" y="3520"/>
                    <a:pt x="10432" y="2493"/>
                  </a:cubicBezTo>
                  <a:cubicBezTo>
                    <a:pt x="9283" y="961"/>
                    <a:pt x="7380" y="0"/>
                    <a:pt x="54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87"/>
            <p:cNvSpPr/>
            <p:nvPr/>
          </p:nvSpPr>
          <p:spPr>
            <a:xfrm>
              <a:off x="5271100" y="2936525"/>
              <a:ext cx="190600" cy="157350"/>
            </a:xfrm>
            <a:custGeom>
              <a:rect b="b" l="l" r="r" t="t"/>
              <a:pathLst>
                <a:path extrusionOk="0" h="6294" w="7624">
                  <a:moveTo>
                    <a:pt x="3401" y="0"/>
                  </a:moveTo>
                  <a:cubicBezTo>
                    <a:pt x="2602" y="0"/>
                    <a:pt x="1803" y="274"/>
                    <a:pt x="1233" y="868"/>
                  </a:cubicBezTo>
                  <a:cubicBezTo>
                    <a:pt x="639" y="1484"/>
                    <a:pt x="343" y="2328"/>
                    <a:pt x="92" y="3127"/>
                  </a:cubicBezTo>
                  <a:cubicBezTo>
                    <a:pt x="0" y="3424"/>
                    <a:pt x="137" y="3652"/>
                    <a:pt x="343" y="3766"/>
                  </a:cubicBezTo>
                  <a:cubicBezTo>
                    <a:pt x="411" y="4246"/>
                    <a:pt x="594" y="4702"/>
                    <a:pt x="913" y="5113"/>
                  </a:cubicBezTo>
                  <a:cubicBezTo>
                    <a:pt x="1559" y="5920"/>
                    <a:pt x="2506" y="6293"/>
                    <a:pt x="3470" y="6293"/>
                  </a:cubicBezTo>
                  <a:cubicBezTo>
                    <a:pt x="4006" y="6293"/>
                    <a:pt x="4547" y="6178"/>
                    <a:pt x="5045" y="5958"/>
                  </a:cubicBezTo>
                  <a:cubicBezTo>
                    <a:pt x="6437" y="5341"/>
                    <a:pt x="7624" y="3812"/>
                    <a:pt x="7122" y="2237"/>
                  </a:cubicBezTo>
                  <a:cubicBezTo>
                    <a:pt x="6665" y="799"/>
                    <a:pt x="4816" y="23"/>
                    <a:pt x="34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94" name="Shape 1394"/>
        <p:cNvGrpSpPr/>
        <p:nvPr/>
      </p:nvGrpSpPr>
      <p:grpSpPr>
        <a:xfrm>
          <a:off x="0" y="0"/>
          <a:ext cx="0" cy="0"/>
          <a:chOff x="0" y="0"/>
          <a:chExt cx="0" cy="0"/>
        </a:xfrm>
      </p:grpSpPr>
      <p:sp>
        <p:nvSpPr>
          <p:cNvPr id="1395" name="Google Shape;1395;p88"/>
          <p:cNvSpPr/>
          <p:nvPr/>
        </p:nvSpPr>
        <p:spPr>
          <a:xfrm>
            <a:off x="-10415" y="-45225"/>
            <a:ext cx="5421127" cy="1960100"/>
          </a:xfrm>
          <a:custGeom>
            <a:rect b="b" l="l" r="r" t="t"/>
            <a:pathLst>
              <a:path extrusionOk="0" h="128848" w="356360">
                <a:moveTo>
                  <a:pt x="356360" y="1"/>
                </a:moveTo>
                <a:cubicBezTo>
                  <a:pt x="356360" y="1"/>
                  <a:pt x="341983" y="60853"/>
                  <a:pt x="279763" y="70336"/>
                </a:cubicBezTo>
                <a:cubicBezTo>
                  <a:pt x="197178" y="82859"/>
                  <a:pt x="188211" y="39667"/>
                  <a:pt x="120459" y="39393"/>
                </a:cubicBezTo>
                <a:cubicBezTo>
                  <a:pt x="38451" y="39059"/>
                  <a:pt x="1" y="128848"/>
                  <a:pt x="1" y="128848"/>
                </a:cubicBezTo>
                <a:lnTo>
                  <a:pt x="1" y="609"/>
                </a:lnTo>
                <a:close/>
              </a:path>
            </a:pathLst>
          </a:custGeom>
          <a:solidFill>
            <a:srgbClr val="E3D6C9">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88"/>
          <p:cNvSpPr txBox="1"/>
          <p:nvPr>
            <p:ph type="title"/>
          </p:nvPr>
        </p:nvSpPr>
        <p:spPr>
          <a:xfrm>
            <a:off x="713225" y="445025"/>
            <a:ext cx="77175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sz="1400"/>
            </a:lvl1pPr>
            <a:lvl2pPr lvl="1" rtl="0">
              <a:spcBef>
                <a:spcPts val="0"/>
              </a:spcBef>
              <a:spcAft>
                <a:spcPts val="0"/>
              </a:spcAft>
              <a:buSzPts val="1400"/>
              <a:buChar char="○"/>
              <a:defRPr sz="1400"/>
            </a:lvl2pPr>
            <a:lvl3pPr lvl="2" rtl="0">
              <a:spcBef>
                <a:spcPts val="0"/>
              </a:spcBef>
              <a:spcAft>
                <a:spcPts val="0"/>
              </a:spcAft>
              <a:buSzPts val="1400"/>
              <a:buChar char="■"/>
              <a:defRPr sz="1400"/>
            </a:lvl3pPr>
            <a:lvl4pPr lvl="3" rtl="0">
              <a:spcBef>
                <a:spcPts val="0"/>
              </a:spcBef>
              <a:spcAft>
                <a:spcPts val="0"/>
              </a:spcAft>
              <a:buSzPts val="1400"/>
              <a:buChar char="●"/>
              <a:defRPr sz="1400"/>
            </a:lvl4pPr>
            <a:lvl5pPr lvl="4" rtl="0">
              <a:spcBef>
                <a:spcPts val="0"/>
              </a:spcBef>
              <a:spcAft>
                <a:spcPts val="0"/>
              </a:spcAft>
              <a:buSzPts val="1400"/>
              <a:buChar char="○"/>
              <a:defRPr sz="1400"/>
            </a:lvl5pPr>
            <a:lvl6pPr lvl="5" rtl="0">
              <a:spcBef>
                <a:spcPts val="0"/>
              </a:spcBef>
              <a:spcAft>
                <a:spcPts val="0"/>
              </a:spcAft>
              <a:buSzPts val="1400"/>
              <a:buChar char="■"/>
              <a:defRPr sz="1400"/>
            </a:lvl6pPr>
            <a:lvl7pPr lvl="6" rtl="0">
              <a:spcBef>
                <a:spcPts val="0"/>
              </a:spcBef>
              <a:spcAft>
                <a:spcPts val="0"/>
              </a:spcAft>
              <a:buSzPts val="1400"/>
              <a:buChar char="●"/>
              <a:defRPr sz="1400"/>
            </a:lvl7pPr>
            <a:lvl8pPr lvl="7" rtl="0">
              <a:spcBef>
                <a:spcPts val="0"/>
              </a:spcBef>
              <a:spcAft>
                <a:spcPts val="0"/>
              </a:spcAft>
              <a:buSzPts val="1400"/>
              <a:buChar char="○"/>
              <a:defRPr sz="1400"/>
            </a:lvl8pPr>
            <a:lvl9pPr lvl="8" rtl="0">
              <a:spcBef>
                <a:spcPts val="0"/>
              </a:spcBef>
              <a:spcAft>
                <a:spcPts val="0"/>
              </a:spcAft>
              <a:buSzPts val="1400"/>
              <a:buChar char="■"/>
              <a:defRPr sz="1400"/>
            </a:lvl9pPr>
          </a:lstStyle>
          <a:p/>
        </p:txBody>
      </p:sp>
      <p:sp>
        <p:nvSpPr>
          <p:cNvPr id="1397" name="Google Shape;1397;p88"/>
          <p:cNvSpPr/>
          <p:nvPr/>
        </p:nvSpPr>
        <p:spPr>
          <a:xfrm>
            <a:off x="6035050" y="4238577"/>
            <a:ext cx="3147959" cy="904926"/>
          </a:xfrm>
          <a:custGeom>
            <a:rect b="b" l="l" r="r" t="t"/>
            <a:pathLst>
              <a:path extrusionOk="0" h="87054" w="302834">
                <a:moveTo>
                  <a:pt x="1" y="87053"/>
                </a:moveTo>
                <a:cubicBezTo>
                  <a:pt x="1" y="87053"/>
                  <a:pt x="12250" y="45898"/>
                  <a:pt x="65108" y="39545"/>
                </a:cubicBezTo>
                <a:cubicBezTo>
                  <a:pt x="135262" y="31065"/>
                  <a:pt x="142921" y="60244"/>
                  <a:pt x="200460" y="60457"/>
                </a:cubicBezTo>
                <a:cubicBezTo>
                  <a:pt x="270158" y="60670"/>
                  <a:pt x="302833" y="0"/>
                  <a:pt x="302833" y="0"/>
                </a:cubicBezTo>
                <a:lnTo>
                  <a:pt x="302833" y="86628"/>
                </a:lnTo>
                <a:close/>
              </a:path>
            </a:pathLst>
          </a:custGeom>
          <a:solidFill>
            <a:srgbClr val="E3D6C9">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8" name="Google Shape;1398;p88"/>
          <p:cNvGrpSpPr/>
          <p:nvPr/>
        </p:nvGrpSpPr>
        <p:grpSpPr>
          <a:xfrm rot="-3777655">
            <a:off x="-53957" y="-151068"/>
            <a:ext cx="572927" cy="787028"/>
            <a:chOff x="3127800" y="2228675"/>
            <a:chExt cx="572925" cy="787025"/>
          </a:xfrm>
        </p:grpSpPr>
        <p:sp>
          <p:nvSpPr>
            <p:cNvPr id="1399" name="Google Shape;1399;p88"/>
            <p:cNvSpPr/>
            <p:nvPr/>
          </p:nvSpPr>
          <p:spPr>
            <a:xfrm>
              <a:off x="3150625" y="2450925"/>
              <a:ext cx="103300" cy="131100"/>
            </a:xfrm>
            <a:custGeom>
              <a:rect b="b" l="l" r="r" t="t"/>
              <a:pathLst>
                <a:path extrusionOk="0" h="5244" w="4132">
                  <a:moveTo>
                    <a:pt x="3059" y="0"/>
                  </a:moveTo>
                  <a:cubicBezTo>
                    <a:pt x="2734" y="0"/>
                    <a:pt x="2420" y="152"/>
                    <a:pt x="2237" y="457"/>
                  </a:cubicBezTo>
                  <a:cubicBezTo>
                    <a:pt x="1575" y="1575"/>
                    <a:pt x="913" y="2693"/>
                    <a:pt x="251" y="3812"/>
                  </a:cubicBezTo>
                  <a:cubicBezTo>
                    <a:pt x="0" y="4246"/>
                    <a:pt x="137" y="4885"/>
                    <a:pt x="594" y="5113"/>
                  </a:cubicBezTo>
                  <a:cubicBezTo>
                    <a:pt x="752" y="5200"/>
                    <a:pt x="925" y="5243"/>
                    <a:pt x="1094" y="5243"/>
                  </a:cubicBezTo>
                  <a:cubicBezTo>
                    <a:pt x="1411" y="5243"/>
                    <a:pt x="1716" y="5091"/>
                    <a:pt x="1895" y="4793"/>
                  </a:cubicBezTo>
                  <a:cubicBezTo>
                    <a:pt x="2557" y="3652"/>
                    <a:pt x="3219" y="2534"/>
                    <a:pt x="3881" y="1415"/>
                  </a:cubicBezTo>
                  <a:cubicBezTo>
                    <a:pt x="4132" y="1004"/>
                    <a:pt x="3995" y="365"/>
                    <a:pt x="3538" y="114"/>
                  </a:cubicBezTo>
                  <a:cubicBezTo>
                    <a:pt x="3386" y="38"/>
                    <a:pt x="3221" y="0"/>
                    <a:pt x="30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88"/>
            <p:cNvSpPr/>
            <p:nvPr/>
          </p:nvSpPr>
          <p:spPr>
            <a:xfrm>
              <a:off x="3291575" y="2539800"/>
              <a:ext cx="99875" cy="135275"/>
            </a:xfrm>
            <a:custGeom>
              <a:rect b="b" l="l" r="r" t="t"/>
              <a:pathLst>
                <a:path extrusionOk="0" h="5411" w="3995">
                  <a:moveTo>
                    <a:pt x="2909" y="1"/>
                  </a:moveTo>
                  <a:cubicBezTo>
                    <a:pt x="2584" y="1"/>
                    <a:pt x="2278" y="169"/>
                    <a:pt x="2077" y="462"/>
                  </a:cubicBezTo>
                  <a:cubicBezTo>
                    <a:pt x="1324" y="1581"/>
                    <a:pt x="685" y="2768"/>
                    <a:pt x="160" y="4000"/>
                  </a:cubicBezTo>
                  <a:cubicBezTo>
                    <a:pt x="69" y="4228"/>
                    <a:pt x="0" y="4457"/>
                    <a:pt x="69" y="4708"/>
                  </a:cubicBezTo>
                  <a:cubicBezTo>
                    <a:pt x="114" y="4936"/>
                    <a:pt x="297" y="5187"/>
                    <a:pt x="502" y="5301"/>
                  </a:cubicBezTo>
                  <a:cubicBezTo>
                    <a:pt x="644" y="5372"/>
                    <a:pt x="819" y="5410"/>
                    <a:pt x="995" y="5410"/>
                  </a:cubicBezTo>
                  <a:cubicBezTo>
                    <a:pt x="1329" y="5410"/>
                    <a:pt x="1669" y="5273"/>
                    <a:pt x="1803" y="4959"/>
                  </a:cubicBezTo>
                  <a:cubicBezTo>
                    <a:pt x="2328" y="3726"/>
                    <a:pt x="2968" y="2539"/>
                    <a:pt x="3721" y="1444"/>
                  </a:cubicBezTo>
                  <a:cubicBezTo>
                    <a:pt x="3995" y="1010"/>
                    <a:pt x="3812" y="371"/>
                    <a:pt x="3378" y="120"/>
                  </a:cubicBezTo>
                  <a:cubicBezTo>
                    <a:pt x="3224" y="39"/>
                    <a:pt x="3064" y="1"/>
                    <a:pt x="29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88"/>
            <p:cNvSpPr/>
            <p:nvPr/>
          </p:nvSpPr>
          <p:spPr>
            <a:xfrm>
              <a:off x="3429100" y="2620975"/>
              <a:ext cx="88475" cy="129675"/>
            </a:xfrm>
            <a:custGeom>
              <a:rect b="b" l="l" r="r" t="t"/>
              <a:pathLst>
                <a:path extrusionOk="0" h="5187" w="3539">
                  <a:moveTo>
                    <a:pt x="2558" y="1"/>
                  </a:moveTo>
                  <a:cubicBezTo>
                    <a:pt x="2390" y="1"/>
                    <a:pt x="2218" y="36"/>
                    <a:pt x="2077" y="114"/>
                  </a:cubicBezTo>
                  <a:cubicBezTo>
                    <a:pt x="1849" y="274"/>
                    <a:pt x="1712" y="456"/>
                    <a:pt x="1621" y="708"/>
                  </a:cubicBezTo>
                  <a:cubicBezTo>
                    <a:pt x="1575" y="844"/>
                    <a:pt x="1507" y="1004"/>
                    <a:pt x="1461" y="1141"/>
                  </a:cubicBezTo>
                  <a:cubicBezTo>
                    <a:pt x="1438" y="1210"/>
                    <a:pt x="1392" y="1278"/>
                    <a:pt x="1370" y="1324"/>
                  </a:cubicBezTo>
                  <a:cubicBezTo>
                    <a:pt x="1370" y="1347"/>
                    <a:pt x="1370" y="1369"/>
                    <a:pt x="1347" y="1415"/>
                  </a:cubicBezTo>
                  <a:cubicBezTo>
                    <a:pt x="1324" y="1438"/>
                    <a:pt x="1278" y="1575"/>
                    <a:pt x="1278" y="1598"/>
                  </a:cubicBezTo>
                  <a:cubicBezTo>
                    <a:pt x="1233" y="1666"/>
                    <a:pt x="1210" y="1712"/>
                    <a:pt x="1187" y="1780"/>
                  </a:cubicBezTo>
                  <a:cubicBezTo>
                    <a:pt x="1119" y="1917"/>
                    <a:pt x="1073" y="2054"/>
                    <a:pt x="1004" y="2168"/>
                  </a:cubicBezTo>
                  <a:cubicBezTo>
                    <a:pt x="753" y="2716"/>
                    <a:pt x="502" y="3241"/>
                    <a:pt x="228" y="3766"/>
                  </a:cubicBezTo>
                  <a:cubicBezTo>
                    <a:pt x="0" y="4223"/>
                    <a:pt x="91" y="4816"/>
                    <a:pt x="571" y="5067"/>
                  </a:cubicBezTo>
                  <a:cubicBezTo>
                    <a:pt x="720" y="5146"/>
                    <a:pt x="891" y="5186"/>
                    <a:pt x="1061" y="5186"/>
                  </a:cubicBezTo>
                  <a:cubicBezTo>
                    <a:pt x="1386" y="5186"/>
                    <a:pt x="1707" y="5039"/>
                    <a:pt x="1872" y="4725"/>
                  </a:cubicBezTo>
                  <a:cubicBezTo>
                    <a:pt x="2465" y="3583"/>
                    <a:pt x="2990" y="2397"/>
                    <a:pt x="3470" y="1187"/>
                  </a:cubicBezTo>
                  <a:cubicBezTo>
                    <a:pt x="3538" y="981"/>
                    <a:pt x="3470" y="685"/>
                    <a:pt x="3378" y="479"/>
                  </a:cubicBezTo>
                  <a:cubicBezTo>
                    <a:pt x="3264" y="274"/>
                    <a:pt x="3013" y="91"/>
                    <a:pt x="2785" y="23"/>
                  </a:cubicBezTo>
                  <a:cubicBezTo>
                    <a:pt x="2713" y="8"/>
                    <a:pt x="2636" y="1"/>
                    <a:pt x="255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88"/>
            <p:cNvSpPr/>
            <p:nvPr/>
          </p:nvSpPr>
          <p:spPr>
            <a:xfrm>
              <a:off x="3574025" y="2684625"/>
              <a:ext cx="93625" cy="112950"/>
            </a:xfrm>
            <a:custGeom>
              <a:rect b="b" l="l" r="r" t="t"/>
              <a:pathLst>
                <a:path extrusionOk="0" h="4518" w="3745">
                  <a:moveTo>
                    <a:pt x="2671" y="0"/>
                  </a:moveTo>
                  <a:cubicBezTo>
                    <a:pt x="2347" y="0"/>
                    <a:pt x="2032" y="163"/>
                    <a:pt x="1850" y="467"/>
                  </a:cubicBezTo>
                  <a:lnTo>
                    <a:pt x="275" y="3092"/>
                  </a:lnTo>
                  <a:cubicBezTo>
                    <a:pt x="1" y="3525"/>
                    <a:pt x="161" y="4165"/>
                    <a:pt x="594" y="4393"/>
                  </a:cubicBezTo>
                  <a:cubicBezTo>
                    <a:pt x="754" y="4477"/>
                    <a:pt x="921" y="4517"/>
                    <a:pt x="1084" y="4517"/>
                  </a:cubicBezTo>
                  <a:cubicBezTo>
                    <a:pt x="1408" y="4517"/>
                    <a:pt x="1713" y="4355"/>
                    <a:pt x="1895" y="4050"/>
                  </a:cubicBezTo>
                  <a:lnTo>
                    <a:pt x="3493" y="1426"/>
                  </a:lnTo>
                  <a:cubicBezTo>
                    <a:pt x="3744" y="992"/>
                    <a:pt x="3607" y="353"/>
                    <a:pt x="3151" y="124"/>
                  </a:cubicBezTo>
                  <a:cubicBezTo>
                    <a:pt x="2998" y="41"/>
                    <a:pt x="2834" y="0"/>
                    <a:pt x="267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88"/>
            <p:cNvSpPr/>
            <p:nvPr/>
          </p:nvSpPr>
          <p:spPr>
            <a:xfrm>
              <a:off x="3570600" y="2511325"/>
              <a:ext cx="85050" cy="119350"/>
            </a:xfrm>
            <a:custGeom>
              <a:rect b="b" l="l" r="r" t="t"/>
              <a:pathLst>
                <a:path extrusionOk="0" h="4774" w="3402">
                  <a:moveTo>
                    <a:pt x="2374" y="1"/>
                  </a:moveTo>
                  <a:cubicBezTo>
                    <a:pt x="1945" y="1"/>
                    <a:pt x="1536" y="265"/>
                    <a:pt x="1439" y="711"/>
                  </a:cubicBezTo>
                  <a:cubicBezTo>
                    <a:pt x="1347" y="1053"/>
                    <a:pt x="1233" y="1373"/>
                    <a:pt x="1096" y="1715"/>
                  </a:cubicBezTo>
                  <a:cubicBezTo>
                    <a:pt x="868" y="2263"/>
                    <a:pt x="571" y="2765"/>
                    <a:pt x="206" y="3245"/>
                  </a:cubicBezTo>
                  <a:lnTo>
                    <a:pt x="252" y="3153"/>
                  </a:lnTo>
                  <a:lnTo>
                    <a:pt x="252" y="3153"/>
                  </a:lnTo>
                  <a:cubicBezTo>
                    <a:pt x="115" y="3359"/>
                    <a:pt x="1" y="3541"/>
                    <a:pt x="1" y="3815"/>
                  </a:cubicBezTo>
                  <a:cubicBezTo>
                    <a:pt x="1" y="4044"/>
                    <a:pt x="92" y="4317"/>
                    <a:pt x="252" y="4477"/>
                  </a:cubicBezTo>
                  <a:cubicBezTo>
                    <a:pt x="434" y="4637"/>
                    <a:pt x="686" y="4774"/>
                    <a:pt x="937" y="4774"/>
                  </a:cubicBezTo>
                  <a:cubicBezTo>
                    <a:pt x="1165" y="4751"/>
                    <a:pt x="1462" y="4683"/>
                    <a:pt x="1599" y="4500"/>
                  </a:cubicBezTo>
                  <a:cubicBezTo>
                    <a:pt x="2397" y="3519"/>
                    <a:pt x="2968" y="2423"/>
                    <a:pt x="3265" y="1190"/>
                  </a:cubicBezTo>
                  <a:cubicBezTo>
                    <a:pt x="3402" y="711"/>
                    <a:pt x="3105" y="140"/>
                    <a:pt x="2603" y="26"/>
                  </a:cubicBezTo>
                  <a:cubicBezTo>
                    <a:pt x="2527" y="9"/>
                    <a:pt x="2450" y="1"/>
                    <a:pt x="23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88"/>
            <p:cNvSpPr/>
            <p:nvPr/>
          </p:nvSpPr>
          <p:spPr>
            <a:xfrm>
              <a:off x="3445650" y="2431250"/>
              <a:ext cx="94175" cy="115550"/>
            </a:xfrm>
            <a:custGeom>
              <a:rect b="b" l="l" r="r" t="t"/>
              <a:pathLst>
                <a:path extrusionOk="0" h="4622" w="3767">
                  <a:moveTo>
                    <a:pt x="2693" y="1"/>
                  </a:moveTo>
                  <a:cubicBezTo>
                    <a:pt x="2369" y="1"/>
                    <a:pt x="2054" y="163"/>
                    <a:pt x="1872" y="467"/>
                  </a:cubicBezTo>
                  <a:lnTo>
                    <a:pt x="251" y="3206"/>
                  </a:lnTo>
                  <a:cubicBezTo>
                    <a:pt x="0" y="3640"/>
                    <a:pt x="137" y="4256"/>
                    <a:pt x="594" y="4508"/>
                  </a:cubicBezTo>
                  <a:cubicBezTo>
                    <a:pt x="746" y="4584"/>
                    <a:pt x="913" y="4622"/>
                    <a:pt x="1078" y="4622"/>
                  </a:cubicBezTo>
                  <a:cubicBezTo>
                    <a:pt x="1408" y="4622"/>
                    <a:pt x="1727" y="4469"/>
                    <a:pt x="1895" y="4165"/>
                  </a:cubicBezTo>
                  <a:lnTo>
                    <a:pt x="3515" y="1426"/>
                  </a:lnTo>
                  <a:cubicBezTo>
                    <a:pt x="3766" y="992"/>
                    <a:pt x="3629" y="353"/>
                    <a:pt x="3173" y="125"/>
                  </a:cubicBezTo>
                  <a:cubicBezTo>
                    <a:pt x="3021" y="41"/>
                    <a:pt x="2856" y="1"/>
                    <a:pt x="26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88"/>
            <p:cNvSpPr/>
            <p:nvPr/>
          </p:nvSpPr>
          <p:spPr>
            <a:xfrm>
              <a:off x="3297275" y="2367475"/>
              <a:ext cx="98750" cy="113675"/>
            </a:xfrm>
            <a:custGeom>
              <a:rect b="b" l="l" r="r" t="t"/>
              <a:pathLst>
                <a:path extrusionOk="0" h="4547" w="3950">
                  <a:moveTo>
                    <a:pt x="2874" y="0"/>
                  </a:moveTo>
                  <a:cubicBezTo>
                    <a:pt x="2549" y="0"/>
                    <a:pt x="2233" y="168"/>
                    <a:pt x="2032" y="462"/>
                  </a:cubicBezTo>
                  <a:cubicBezTo>
                    <a:pt x="1461" y="1352"/>
                    <a:pt x="868" y="2242"/>
                    <a:pt x="274" y="3110"/>
                  </a:cubicBezTo>
                  <a:cubicBezTo>
                    <a:pt x="0" y="3543"/>
                    <a:pt x="183" y="4183"/>
                    <a:pt x="617" y="4411"/>
                  </a:cubicBezTo>
                  <a:cubicBezTo>
                    <a:pt x="778" y="4503"/>
                    <a:pt x="945" y="4546"/>
                    <a:pt x="1106" y="4546"/>
                  </a:cubicBezTo>
                  <a:cubicBezTo>
                    <a:pt x="1424" y="4546"/>
                    <a:pt x="1721" y="4379"/>
                    <a:pt x="1918" y="4091"/>
                  </a:cubicBezTo>
                  <a:lnTo>
                    <a:pt x="3675" y="1421"/>
                  </a:lnTo>
                  <a:cubicBezTo>
                    <a:pt x="3949" y="1010"/>
                    <a:pt x="3789" y="348"/>
                    <a:pt x="3333" y="120"/>
                  </a:cubicBezTo>
                  <a:cubicBezTo>
                    <a:pt x="3186" y="39"/>
                    <a:pt x="3029" y="0"/>
                    <a:pt x="28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88"/>
            <p:cNvSpPr/>
            <p:nvPr/>
          </p:nvSpPr>
          <p:spPr>
            <a:xfrm>
              <a:off x="3451925" y="2228675"/>
              <a:ext cx="79900" cy="109400"/>
            </a:xfrm>
            <a:custGeom>
              <a:rect b="b" l="l" r="r" t="t"/>
              <a:pathLst>
                <a:path extrusionOk="0" h="4376" w="3196">
                  <a:moveTo>
                    <a:pt x="2181" y="0"/>
                  </a:moveTo>
                  <a:cubicBezTo>
                    <a:pt x="1857" y="0"/>
                    <a:pt x="1540" y="144"/>
                    <a:pt x="1392" y="467"/>
                  </a:cubicBezTo>
                  <a:lnTo>
                    <a:pt x="183" y="2955"/>
                  </a:lnTo>
                  <a:cubicBezTo>
                    <a:pt x="69" y="3184"/>
                    <a:pt x="0" y="3435"/>
                    <a:pt x="69" y="3686"/>
                  </a:cubicBezTo>
                  <a:cubicBezTo>
                    <a:pt x="137" y="3914"/>
                    <a:pt x="297" y="4142"/>
                    <a:pt x="525" y="4256"/>
                  </a:cubicBezTo>
                  <a:cubicBezTo>
                    <a:pt x="667" y="4335"/>
                    <a:pt x="838" y="4376"/>
                    <a:pt x="1011" y="4376"/>
                  </a:cubicBezTo>
                  <a:cubicBezTo>
                    <a:pt x="1340" y="4376"/>
                    <a:pt x="1677" y="4228"/>
                    <a:pt x="1826" y="3914"/>
                  </a:cubicBezTo>
                  <a:lnTo>
                    <a:pt x="3013" y="1426"/>
                  </a:lnTo>
                  <a:cubicBezTo>
                    <a:pt x="3127" y="1198"/>
                    <a:pt x="3196" y="947"/>
                    <a:pt x="3127" y="696"/>
                  </a:cubicBezTo>
                  <a:cubicBezTo>
                    <a:pt x="3059" y="467"/>
                    <a:pt x="2899" y="216"/>
                    <a:pt x="2694" y="125"/>
                  </a:cubicBezTo>
                  <a:cubicBezTo>
                    <a:pt x="2539" y="44"/>
                    <a:pt x="2359" y="0"/>
                    <a:pt x="21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88"/>
            <p:cNvSpPr/>
            <p:nvPr/>
          </p:nvSpPr>
          <p:spPr>
            <a:xfrm>
              <a:off x="3607125" y="2317125"/>
              <a:ext cx="93600" cy="127000"/>
            </a:xfrm>
            <a:custGeom>
              <a:rect b="b" l="l" r="r" t="t"/>
              <a:pathLst>
                <a:path extrusionOk="0" h="5080" w="3744">
                  <a:moveTo>
                    <a:pt x="2643" y="1"/>
                  </a:moveTo>
                  <a:cubicBezTo>
                    <a:pt x="2324" y="1"/>
                    <a:pt x="2024" y="163"/>
                    <a:pt x="1827" y="467"/>
                  </a:cubicBezTo>
                  <a:cubicBezTo>
                    <a:pt x="1119" y="1540"/>
                    <a:pt x="548" y="2681"/>
                    <a:pt x="69" y="3891"/>
                  </a:cubicBezTo>
                  <a:cubicBezTo>
                    <a:pt x="1" y="4097"/>
                    <a:pt x="69" y="4416"/>
                    <a:pt x="160" y="4599"/>
                  </a:cubicBezTo>
                  <a:cubicBezTo>
                    <a:pt x="275" y="4804"/>
                    <a:pt x="526" y="5010"/>
                    <a:pt x="754" y="5055"/>
                  </a:cubicBezTo>
                  <a:cubicBezTo>
                    <a:pt x="833" y="5072"/>
                    <a:pt x="909" y="5080"/>
                    <a:pt x="982" y="5080"/>
                  </a:cubicBezTo>
                  <a:cubicBezTo>
                    <a:pt x="1416" y="5080"/>
                    <a:pt x="1742" y="4800"/>
                    <a:pt x="1918" y="4371"/>
                  </a:cubicBezTo>
                  <a:cubicBezTo>
                    <a:pt x="1941" y="4302"/>
                    <a:pt x="1986" y="4234"/>
                    <a:pt x="2009" y="4165"/>
                  </a:cubicBezTo>
                  <a:cubicBezTo>
                    <a:pt x="2009" y="4142"/>
                    <a:pt x="2009" y="4119"/>
                    <a:pt x="2032" y="4097"/>
                  </a:cubicBezTo>
                  <a:cubicBezTo>
                    <a:pt x="2078" y="3982"/>
                    <a:pt x="2146" y="3846"/>
                    <a:pt x="2192" y="3731"/>
                  </a:cubicBezTo>
                  <a:cubicBezTo>
                    <a:pt x="2306" y="3458"/>
                    <a:pt x="2443" y="3206"/>
                    <a:pt x="2580" y="2955"/>
                  </a:cubicBezTo>
                  <a:cubicBezTo>
                    <a:pt x="2854" y="2430"/>
                    <a:pt x="3151" y="1905"/>
                    <a:pt x="3470" y="1426"/>
                  </a:cubicBezTo>
                  <a:cubicBezTo>
                    <a:pt x="3744" y="1015"/>
                    <a:pt x="3561" y="353"/>
                    <a:pt x="3128" y="125"/>
                  </a:cubicBezTo>
                  <a:cubicBezTo>
                    <a:pt x="2968" y="41"/>
                    <a:pt x="2803" y="1"/>
                    <a:pt x="264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88"/>
            <p:cNvSpPr/>
            <p:nvPr/>
          </p:nvSpPr>
          <p:spPr>
            <a:xfrm>
              <a:off x="3176300" y="2631125"/>
              <a:ext cx="79350" cy="95650"/>
            </a:xfrm>
            <a:custGeom>
              <a:rect b="b" l="l" r="r" t="t"/>
              <a:pathLst>
                <a:path extrusionOk="0" h="3826" w="3174">
                  <a:moveTo>
                    <a:pt x="2148" y="0"/>
                  </a:moveTo>
                  <a:cubicBezTo>
                    <a:pt x="2079" y="0"/>
                    <a:pt x="2010" y="9"/>
                    <a:pt x="1941" y="28"/>
                  </a:cubicBezTo>
                  <a:lnTo>
                    <a:pt x="1735" y="119"/>
                  </a:lnTo>
                  <a:cubicBezTo>
                    <a:pt x="1575" y="210"/>
                    <a:pt x="1461" y="324"/>
                    <a:pt x="1370" y="484"/>
                  </a:cubicBezTo>
                  <a:cubicBezTo>
                    <a:pt x="914" y="1078"/>
                    <a:pt x="503" y="1717"/>
                    <a:pt x="183" y="2401"/>
                  </a:cubicBezTo>
                  <a:cubicBezTo>
                    <a:pt x="69" y="2630"/>
                    <a:pt x="1" y="2858"/>
                    <a:pt x="69" y="3109"/>
                  </a:cubicBezTo>
                  <a:cubicBezTo>
                    <a:pt x="137" y="3337"/>
                    <a:pt x="297" y="3588"/>
                    <a:pt x="503" y="3702"/>
                  </a:cubicBezTo>
                  <a:cubicBezTo>
                    <a:pt x="658" y="3780"/>
                    <a:pt x="823" y="3826"/>
                    <a:pt x="992" y="3826"/>
                  </a:cubicBezTo>
                  <a:cubicBezTo>
                    <a:pt x="1072" y="3826"/>
                    <a:pt x="1153" y="3816"/>
                    <a:pt x="1233" y="3794"/>
                  </a:cubicBezTo>
                  <a:cubicBezTo>
                    <a:pt x="1461" y="3725"/>
                    <a:pt x="1712" y="3588"/>
                    <a:pt x="1804" y="3360"/>
                  </a:cubicBezTo>
                  <a:cubicBezTo>
                    <a:pt x="2146" y="2675"/>
                    <a:pt x="2557" y="2036"/>
                    <a:pt x="3013" y="1443"/>
                  </a:cubicBezTo>
                  <a:cubicBezTo>
                    <a:pt x="3150" y="1260"/>
                    <a:pt x="3173" y="918"/>
                    <a:pt x="3105" y="712"/>
                  </a:cubicBezTo>
                  <a:cubicBezTo>
                    <a:pt x="3059" y="484"/>
                    <a:pt x="2876" y="256"/>
                    <a:pt x="2671" y="142"/>
                  </a:cubicBezTo>
                  <a:cubicBezTo>
                    <a:pt x="2506" y="59"/>
                    <a:pt x="2328" y="0"/>
                    <a:pt x="21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88"/>
            <p:cNvSpPr/>
            <p:nvPr/>
          </p:nvSpPr>
          <p:spPr>
            <a:xfrm>
              <a:off x="3289850" y="2746025"/>
              <a:ext cx="74775" cy="95025"/>
            </a:xfrm>
            <a:custGeom>
              <a:rect b="b" l="l" r="r" t="t"/>
              <a:pathLst>
                <a:path extrusionOk="0" h="3801" w="2991">
                  <a:moveTo>
                    <a:pt x="2023" y="0"/>
                  </a:moveTo>
                  <a:cubicBezTo>
                    <a:pt x="1943" y="0"/>
                    <a:pt x="1862" y="13"/>
                    <a:pt x="1781" y="42"/>
                  </a:cubicBezTo>
                  <a:cubicBezTo>
                    <a:pt x="1530" y="111"/>
                    <a:pt x="1347" y="248"/>
                    <a:pt x="1188" y="476"/>
                  </a:cubicBezTo>
                  <a:cubicBezTo>
                    <a:pt x="731" y="1138"/>
                    <a:pt x="389" y="1846"/>
                    <a:pt x="69" y="2599"/>
                  </a:cubicBezTo>
                  <a:cubicBezTo>
                    <a:pt x="1" y="2804"/>
                    <a:pt x="69" y="3124"/>
                    <a:pt x="161" y="3306"/>
                  </a:cubicBezTo>
                  <a:cubicBezTo>
                    <a:pt x="275" y="3535"/>
                    <a:pt x="526" y="3717"/>
                    <a:pt x="754" y="3763"/>
                  </a:cubicBezTo>
                  <a:cubicBezTo>
                    <a:pt x="836" y="3787"/>
                    <a:pt x="924" y="3800"/>
                    <a:pt x="1012" y="3800"/>
                  </a:cubicBezTo>
                  <a:cubicBezTo>
                    <a:pt x="1170" y="3800"/>
                    <a:pt x="1330" y="3759"/>
                    <a:pt x="1462" y="3672"/>
                  </a:cubicBezTo>
                  <a:cubicBezTo>
                    <a:pt x="1530" y="3626"/>
                    <a:pt x="1599" y="3580"/>
                    <a:pt x="1667" y="3535"/>
                  </a:cubicBezTo>
                  <a:cubicBezTo>
                    <a:pt x="1781" y="3420"/>
                    <a:pt x="1850" y="3284"/>
                    <a:pt x="1895" y="3124"/>
                  </a:cubicBezTo>
                  <a:cubicBezTo>
                    <a:pt x="2146" y="2530"/>
                    <a:pt x="2466" y="1960"/>
                    <a:pt x="2831" y="1435"/>
                  </a:cubicBezTo>
                  <a:cubicBezTo>
                    <a:pt x="2968" y="1252"/>
                    <a:pt x="2991" y="933"/>
                    <a:pt x="2945" y="704"/>
                  </a:cubicBezTo>
                  <a:cubicBezTo>
                    <a:pt x="2877" y="476"/>
                    <a:pt x="2717" y="248"/>
                    <a:pt x="2489" y="134"/>
                  </a:cubicBezTo>
                  <a:cubicBezTo>
                    <a:pt x="2350" y="56"/>
                    <a:pt x="2190" y="0"/>
                    <a:pt x="20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88"/>
            <p:cNvSpPr/>
            <p:nvPr/>
          </p:nvSpPr>
          <p:spPr>
            <a:xfrm>
              <a:off x="3463900" y="2821975"/>
              <a:ext cx="107875" cy="125375"/>
            </a:xfrm>
            <a:custGeom>
              <a:rect b="b" l="l" r="r" t="t"/>
              <a:pathLst>
                <a:path extrusionOk="0" h="5015" w="4315">
                  <a:moveTo>
                    <a:pt x="983" y="2710"/>
                  </a:moveTo>
                  <a:cubicBezTo>
                    <a:pt x="969" y="2726"/>
                    <a:pt x="963" y="2735"/>
                    <a:pt x="963" y="2735"/>
                  </a:cubicBezTo>
                  <a:cubicBezTo>
                    <a:pt x="964" y="2735"/>
                    <a:pt x="971" y="2727"/>
                    <a:pt x="983" y="2710"/>
                  </a:cubicBezTo>
                  <a:close/>
                  <a:moveTo>
                    <a:pt x="3248" y="1"/>
                  </a:moveTo>
                  <a:cubicBezTo>
                    <a:pt x="2926" y="1"/>
                    <a:pt x="2607" y="153"/>
                    <a:pt x="2443" y="451"/>
                  </a:cubicBezTo>
                  <a:cubicBezTo>
                    <a:pt x="2146" y="999"/>
                    <a:pt x="1826" y="1547"/>
                    <a:pt x="1461" y="2049"/>
                  </a:cubicBezTo>
                  <a:cubicBezTo>
                    <a:pt x="1370" y="2186"/>
                    <a:pt x="1279" y="2323"/>
                    <a:pt x="1187" y="2437"/>
                  </a:cubicBezTo>
                  <a:cubicBezTo>
                    <a:pt x="1142" y="2505"/>
                    <a:pt x="1096" y="2551"/>
                    <a:pt x="1050" y="2619"/>
                  </a:cubicBezTo>
                  <a:cubicBezTo>
                    <a:pt x="1030" y="2639"/>
                    <a:pt x="1028" y="2659"/>
                    <a:pt x="1012" y="2679"/>
                  </a:cubicBezTo>
                  <a:lnTo>
                    <a:pt x="1012" y="2679"/>
                  </a:lnTo>
                  <a:cubicBezTo>
                    <a:pt x="1022" y="2665"/>
                    <a:pt x="1028" y="2653"/>
                    <a:pt x="1028" y="2642"/>
                  </a:cubicBezTo>
                  <a:lnTo>
                    <a:pt x="1028" y="2642"/>
                  </a:lnTo>
                  <a:cubicBezTo>
                    <a:pt x="1009" y="2673"/>
                    <a:pt x="994" y="2695"/>
                    <a:pt x="983" y="2710"/>
                  </a:cubicBezTo>
                  <a:lnTo>
                    <a:pt x="983" y="2710"/>
                  </a:lnTo>
                  <a:cubicBezTo>
                    <a:pt x="989" y="2704"/>
                    <a:pt x="996" y="2696"/>
                    <a:pt x="1005" y="2688"/>
                  </a:cubicBezTo>
                  <a:cubicBezTo>
                    <a:pt x="1008" y="2685"/>
                    <a:pt x="1010" y="2682"/>
                    <a:pt x="1012" y="2679"/>
                  </a:cubicBezTo>
                  <a:lnTo>
                    <a:pt x="1012" y="2679"/>
                  </a:lnTo>
                  <a:cubicBezTo>
                    <a:pt x="980" y="2727"/>
                    <a:pt x="908" y="2789"/>
                    <a:pt x="891" y="2825"/>
                  </a:cubicBezTo>
                  <a:cubicBezTo>
                    <a:pt x="845" y="2870"/>
                    <a:pt x="799" y="2939"/>
                    <a:pt x="754" y="2985"/>
                  </a:cubicBezTo>
                  <a:cubicBezTo>
                    <a:pt x="640" y="3121"/>
                    <a:pt x="525" y="3258"/>
                    <a:pt x="411" y="3373"/>
                  </a:cubicBezTo>
                  <a:cubicBezTo>
                    <a:pt x="92" y="3761"/>
                    <a:pt x="0" y="4354"/>
                    <a:pt x="411" y="4719"/>
                  </a:cubicBezTo>
                  <a:cubicBezTo>
                    <a:pt x="595" y="4903"/>
                    <a:pt x="865" y="5015"/>
                    <a:pt x="1128" y="5015"/>
                  </a:cubicBezTo>
                  <a:cubicBezTo>
                    <a:pt x="1355" y="5015"/>
                    <a:pt x="1577" y="4932"/>
                    <a:pt x="1735" y="4742"/>
                  </a:cubicBezTo>
                  <a:cubicBezTo>
                    <a:pt x="2648" y="3738"/>
                    <a:pt x="3447" y="2619"/>
                    <a:pt x="4086" y="1432"/>
                  </a:cubicBezTo>
                  <a:cubicBezTo>
                    <a:pt x="4314" y="976"/>
                    <a:pt x="4200" y="360"/>
                    <a:pt x="3744" y="131"/>
                  </a:cubicBezTo>
                  <a:cubicBezTo>
                    <a:pt x="3593" y="44"/>
                    <a:pt x="3420" y="1"/>
                    <a:pt x="32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88"/>
            <p:cNvSpPr/>
            <p:nvPr/>
          </p:nvSpPr>
          <p:spPr>
            <a:xfrm>
              <a:off x="3285850" y="2894725"/>
              <a:ext cx="100475" cy="120975"/>
            </a:xfrm>
            <a:custGeom>
              <a:rect b="b" l="l" r="r" t="t"/>
              <a:pathLst>
                <a:path extrusionOk="0" h="4839" w="4019">
                  <a:moveTo>
                    <a:pt x="2957" y="1"/>
                  </a:moveTo>
                  <a:cubicBezTo>
                    <a:pt x="2633" y="1"/>
                    <a:pt x="2311" y="148"/>
                    <a:pt x="2147" y="463"/>
                  </a:cubicBezTo>
                  <a:cubicBezTo>
                    <a:pt x="1599" y="1490"/>
                    <a:pt x="982" y="2471"/>
                    <a:pt x="298" y="3407"/>
                  </a:cubicBezTo>
                  <a:cubicBezTo>
                    <a:pt x="1" y="3818"/>
                    <a:pt x="206" y="4503"/>
                    <a:pt x="640" y="4708"/>
                  </a:cubicBezTo>
                  <a:cubicBezTo>
                    <a:pt x="804" y="4798"/>
                    <a:pt x="966" y="4838"/>
                    <a:pt x="1120" y="4838"/>
                  </a:cubicBezTo>
                  <a:cubicBezTo>
                    <a:pt x="1438" y="4838"/>
                    <a:pt x="1726" y="4665"/>
                    <a:pt x="1941" y="4389"/>
                  </a:cubicBezTo>
                  <a:cubicBezTo>
                    <a:pt x="2626" y="3430"/>
                    <a:pt x="3242" y="2448"/>
                    <a:pt x="3790" y="1421"/>
                  </a:cubicBezTo>
                  <a:cubicBezTo>
                    <a:pt x="4018" y="988"/>
                    <a:pt x="3904" y="371"/>
                    <a:pt x="3448" y="120"/>
                  </a:cubicBezTo>
                  <a:cubicBezTo>
                    <a:pt x="3298" y="42"/>
                    <a:pt x="3127" y="1"/>
                    <a:pt x="295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88"/>
            <p:cNvSpPr/>
            <p:nvPr/>
          </p:nvSpPr>
          <p:spPr>
            <a:xfrm>
              <a:off x="3127800" y="2807725"/>
              <a:ext cx="90175" cy="117525"/>
            </a:xfrm>
            <a:custGeom>
              <a:rect b="b" l="l" r="r" t="t"/>
              <a:pathLst>
                <a:path extrusionOk="0" h="4701" w="3607">
                  <a:moveTo>
                    <a:pt x="2541" y="0"/>
                  </a:moveTo>
                  <a:cubicBezTo>
                    <a:pt x="2218" y="0"/>
                    <a:pt x="1899" y="152"/>
                    <a:pt x="1735" y="450"/>
                  </a:cubicBezTo>
                  <a:cubicBezTo>
                    <a:pt x="1233" y="1409"/>
                    <a:pt x="731" y="2345"/>
                    <a:pt x="251" y="3281"/>
                  </a:cubicBezTo>
                  <a:cubicBezTo>
                    <a:pt x="0" y="3714"/>
                    <a:pt x="114" y="4331"/>
                    <a:pt x="571" y="4582"/>
                  </a:cubicBezTo>
                  <a:cubicBezTo>
                    <a:pt x="728" y="4660"/>
                    <a:pt x="904" y="4701"/>
                    <a:pt x="1077" y="4701"/>
                  </a:cubicBezTo>
                  <a:cubicBezTo>
                    <a:pt x="1406" y="4701"/>
                    <a:pt x="1722" y="4554"/>
                    <a:pt x="1872" y="4239"/>
                  </a:cubicBezTo>
                  <a:cubicBezTo>
                    <a:pt x="2374" y="3303"/>
                    <a:pt x="2876" y="2368"/>
                    <a:pt x="3378" y="1432"/>
                  </a:cubicBezTo>
                  <a:cubicBezTo>
                    <a:pt x="3607" y="975"/>
                    <a:pt x="3515" y="359"/>
                    <a:pt x="3036" y="131"/>
                  </a:cubicBezTo>
                  <a:cubicBezTo>
                    <a:pt x="2885" y="43"/>
                    <a:pt x="2713" y="0"/>
                    <a:pt x="25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3" name="Google Shape;1413;p88"/>
          <p:cNvGrpSpPr/>
          <p:nvPr/>
        </p:nvGrpSpPr>
        <p:grpSpPr>
          <a:xfrm rot="-3041862">
            <a:off x="8757584" y="3877514"/>
            <a:ext cx="446242" cy="453366"/>
            <a:chOff x="4350100" y="1147775"/>
            <a:chExt cx="446250" cy="453375"/>
          </a:xfrm>
        </p:grpSpPr>
        <p:sp>
          <p:nvSpPr>
            <p:cNvPr id="1414" name="Google Shape;1414;p88"/>
            <p:cNvSpPr/>
            <p:nvPr/>
          </p:nvSpPr>
          <p:spPr>
            <a:xfrm>
              <a:off x="4587475" y="1395350"/>
              <a:ext cx="208875" cy="205800"/>
            </a:xfrm>
            <a:custGeom>
              <a:rect b="b" l="l" r="r" t="t"/>
              <a:pathLst>
                <a:path extrusionOk="0" h="8232" w="8355">
                  <a:moveTo>
                    <a:pt x="4104" y="0"/>
                  </a:moveTo>
                  <a:cubicBezTo>
                    <a:pt x="2167" y="0"/>
                    <a:pt x="643" y="1771"/>
                    <a:pt x="320" y="3603"/>
                  </a:cubicBezTo>
                  <a:cubicBezTo>
                    <a:pt x="0" y="5543"/>
                    <a:pt x="1119" y="7483"/>
                    <a:pt x="3036" y="8076"/>
                  </a:cubicBezTo>
                  <a:cubicBezTo>
                    <a:pt x="3393" y="8180"/>
                    <a:pt x="3759" y="8231"/>
                    <a:pt x="4124" y="8231"/>
                  </a:cubicBezTo>
                  <a:cubicBezTo>
                    <a:pt x="4880" y="8231"/>
                    <a:pt x="5631" y="8013"/>
                    <a:pt x="6277" y="7597"/>
                  </a:cubicBezTo>
                  <a:cubicBezTo>
                    <a:pt x="6574" y="7414"/>
                    <a:pt x="6848" y="7163"/>
                    <a:pt x="7099" y="6890"/>
                  </a:cubicBezTo>
                  <a:cubicBezTo>
                    <a:pt x="7852" y="6296"/>
                    <a:pt x="8355" y="5383"/>
                    <a:pt x="8332" y="4402"/>
                  </a:cubicBezTo>
                  <a:cubicBezTo>
                    <a:pt x="8309" y="3352"/>
                    <a:pt x="7715" y="2210"/>
                    <a:pt x="7031" y="1411"/>
                  </a:cubicBezTo>
                  <a:cubicBezTo>
                    <a:pt x="6369" y="658"/>
                    <a:pt x="5456" y="110"/>
                    <a:pt x="4451" y="19"/>
                  </a:cubicBezTo>
                  <a:cubicBezTo>
                    <a:pt x="4334" y="6"/>
                    <a:pt x="4218" y="0"/>
                    <a:pt x="410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88"/>
            <p:cNvSpPr/>
            <p:nvPr/>
          </p:nvSpPr>
          <p:spPr>
            <a:xfrm>
              <a:off x="4350100" y="1473750"/>
              <a:ext cx="95875" cy="93525"/>
            </a:xfrm>
            <a:custGeom>
              <a:rect b="b" l="l" r="r" t="t"/>
              <a:pathLst>
                <a:path extrusionOk="0" h="3741" w="3835">
                  <a:moveTo>
                    <a:pt x="1554" y="1"/>
                  </a:moveTo>
                  <a:cubicBezTo>
                    <a:pt x="1238" y="1"/>
                    <a:pt x="928" y="93"/>
                    <a:pt x="662" y="307"/>
                  </a:cubicBezTo>
                  <a:cubicBezTo>
                    <a:pt x="23" y="832"/>
                    <a:pt x="0" y="1927"/>
                    <a:pt x="274" y="2658"/>
                  </a:cubicBezTo>
                  <a:cubicBezTo>
                    <a:pt x="434" y="3069"/>
                    <a:pt x="753" y="3411"/>
                    <a:pt x="1164" y="3594"/>
                  </a:cubicBezTo>
                  <a:cubicBezTo>
                    <a:pt x="1429" y="3705"/>
                    <a:pt x="1710" y="3740"/>
                    <a:pt x="1998" y="3740"/>
                  </a:cubicBezTo>
                  <a:cubicBezTo>
                    <a:pt x="2182" y="3740"/>
                    <a:pt x="2369" y="3726"/>
                    <a:pt x="2557" y="3708"/>
                  </a:cubicBezTo>
                  <a:cubicBezTo>
                    <a:pt x="2716" y="3708"/>
                    <a:pt x="2808" y="3594"/>
                    <a:pt x="2808" y="3457"/>
                  </a:cubicBezTo>
                  <a:cubicBezTo>
                    <a:pt x="3036" y="3343"/>
                    <a:pt x="3241" y="3137"/>
                    <a:pt x="3401" y="2886"/>
                  </a:cubicBezTo>
                  <a:cubicBezTo>
                    <a:pt x="3835" y="2133"/>
                    <a:pt x="3584" y="1220"/>
                    <a:pt x="2990" y="626"/>
                  </a:cubicBezTo>
                  <a:cubicBezTo>
                    <a:pt x="2620" y="256"/>
                    <a:pt x="2080" y="1"/>
                    <a:pt x="15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88"/>
            <p:cNvSpPr/>
            <p:nvPr/>
          </p:nvSpPr>
          <p:spPr>
            <a:xfrm>
              <a:off x="4386600" y="1147775"/>
              <a:ext cx="162675" cy="170425"/>
            </a:xfrm>
            <a:custGeom>
              <a:rect b="b" l="l" r="r" t="t"/>
              <a:pathLst>
                <a:path extrusionOk="0" h="6817" w="6507">
                  <a:moveTo>
                    <a:pt x="2995" y="0"/>
                  </a:moveTo>
                  <a:cubicBezTo>
                    <a:pt x="2821" y="0"/>
                    <a:pt x="2644" y="20"/>
                    <a:pt x="2466" y="62"/>
                  </a:cubicBezTo>
                  <a:cubicBezTo>
                    <a:pt x="1005" y="427"/>
                    <a:pt x="69" y="2002"/>
                    <a:pt x="47" y="3440"/>
                  </a:cubicBezTo>
                  <a:cubicBezTo>
                    <a:pt x="1" y="4764"/>
                    <a:pt x="754" y="6065"/>
                    <a:pt x="1964" y="6544"/>
                  </a:cubicBezTo>
                  <a:cubicBezTo>
                    <a:pt x="2359" y="6723"/>
                    <a:pt x="2786" y="6816"/>
                    <a:pt x="3215" y="6816"/>
                  </a:cubicBezTo>
                  <a:cubicBezTo>
                    <a:pt x="3825" y="6816"/>
                    <a:pt x="4440" y="6627"/>
                    <a:pt x="4977" y="6224"/>
                  </a:cubicBezTo>
                  <a:cubicBezTo>
                    <a:pt x="6141" y="5357"/>
                    <a:pt x="6506" y="3736"/>
                    <a:pt x="6027" y="2390"/>
                  </a:cubicBezTo>
                  <a:cubicBezTo>
                    <a:pt x="5562" y="1177"/>
                    <a:pt x="4345" y="0"/>
                    <a:pt x="29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7" name="Google Shape;1417;p88"/>
          <p:cNvGrpSpPr/>
          <p:nvPr/>
        </p:nvGrpSpPr>
        <p:grpSpPr>
          <a:xfrm>
            <a:off x="6388150" y="4754550"/>
            <a:ext cx="1067700" cy="1029050"/>
            <a:chOff x="4445375" y="3754025"/>
            <a:chExt cx="1067700" cy="1029050"/>
          </a:xfrm>
        </p:grpSpPr>
        <p:sp>
          <p:nvSpPr>
            <p:cNvPr id="1418" name="Google Shape;1418;p88"/>
            <p:cNvSpPr/>
            <p:nvPr/>
          </p:nvSpPr>
          <p:spPr>
            <a:xfrm>
              <a:off x="4445375" y="3754025"/>
              <a:ext cx="1067700" cy="1029050"/>
            </a:xfrm>
            <a:custGeom>
              <a:rect b="b" l="l" r="r" t="t"/>
              <a:pathLst>
                <a:path extrusionOk="0" h="41162" w="42708">
                  <a:moveTo>
                    <a:pt x="18268" y="754"/>
                  </a:moveTo>
                  <a:cubicBezTo>
                    <a:pt x="21180" y="754"/>
                    <a:pt x="24101" y="1353"/>
                    <a:pt x="26844" y="2291"/>
                  </a:cubicBezTo>
                  <a:cubicBezTo>
                    <a:pt x="30975" y="3684"/>
                    <a:pt x="35083" y="5807"/>
                    <a:pt x="37594" y="9481"/>
                  </a:cubicBezTo>
                  <a:cubicBezTo>
                    <a:pt x="38850" y="11307"/>
                    <a:pt x="39717" y="13362"/>
                    <a:pt x="40356" y="15462"/>
                  </a:cubicBezTo>
                  <a:cubicBezTo>
                    <a:pt x="41018" y="17539"/>
                    <a:pt x="41429" y="19684"/>
                    <a:pt x="41520" y="21876"/>
                  </a:cubicBezTo>
                  <a:cubicBezTo>
                    <a:pt x="41703" y="26098"/>
                    <a:pt x="40539" y="30252"/>
                    <a:pt x="37708" y="33448"/>
                  </a:cubicBezTo>
                  <a:cubicBezTo>
                    <a:pt x="35038" y="36461"/>
                    <a:pt x="31363" y="38469"/>
                    <a:pt x="27551" y="39565"/>
                  </a:cubicBezTo>
                  <a:cubicBezTo>
                    <a:pt x="25655" y="40107"/>
                    <a:pt x="23718" y="40389"/>
                    <a:pt x="21791" y="40389"/>
                  </a:cubicBezTo>
                  <a:cubicBezTo>
                    <a:pt x="19334" y="40389"/>
                    <a:pt x="16891" y="39931"/>
                    <a:pt x="14564" y="38972"/>
                  </a:cubicBezTo>
                  <a:cubicBezTo>
                    <a:pt x="10706" y="37374"/>
                    <a:pt x="7419" y="34544"/>
                    <a:pt x="5182" y="31028"/>
                  </a:cubicBezTo>
                  <a:cubicBezTo>
                    <a:pt x="823" y="24158"/>
                    <a:pt x="229" y="14686"/>
                    <a:pt x="4635" y="7678"/>
                  </a:cubicBezTo>
                  <a:cubicBezTo>
                    <a:pt x="5160" y="6811"/>
                    <a:pt x="5776" y="5989"/>
                    <a:pt x="6461" y="5236"/>
                  </a:cubicBezTo>
                  <a:cubicBezTo>
                    <a:pt x="6483" y="5236"/>
                    <a:pt x="6483" y="5213"/>
                    <a:pt x="6506" y="5190"/>
                  </a:cubicBezTo>
                  <a:cubicBezTo>
                    <a:pt x="8424" y="3341"/>
                    <a:pt x="10866" y="2063"/>
                    <a:pt x="13445" y="1356"/>
                  </a:cubicBezTo>
                  <a:cubicBezTo>
                    <a:pt x="15029" y="939"/>
                    <a:pt x="16647" y="754"/>
                    <a:pt x="18268" y="754"/>
                  </a:cubicBezTo>
                  <a:close/>
                  <a:moveTo>
                    <a:pt x="18378" y="0"/>
                  </a:moveTo>
                  <a:cubicBezTo>
                    <a:pt x="17616" y="0"/>
                    <a:pt x="16853" y="40"/>
                    <a:pt x="16093" y="123"/>
                  </a:cubicBezTo>
                  <a:cubicBezTo>
                    <a:pt x="12098" y="534"/>
                    <a:pt x="8150" y="2246"/>
                    <a:pt x="5388" y="5236"/>
                  </a:cubicBezTo>
                  <a:cubicBezTo>
                    <a:pt x="4703" y="5943"/>
                    <a:pt x="4132" y="6742"/>
                    <a:pt x="3630" y="7587"/>
                  </a:cubicBezTo>
                  <a:cubicBezTo>
                    <a:pt x="3562" y="7701"/>
                    <a:pt x="3562" y="7815"/>
                    <a:pt x="3607" y="7906"/>
                  </a:cubicBezTo>
                  <a:cubicBezTo>
                    <a:pt x="1" y="14183"/>
                    <a:pt x="69" y="22286"/>
                    <a:pt x="3105" y="28814"/>
                  </a:cubicBezTo>
                  <a:cubicBezTo>
                    <a:pt x="4931" y="32718"/>
                    <a:pt x="7853" y="36073"/>
                    <a:pt x="11551" y="38287"/>
                  </a:cubicBezTo>
                  <a:cubicBezTo>
                    <a:pt x="14671" y="40163"/>
                    <a:pt x="18229" y="41162"/>
                    <a:pt x="21856" y="41162"/>
                  </a:cubicBezTo>
                  <a:cubicBezTo>
                    <a:pt x="22687" y="41162"/>
                    <a:pt x="23522" y="41109"/>
                    <a:pt x="24356" y="41003"/>
                  </a:cubicBezTo>
                  <a:cubicBezTo>
                    <a:pt x="28647" y="40432"/>
                    <a:pt x="32915" y="38675"/>
                    <a:pt x="36270" y="35890"/>
                  </a:cubicBezTo>
                  <a:cubicBezTo>
                    <a:pt x="39580" y="33151"/>
                    <a:pt x="41657" y="29385"/>
                    <a:pt x="42182" y="25117"/>
                  </a:cubicBezTo>
                  <a:cubicBezTo>
                    <a:pt x="42707" y="20620"/>
                    <a:pt x="41657" y="15895"/>
                    <a:pt x="39763" y="11810"/>
                  </a:cubicBezTo>
                  <a:cubicBezTo>
                    <a:pt x="38804" y="9732"/>
                    <a:pt x="37526" y="7838"/>
                    <a:pt x="35814" y="6309"/>
                  </a:cubicBezTo>
                  <a:cubicBezTo>
                    <a:pt x="34148" y="4802"/>
                    <a:pt x="32185" y="3661"/>
                    <a:pt x="30130" y="2748"/>
                  </a:cubicBezTo>
                  <a:cubicBezTo>
                    <a:pt x="26462" y="1115"/>
                    <a:pt x="22422" y="0"/>
                    <a:pt x="183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88"/>
            <p:cNvSpPr/>
            <p:nvPr/>
          </p:nvSpPr>
          <p:spPr>
            <a:xfrm>
              <a:off x="4525850" y="3828875"/>
              <a:ext cx="901050" cy="847950"/>
            </a:xfrm>
            <a:custGeom>
              <a:rect b="b" l="l" r="r" t="t"/>
              <a:pathLst>
                <a:path extrusionOk="0" h="33918" w="36042">
                  <a:moveTo>
                    <a:pt x="15729" y="732"/>
                  </a:moveTo>
                  <a:cubicBezTo>
                    <a:pt x="18305" y="732"/>
                    <a:pt x="20906" y="1153"/>
                    <a:pt x="23328" y="1922"/>
                  </a:cubicBezTo>
                  <a:cubicBezTo>
                    <a:pt x="26546" y="2927"/>
                    <a:pt x="29536" y="4707"/>
                    <a:pt x="31659" y="7355"/>
                  </a:cubicBezTo>
                  <a:cubicBezTo>
                    <a:pt x="33873" y="10139"/>
                    <a:pt x="34992" y="13746"/>
                    <a:pt x="34946" y="17284"/>
                  </a:cubicBezTo>
                  <a:cubicBezTo>
                    <a:pt x="34832" y="23926"/>
                    <a:pt x="30678" y="30157"/>
                    <a:pt x="24309" y="32303"/>
                  </a:cubicBezTo>
                  <a:cubicBezTo>
                    <a:pt x="22589" y="32880"/>
                    <a:pt x="20779" y="33172"/>
                    <a:pt x="18968" y="33172"/>
                  </a:cubicBezTo>
                  <a:cubicBezTo>
                    <a:pt x="17343" y="33172"/>
                    <a:pt x="15717" y="32937"/>
                    <a:pt x="14152" y="32463"/>
                  </a:cubicBezTo>
                  <a:cubicBezTo>
                    <a:pt x="11048" y="31527"/>
                    <a:pt x="8263" y="29632"/>
                    <a:pt x="6140" y="27167"/>
                  </a:cubicBezTo>
                  <a:cubicBezTo>
                    <a:pt x="1461" y="21757"/>
                    <a:pt x="525" y="14065"/>
                    <a:pt x="3127" y="7492"/>
                  </a:cubicBezTo>
                  <a:cubicBezTo>
                    <a:pt x="3401" y="6807"/>
                    <a:pt x="3721" y="6145"/>
                    <a:pt x="4063" y="5506"/>
                  </a:cubicBezTo>
                  <a:cubicBezTo>
                    <a:pt x="6072" y="2881"/>
                    <a:pt x="9245" y="1443"/>
                    <a:pt x="12486" y="964"/>
                  </a:cubicBezTo>
                  <a:cubicBezTo>
                    <a:pt x="13552" y="808"/>
                    <a:pt x="14638" y="732"/>
                    <a:pt x="15729" y="732"/>
                  </a:cubicBezTo>
                  <a:close/>
                  <a:moveTo>
                    <a:pt x="15639" y="0"/>
                  </a:moveTo>
                  <a:cubicBezTo>
                    <a:pt x="15463" y="0"/>
                    <a:pt x="15287" y="2"/>
                    <a:pt x="15111" y="5"/>
                  </a:cubicBezTo>
                  <a:cubicBezTo>
                    <a:pt x="11299" y="73"/>
                    <a:pt x="7373" y="1101"/>
                    <a:pt x="4565" y="3794"/>
                  </a:cubicBezTo>
                  <a:cubicBezTo>
                    <a:pt x="4360" y="3999"/>
                    <a:pt x="4155" y="4205"/>
                    <a:pt x="3972" y="4433"/>
                  </a:cubicBezTo>
                  <a:cubicBezTo>
                    <a:pt x="3858" y="4433"/>
                    <a:pt x="3767" y="4479"/>
                    <a:pt x="3698" y="4593"/>
                  </a:cubicBezTo>
                  <a:cubicBezTo>
                    <a:pt x="3607" y="4753"/>
                    <a:pt x="3515" y="4935"/>
                    <a:pt x="3424" y="5095"/>
                  </a:cubicBezTo>
                  <a:cubicBezTo>
                    <a:pt x="3264" y="5323"/>
                    <a:pt x="3082" y="5552"/>
                    <a:pt x="2922" y="5803"/>
                  </a:cubicBezTo>
                  <a:cubicBezTo>
                    <a:pt x="2854" y="5917"/>
                    <a:pt x="2854" y="6054"/>
                    <a:pt x="2899" y="6145"/>
                  </a:cubicBezTo>
                  <a:cubicBezTo>
                    <a:pt x="0" y="12422"/>
                    <a:pt x="229" y="20023"/>
                    <a:pt x="4155" y="25843"/>
                  </a:cubicBezTo>
                  <a:cubicBezTo>
                    <a:pt x="6049" y="28628"/>
                    <a:pt x="8674" y="30956"/>
                    <a:pt x="11755" y="32371"/>
                  </a:cubicBezTo>
                  <a:cubicBezTo>
                    <a:pt x="14029" y="33405"/>
                    <a:pt x="16491" y="33918"/>
                    <a:pt x="18965" y="33918"/>
                  </a:cubicBezTo>
                  <a:cubicBezTo>
                    <a:pt x="20041" y="33918"/>
                    <a:pt x="21120" y="33820"/>
                    <a:pt x="22187" y="33627"/>
                  </a:cubicBezTo>
                  <a:cubicBezTo>
                    <a:pt x="25656" y="32988"/>
                    <a:pt x="28920" y="31253"/>
                    <a:pt x="31271" y="28628"/>
                  </a:cubicBezTo>
                  <a:cubicBezTo>
                    <a:pt x="33554" y="26094"/>
                    <a:pt x="35037" y="22876"/>
                    <a:pt x="35517" y="19498"/>
                  </a:cubicBezTo>
                  <a:cubicBezTo>
                    <a:pt x="36042" y="15960"/>
                    <a:pt x="35425" y="12331"/>
                    <a:pt x="33736" y="9181"/>
                  </a:cubicBezTo>
                  <a:cubicBezTo>
                    <a:pt x="32024" y="5940"/>
                    <a:pt x="29171" y="3520"/>
                    <a:pt x="25839" y="2059"/>
                  </a:cubicBezTo>
                  <a:cubicBezTo>
                    <a:pt x="22645" y="647"/>
                    <a:pt x="19120" y="0"/>
                    <a:pt x="1563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88"/>
            <p:cNvSpPr/>
            <p:nvPr/>
          </p:nvSpPr>
          <p:spPr>
            <a:xfrm>
              <a:off x="4684475" y="3927800"/>
              <a:ext cx="575225" cy="578550"/>
            </a:xfrm>
            <a:custGeom>
              <a:rect b="b" l="l" r="r" t="t"/>
              <a:pathLst>
                <a:path extrusionOk="0" h="23142" w="23009">
                  <a:moveTo>
                    <a:pt x="8298" y="779"/>
                  </a:moveTo>
                  <a:cubicBezTo>
                    <a:pt x="9182" y="779"/>
                    <a:pt x="10067" y="877"/>
                    <a:pt x="10888" y="1001"/>
                  </a:cubicBezTo>
                  <a:cubicBezTo>
                    <a:pt x="15454" y="1732"/>
                    <a:pt x="19813" y="4402"/>
                    <a:pt x="21388" y="8921"/>
                  </a:cubicBezTo>
                  <a:cubicBezTo>
                    <a:pt x="22141" y="11021"/>
                    <a:pt x="22187" y="13304"/>
                    <a:pt x="21365" y="15381"/>
                  </a:cubicBezTo>
                  <a:cubicBezTo>
                    <a:pt x="20475" y="17618"/>
                    <a:pt x="18763" y="19535"/>
                    <a:pt x="16732" y="20791"/>
                  </a:cubicBezTo>
                  <a:cubicBezTo>
                    <a:pt x="15082" y="21810"/>
                    <a:pt x="13192" y="22393"/>
                    <a:pt x="11281" y="22393"/>
                  </a:cubicBezTo>
                  <a:cubicBezTo>
                    <a:pt x="10839" y="22393"/>
                    <a:pt x="10395" y="22361"/>
                    <a:pt x="9953" y="22297"/>
                  </a:cubicBezTo>
                  <a:cubicBezTo>
                    <a:pt x="7624" y="21955"/>
                    <a:pt x="5570" y="20722"/>
                    <a:pt x="4109" y="18896"/>
                  </a:cubicBezTo>
                  <a:cubicBezTo>
                    <a:pt x="2534" y="16887"/>
                    <a:pt x="1599" y="14331"/>
                    <a:pt x="1279" y="11820"/>
                  </a:cubicBezTo>
                  <a:cubicBezTo>
                    <a:pt x="937" y="9127"/>
                    <a:pt x="1302" y="6342"/>
                    <a:pt x="2603" y="3946"/>
                  </a:cubicBezTo>
                  <a:cubicBezTo>
                    <a:pt x="2671" y="3831"/>
                    <a:pt x="2671" y="3717"/>
                    <a:pt x="2626" y="3626"/>
                  </a:cubicBezTo>
                  <a:cubicBezTo>
                    <a:pt x="3014" y="3033"/>
                    <a:pt x="3447" y="2508"/>
                    <a:pt x="3995" y="2051"/>
                  </a:cubicBezTo>
                  <a:cubicBezTo>
                    <a:pt x="5201" y="1078"/>
                    <a:pt x="6749" y="779"/>
                    <a:pt x="8298" y="779"/>
                  </a:cubicBezTo>
                  <a:close/>
                  <a:moveTo>
                    <a:pt x="8312" y="0"/>
                  </a:moveTo>
                  <a:cubicBezTo>
                    <a:pt x="6754" y="0"/>
                    <a:pt x="5221" y="298"/>
                    <a:pt x="3972" y="1138"/>
                  </a:cubicBezTo>
                  <a:cubicBezTo>
                    <a:pt x="1850" y="2553"/>
                    <a:pt x="845" y="5087"/>
                    <a:pt x="571" y="7529"/>
                  </a:cubicBezTo>
                  <a:cubicBezTo>
                    <a:pt x="549" y="7598"/>
                    <a:pt x="571" y="7643"/>
                    <a:pt x="571" y="7689"/>
                  </a:cubicBezTo>
                  <a:cubicBezTo>
                    <a:pt x="1" y="11318"/>
                    <a:pt x="822" y="15221"/>
                    <a:pt x="2763" y="18280"/>
                  </a:cubicBezTo>
                  <a:cubicBezTo>
                    <a:pt x="4041" y="20311"/>
                    <a:pt x="5890" y="21932"/>
                    <a:pt x="8195" y="22662"/>
                  </a:cubicBezTo>
                  <a:cubicBezTo>
                    <a:pt x="9203" y="22986"/>
                    <a:pt x="10246" y="23141"/>
                    <a:pt x="11287" y="23141"/>
                  </a:cubicBezTo>
                  <a:cubicBezTo>
                    <a:pt x="12814" y="23141"/>
                    <a:pt x="14339" y="22807"/>
                    <a:pt x="15750" y="22183"/>
                  </a:cubicBezTo>
                  <a:cubicBezTo>
                    <a:pt x="18078" y="21133"/>
                    <a:pt x="20087" y="19307"/>
                    <a:pt x="21365" y="17093"/>
                  </a:cubicBezTo>
                  <a:cubicBezTo>
                    <a:pt x="22598" y="14970"/>
                    <a:pt x="23009" y="12528"/>
                    <a:pt x="22529" y="10131"/>
                  </a:cubicBezTo>
                  <a:cubicBezTo>
                    <a:pt x="21502" y="5110"/>
                    <a:pt x="17211" y="1686"/>
                    <a:pt x="12395" y="545"/>
                  </a:cubicBezTo>
                  <a:cubicBezTo>
                    <a:pt x="11140" y="242"/>
                    <a:pt x="9716" y="0"/>
                    <a:pt x="83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88"/>
            <p:cNvSpPr/>
            <p:nvPr/>
          </p:nvSpPr>
          <p:spPr>
            <a:xfrm>
              <a:off x="4832850" y="4094200"/>
              <a:ext cx="292175" cy="273000"/>
            </a:xfrm>
            <a:custGeom>
              <a:rect b="b" l="l" r="r" t="t"/>
              <a:pathLst>
                <a:path extrusionOk="0" h="10920" w="11687">
                  <a:moveTo>
                    <a:pt x="4301" y="761"/>
                  </a:moveTo>
                  <a:cubicBezTo>
                    <a:pt x="4948" y="761"/>
                    <a:pt x="5577" y="847"/>
                    <a:pt x="6072" y="964"/>
                  </a:cubicBezTo>
                  <a:cubicBezTo>
                    <a:pt x="8012" y="1444"/>
                    <a:pt x="9998" y="2768"/>
                    <a:pt x="10523" y="4822"/>
                  </a:cubicBezTo>
                  <a:cubicBezTo>
                    <a:pt x="11048" y="6876"/>
                    <a:pt x="9427" y="8588"/>
                    <a:pt x="7761" y="9501"/>
                  </a:cubicBezTo>
                  <a:cubicBezTo>
                    <a:pt x="6957" y="9928"/>
                    <a:pt x="6072" y="10174"/>
                    <a:pt x="5209" y="10174"/>
                  </a:cubicBezTo>
                  <a:cubicBezTo>
                    <a:pt x="4134" y="10174"/>
                    <a:pt x="3093" y="9793"/>
                    <a:pt x="2283" y="8908"/>
                  </a:cubicBezTo>
                  <a:cubicBezTo>
                    <a:pt x="594" y="7036"/>
                    <a:pt x="754" y="4365"/>
                    <a:pt x="1233" y="2060"/>
                  </a:cubicBezTo>
                  <a:cubicBezTo>
                    <a:pt x="1772" y="1072"/>
                    <a:pt x="3067" y="761"/>
                    <a:pt x="4301" y="761"/>
                  </a:cubicBezTo>
                  <a:close/>
                  <a:moveTo>
                    <a:pt x="4332" y="1"/>
                  </a:moveTo>
                  <a:cubicBezTo>
                    <a:pt x="3014" y="1"/>
                    <a:pt x="1677" y="328"/>
                    <a:pt x="891" y="1238"/>
                  </a:cubicBezTo>
                  <a:cubicBezTo>
                    <a:pt x="731" y="1261"/>
                    <a:pt x="594" y="1330"/>
                    <a:pt x="571" y="1512"/>
                  </a:cubicBezTo>
                  <a:cubicBezTo>
                    <a:pt x="548" y="1604"/>
                    <a:pt x="525" y="1695"/>
                    <a:pt x="503" y="1786"/>
                  </a:cubicBezTo>
                  <a:cubicBezTo>
                    <a:pt x="434" y="1946"/>
                    <a:pt x="366" y="2106"/>
                    <a:pt x="320" y="2288"/>
                  </a:cubicBezTo>
                  <a:cubicBezTo>
                    <a:pt x="274" y="2402"/>
                    <a:pt x="297" y="2517"/>
                    <a:pt x="366" y="2585"/>
                  </a:cubicBezTo>
                  <a:cubicBezTo>
                    <a:pt x="0" y="4822"/>
                    <a:pt x="23" y="7219"/>
                    <a:pt x="1461" y="9090"/>
                  </a:cubicBezTo>
                  <a:cubicBezTo>
                    <a:pt x="2434" y="10343"/>
                    <a:pt x="3806" y="10920"/>
                    <a:pt x="5239" y="10920"/>
                  </a:cubicBezTo>
                  <a:cubicBezTo>
                    <a:pt x="6027" y="10920"/>
                    <a:pt x="6833" y="10746"/>
                    <a:pt x="7601" y="10414"/>
                  </a:cubicBezTo>
                  <a:cubicBezTo>
                    <a:pt x="9655" y="9524"/>
                    <a:pt x="11687" y="7538"/>
                    <a:pt x="11367" y="5141"/>
                  </a:cubicBezTo>
                  <a:cubicBezTo>
                    <a:pt x="11048" y="2745"/>
                    <a:pt x="8902" y="1033"/>
                    <a:pt x="6734" y="348"/>
                  </a:cubicBezTo>
                  <a:cubicBezTo>
                    <a:pt x="6048" y="141"/>
                    <a:pt x="5194" y="1"/>
                    <a:pt x="43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88"/>
            <p:cNvSpPr/>
            <p:nvPr/>
          </p:nvSpPr>
          <p:spPr>
            <a:xfrm>
              <a:off x="4974375" y="4233575"/>
              <a:ext cx="575" cy="575"/>
            </a:xfrm>
            <a:custGeom>
              <a:rect b="b" l="l" r="r" t="t"/>
              <a:pathLst>
                <a:path extrusionOk="0" h="23" w="23">
                  <a:moveTo>
                    <a:pt x="23" y="0"/>
                  </a:moveTo>
                  <a:cubicBezTo>
                    <a:pt x="23" y="23"/>
                    <a:pt x="0" y="23"/>
                    <a:pt x="0" y="23"/>
                  </a:cubicBezTo>
                  <a:cubicBezTo>
                    <a:pt x="23" y="23"/>
                    <a:pt x="23" y="23"/>
                    <a:pt x="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88"/>
            <p:cNvSpPr/>
            <p:nvPr/>
          </p:nvSpPr>
          <p:spPr>
            <a:xfrm>
              <a:off x="4977225" y="4222150"/>
              <a:ext cx="575" cy="25"/>
            </a:xfrm>
            <a:custGeom>
              <a:rect b="b" l="l" r="r" t="t"/>
              <a:pathLst>
                <a:path extrusionOk="0" h="1" w="23">
                  <a:moveTo>
                    <a:pt x="23" y="1"/>
                  </a:moveTo>
                  <a:cubicBezTo>
                    <a:pt x="0" y="1"/>
                    <a:pt x="0" y="1"/>
                    <a:pt x="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88"/>
            <p:cNvSpPr/>
            <p:nvPr/>
          </p:nvSpPr>
          <p:spPr>
            <a:xfrm>
              <a:off x="4915600" y="4190775"/>
              <a:ext cx="82750" cy="69875"/>
            </a:xfrm>
            <a:custGeom>
              <a:rect b="b" l="l" r="r" t="t"/>
              <a:pathLst>
                <a:path extrusionOk="0" h="2795" w="3310">
                  <a:moveTo>
                    <a:pt x="1643" y="753"/>
                  </a:moveTo>
                  <a:cubicBezTo>
                    <a:pt x="1666" y="776"/>
                    <a:pt x="1712" y="776"/>
                    <a:pt x="1735" y="776"/>
                  </a:cubicBezTo>
                  <a:cubicBezTo>
                    <a:pt x="1803" y="799"/>
                    <a:pt x="1849" y="822"/>
                    <a:pt x="1917" y="845"/>
                  </a:cubicBezTo>
                  <a:lnTo>
                    <a:pt x="1940" y="845"/>
                  </a:lnTo>
                  <a:cubicBezTo>
                    <a:pt x="1963" y="868"/>
                    <a:pt x="1986" y="890"/>
                    <a:pt x="2031" y="913"/>
                  </a:cubicBezTo>
                  <a:cubicBezTo>
                    <a:pt x="2077" y="936"/>
                    <a:pt x="2123" y="959"/>
                    <a:pt x="2146" y="982"/>
                  </a:cubicBezTo>
                  <a:cubicBezTo>
                    <a:pt x="2214" y="1005"/>
                    <a:pt x="2260" y="1050"/>
                    <a:pt x="2305" y="1073"/>
                  </a:cubicBezTo>
                  <a:cubicBezTo>
                    <a:pt x="2351" y="1096"/>
                    <a:pt x="2374" y="1119"/>
                    <a:pt x="2397" y="1141"/>
                  </a:cubicBezTo>
                  <a:cubicBezTo>
                    <a:pt x="2420" y="1164"/>
                    <a:pt x="2442" y="1187"/>
                    <a:pt x="2465" y="1210"/>
                  </a:cubicBezTo>
                  <a:cubicBezTo>
                    <a:pt x="2465" y="1233"/>
                    <a:pt x="2465" y="1233"/>
                    <a:pt x="2465" y="1233"/>
                  </a:cubicBezTo>
                  <a:cubicBezTo>
                    <a:pt x="2465" y="1256"/>
                    <a:pt x="2488" y="1278"/>
                    <a:pt x="2488" y="1278"/>
                  </a:cubicBezTo>
                  <a:cubicBezTo>
                    <a:pt x="2488" y="1284"/>
                    <a:pt x="2488" y="1290"/>
                    <a:pt x="2488" y="1301"/>
                  </a:cubicBezTo>
                  <a:cubicBezTo>
                    <a:pt x="2511" y="1324"/>
                    <a:pt x="2511" y="1347"/>
                    <a:pt x="2511" y="1347"/>
                  </a:cubicBezTo>
                  <a:cubicBezTo>
                    <a:pt x="2511" y="1370"/>
                    <a:pt x="2511" y="1393"/>
                    <a:pt x="2511" y="1393"/>
                  </a:cubicBezTo>
                  <a:cubicBezTo>
                    <a:pt x="2511" y="1415"/>
                    <a:pt x="2511" y="1438"/>
                    <a:pt x="2511" y="1438"/>
                  </a:cubicBezTo>
                  <a:cubicBezTo>
                    <a:pt x="2511" y="1438"/>
                    <a:pt x="2511" y="1438"/>
                    <a:pt x="2511" y="1461"/>
                  </a:cubicBezTo>
                  <a:cubicBezTo>
                    <a:pt x="2511" y="1484"/>
                    <a:pt x="2488" y="1507"/>
                    <a:pt x="2488" y="1530"/>
                  </a:cubicBezTo>
                  <a:cubicBezTo>
                    <a:pt x="2488" y="1535"/>
                    <a:pt x="2485" y="1544"/>
                    <a:pt x="2481" y="1553"/>
                  </a:cubicBezTo>
                  <a:lnTo>
                    <a:pt x="2481" y="1553"/>
                  </a:lnTo>
                  <a:cubicBezTo>
                    <a:pt x="2465" y="1557"/>
                    <a:pt x="2465" y="1578"/>
                    <a:pt x="2465" y="1598"/>
                  </a:cubicBezTo>
                  <a:cubicBezTo>
                    <a:pt x="2442" y="1644"/>
                    <a:pt x="2397" y="1689"/>
                    <a:pt x="2374" y="1712"/>
                  </a:cubicBezTo>
                  <a:cubicBezTo>
                    <a:pt x="2374" y="1735"/>
                    <a:pt x="2351" y="1735"/>
                    <a:pt x="2351" y="1735"/>
                  </a:cubicBezTo>
                  <a:cubicBezTo>
                    <a:pt x="2351" y="1758"/>
                    <a:pt x="2328" y="1758"/>
                    <a:pt x="2328" y="1781"/>
                  </a:cubicBezTo>
                  <a:cubicBezTo>
                    <a:pt x="2305" y="1803"/>
                    <a:pt x="2260" y="1826"/>
                    <a:pt x="2237" y="1872"/>
                  </a:cubicBezTo>
                  <a:cubicBezTo>
                    <a:pt x="2237" y="1872"/>
                    <a:pt x="2191" y="1895"/>
                    <a:pt x="2168" y="1918"/>
                  </a:cubicBezTo>
                  <a:cubicBezTo>
                    <a:pt x="2146" y="1940"/>
                    <a:pt x="2100" y="1940"/>
                    <a:pt x="2054" y="1963"/>
                  </a:cubicBezTo>
                  <a:cubicBezTo>
                    <a:pt x="2009" y="1986"/>
                    <a:pt x="1986" y="1986"/>
                    <a:pt x="1940" y="2009"/>
                  </a:cubicBezTo>
                  <a:cubicBezTo>
                    <a:pt x="1895" y="2009"/>
                    <a:pt x="1849" y="2032"/>
                    <a:pt x="1826" y="2032"/>
                  </a:cubicBezTo>
                  <a:lnTo>
                    <a:pt x="1780" y="2032"/>
                  </a:lnTo>
                  <a:cubicBezTo>
                    <a:pt x="1758" y="2032"/>
                    <a:pt x="1735" y="2032"/>
                    <a:pt x="1712" y="2055"/>
                  </a:cubicBezTo>
                  <a:cubicBezTo>
                    <a:pt x="1666" y="2055"/>
                    <a:pt x="1621" y="2055"/>
                    <a:pt x="1575" y="2032"/>
                  </a:cubicBezTo>
                  <a:lnTo>
                    <a:pt x="1461" y="2032"/>
                  </a:lnTo>
                  <a:cubicBezTo>
                    <a:pt x="1415" y="2009"/>
                    <a:pt x="1370" y="2009"/>
                    <a:pt x="1324" y="1986"/>
                  </a:cubicBezTo>
                  <a:cubicBezTo>
                    <a:pt x="1324" y="1986"/>
                    <a:pt x="1301" y="1963"/>
                    <a:pt x="1278" y="1963"/>
                  </a:cubicBezTo>
                  <a:lnTo>
                    <a:pt x="1255" y="1963"/>
                  </a:lnTo>
                  <a:cubicBezTo>
                    <a:pt x="1210" y="1940"/>
                    <a:pt x="1164" y="1895"/>
                    <a:pt x="1118" y="1872"/>
                  </a:cubicBezTo>
                  <a:cubicBezTo>
                    <a:pt x="1096" y="1849"/>
                    <a:pt x="1073" y="1826"/>
                    <a:pt x="1073" y="1803"/>
                  </a:cubicBezTo>
                  <a:cubicBezTo>
                    <a:pt x="1050" y="1803"/>
                    <a:pt x="1027" y="1781"/>
                    <a:pt x="1027" y="1758"/>
                  </a:cubicBezTo>
                  <a:cubicBezTo>
                    <a:pt x="1004" y="1758"/>
                    <a:pt x="1004" y="1758"/>
                    <a:pt x="1004" y="1735"/>
                  </a:cubicBezTo>
                  <a:cubicBezTo>
                    <a:pt x="982" y="1689"/>
                    <a:pt x="959" y="1644"/>
                    <a:pt x="936" y="1598"/>
                  </a:cubicBezTo>
                  <a:cubicBezTo>
                    <a:pt x="913" y="1575"/>
                    <a:pt x="913" y="1552"/>
                    <a:pt x="890" y="1507"/>
                  </a:cubicBezTo>
                  <a:cubicBezTo>
                    <a:pt x="890" y="1484"/>
                    <a:pt x="890" y="1461"/>
                    <a:pt x="890" y="1438"/>
                  </a:cubicBezTo>
                  <a:lnTo>
                    <a:pt x="867" y="1438"/>
                  </a:lnTo>
                  <a:lnTo>
                    <a:pt x="867" y="1415"/>
                  </a:lnTo>
                  <a:cubicBezTo>
                    <a:pt x="867" y="1370"/>
                    <a:pt x="867" y="1324"/>
                    <a:pt x="867" y="1278"/>
                  </a:cubicBezTo>
                  <a:cubicBezTo>
                    <a:pt x="867" y="1278"/>
                    <a:pt x="867" y="1278"/>
                    <a:pt x="867" y="1256"/>
                  </a:cubicBezTo>
                  <a:cubicBezTo>
                    <a:pt x="867" y="1233"/>
                    <a:pt x="890" y="1187"/>
                    <a:pt x="890" y="1187"/>
                  </a:cubicBezTo>
                  <a:cubicBezTo>
                    <a:pt x="890" y="1164"/>
                    <a:pt x="890" y="1164"/>
                    <a:pt x="890" y="1164"/>
                  </a:cubicBezTo>
                  <a:cubicBezTo>
                    <a:pt x="982" y="1141"/>
                    <a:pt x="1073" y="1073"/>
                    <a:pt x="1118" y="982"/>
                  </a:cubicBezTo>
                  <a:cubicBezTo>
                    <a:pt x="1118" y="959"/>
                    <a:pt x="1141" y="936"/>
                    <a:pt x="1141" y="913"/>
                  </a:cubicBezTo>
                  <a:lnTo>
                    <a:pt x="1164" y="913"/>
                  </a:lnTo>
                  <a:cubicBezTo>
                    <a:pt x="1164" y="913"/>
                    <a:pt x="1187" y="890"/>
                    <a:pt x="1187" y="868"/>
                  </a:cubicBezTo>
                  <a:cubicBezTo>
                    <a:pt x="1210" y="868"/>
                    <a:pt x="1233" y="845"/>
                    <a:pt x="1233" y="845"/>
                  </a:cubicBezTo>
                  <a:cubicBezTo>
                    <a:pt x="1255" y="845"/>
                    <a:pt x="1255" y="822"/>
                    <a:pt x="1255" y="822"/>
                  </a:cubicBezTo>
                  <a:cubicBezTo>
                    <a:pt x="1278" y="822"/>
                    <a:pt x="1301" y="799"/>
                    <a:pt x="1324" y="799"/>
                  </a:cubicBezTo>
                  <a:cubicBezTo>
                    <a:pt x="1370" y="799"/>
                    <a:pt x="1392" y="776"/>
                    <a:pt x="1438" y="776"/>
                  </a:cubicBezTo>
                  <a:cubicBezTo>
                    <a:pt x="1438" y="753"/>
                    <a:pt x="1461" y="753"/>
                    <a:pt x="1461" y="753"/>
                  </a:cubicBezTo>
                  <a:close/>
                  <a:moveTo>
                    <a:pt x="1519" y="0"/>
                  </a:moveTo>
                  <a:cubicBezTo>
                    <a:pt x="1432" y="0"/>
                    <a:pt x="1344" y="7"/>
                    <a:pt x="1255" y="23"/>
                  </a:cubicBezTo>
                  <a:cubicBezTo>
                    <a:pt x="1004" y="69"/>
                    <a:pt x="776" y="206"/>
                    <a:pt x="593" y="411"/>
                  </a:cubicBezTo>
                  <a:cubicBezTo>
                    <a:pt x="502" y="434"/>
                    <a:pt x="411" y="480"/>
                    <a:pt x="342" y="571"/>
                  </a:cubicBezTo>
                  <a:cubicBezTo>
                    <a:pt x="0" y="1027"/>
                    <a:pt x="46" y="1735"/>
                    <a:pt x="388" y="2169"/>
                  </a:cubicBezTo>
                  <a:cubicBezTo>
                    <a:pt x="684" y="2594"/>
                    <a:pt x="1175" y="2795"/>
                    <a:pt x="1678" y="2795"/>
                  </a:cubicBezTo>
                  <a:cubicBezTo>
                    <a:pt x="1796" y="2795"/>
                    <a:pt x="1915" y="2784"/>
                    <a:pt x="2031" y="2762"/>
                  </a:cubicBezTo>
                  <a:cubicBezTo>
                    <a:pt x="2579" y="2671"/>
                    <a:pt x="3104" y="2237"/>
                    <a:pt x="3241" y="1689"/>
                  </a:cubicBezTo>
                  <a:cubicBezTo>
                    <a:pt x="3310" y="1393"/>
                    <a:pt x="3264" y="1073"/>
                    <a:pt x="3104" y="822"/>
                  </a:cubicBezTo>
                  <a:cubicBezTo>
                    <a:pt x="2922" y="548"/>
                    <a:pt x="2625" y="343"/>
                    <a:pt x="2351" y="206"/>
                  </a:cubicBezTo>
                  <a:cubicBezTo>
                    <a:pt x="2087" y="83"/>
                    <a:pt x="1810" y="0"/>
                    <a:pt x="15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25" name="Shape 1425"/>
        <p:cNvGrpSpPr/>
        <p:nvPr/>
      </p:nvGrpSpPr>
      <p:grpSpPr>
        <a:xfrm>
          <a:off x="0" y="0"/>
          <a:ext cx="0" cy="0"/>
          <a:chOff x="0" y="0"/>
          <a:chExt cx="0" cy="0"/>
        </a:xfrm>
      </p:grpSpPr>
      <p:sp>
        <p:nvSpPr>
          <p:cNvPr id="1426" name="Google Shape;1426;p89"/>
          <p:cNvSpPr/>
          <p:nvPr/>
        </p:nvSpPr>
        <p:spPr>
          <a:xfrm flipH="1">
            <a:off x="3761724" y="-45225"/>
            <a:ext cx="5421127" cy="1960100"/>
          </a:xfrm>
          <a:custGeom>
            <a:rect b="b" l="l" r="r" t="t"/>
            <a:pathLst>
              <a:path extrusionOk="0" h="128848" w="356360">
                <a:moveTo>
                  <a:pt x="356360" y="1"/>
                </a:moveTo>
                <a:cubicBezTo>
                  <a:pt x="356360" y="1"/>
                  <a:pt x="341983" y="60853"/>
                  <a:pt x="279763" y="70336"/>
                </a:cubicBezTo>
                <a:cubicBezTo>
                  <a:pt x="197178" y="82859"/>
                  <a:pt x="188211" y="39667"/>
                  <a:pt x="120459" y="39393"/>
                </a:cubicBezTo>
                <a:cubicBezTo>
                  <a:pt x="38451" y="39059"/>
                  <a:pt x="1" y="128848"/>
                  <a:pt x="1" y="128848"/>
                </a:cubicBezTo>
                <a:lnTo>
                  <a:pt x="1" y="609"/>
                </a:lnTo>
                <a:close/>
              </a:path>
            </a:pathLst>
          </a:custGeom>
          <a:solidFill>
            <a:srgbClr val="E3D6C9">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89"/>
          <p:cNvSpPr/>
          <p:nvPr/>
        </p:nvSpPr>
        <p:spPr>
          <a:xfrm flipH="1">
            <a:off x="-10415" y="3681600"/>
            <a:ext cx="5085340" cy="1461854"/>
          </a:xfrm>
          <a:custGeom>
            <a:rect b="b" l="l" r="r" t="t"/>
            <a:pathLst>
              <a:path extrusionOk="0" h="87054" w="302834">
                <a:moveTo>
                  <a:pt x="1" y="87053"/>
                </a:moveTo>
                <a:cubicBezTo>
                  <a:pt x="1" y="87053"/>
                  <a:pt x="12250" y="45898"/>
                  <a:pt x="65108" y="39545"/>
                </a:cubicBezTo>
                <a:cubicBezTo>
                  <a:pt x="135262" y="31065"/>
                  <a:pt x="142921" y="60244"/>
                  <a:pt x="200460" y="60457"/>
                </a:cubicBezTo>
                <a:cubicBezTo>
                  <a:pt x="270158" y="60670"/>
                  <a:pt x="302833" y="0"/>
                  <a:pt x="302833" y="0"/>
                </a:cubicBezTo>
                <a:lnTo>
                  <a:pt x="302833" y="86628"/>
                </a:lnTo>
                <a:close/>
              </a:path>
            </a:pathLst>
          </a:custGeom>
          <a:solidFill>
            <a:srgbClr val="E3D6C9">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89"/>
          <p:cNvSpPr txBox="1"/>
          <p:nvPr>
            <p:ph idx="1" type="body"/>
          </p:nvPr>
        </p:nvSpPr>
        <p:spPr>
          <a:xfrm>
            <a:off x="1206750" y="1522150"/>
            <a:ext cx="6730500" cy="2713200"/>
          </a:xfrm>
          <a:prstGeom prst="rect">
            <a:avLst/>
          </a:prstGeom>
          <a:noFill/>
          <a:ln>
            <a:noFill/>
          </a:ln>
        </p:spPr>
        <p:txBody>
          <a:bodyPr anchorCtr="0" anchor="ctr" bIns="91425" lIns="91425" spcFirstLastPara="1" rIns="91425" wrap="square" tIns="91425">
            <a:noAutofit/>
          </a:bodyPr>
          <a:lstStyle>
            <a:lvl1pPr indent="-330200" lvl="0" marL="457200" rtl="0">
              <a:spcBef>
                <a:spcPts val="0"/>
              </a:spcBef>
              <a:spcAft>
                <a:spcPts val="0"/>
              </a:spcAft>
              <a:buSzPts val="1600"/>
              <a:buFont typeface="Nunito Light"/>
              <a:buChar char="●"/>
              <a:defRPr sz="1600"/>
            </a:lvl1pPr>
            <a:lvl2pPr indent="-330200" lvl="1" marL="914400" rtl="0">
              <a:spcBef>
                <a:spcPts val="0"/>
              </a:spcBef>
              <a:spcAft>
                <a:spcPts val="0"/>
              </a:spcAft>
              <a:buClr>
                <a:srgbClr val="E76A28"/>
              </a:buClr>
              <a:buSzPts val="1600"/>
              <a:buFont typeface="Nunito Light"/>
              <a:buChar char="○"/>
              <a:defRPr sz="1400"/>
            </a:lvl2pPr>
            <a:lvl3pPr indent="-323850" lvl="2" marL="1371600" rtl="0">
              <a:spcBef>
                <a:spcPts val="0"/>
              </a:spcBef>
              <a:spcAft>
                <a:spcPts val="0"/>
              </a:spcAft>
              <a:buClr>
                <a:srgbClr val="E76A28"/>
              </a:buClr>
              <a:buSzPts val="1500"/>
              <a:buFont typeface="Nunito Light"/>
              <a:buChar char="■"/>
              <a:defRPr sz="1400"/>
            </a:lvl3pPr>
            <a:lvl4pPr indent="-323850" lvl="3" marL="1828800" rtl="0">
              <a:spcBef>
                <a:spcPts val="0"/>
              </a:spcBef>
              <a:spcAft>
                <a:spcPts val="0"/>
              </a:spcAft>
              <a:buClr>
                <a:srgbClr val="E76A28"/>
              </a:buClr>
              <a:buSzPts val="1500"/>
              <a:buFont typeface="Nunito Light"/>
              <a:buChar char="●"/>
              <a:defRPr sz="1400"/>
            </a:lvl4pPr>
            <a:lvl5pPr indent="-317500" lvl="4" marL="2286000" rtl="0">
              <a:spcBef>
                <a:spcPts val="0"/>
              </a:spcBef>
              <a:spcAft>
                <a:spcPts val="0"/>
              </a:spcAft>
              <a:buClr>
                <a:srgbClr val="E76A28"/>
              </a:buClr>
              <a:buSzPts val="1400"/>
              <a:buFont typeface="Nunito Light"/>
              <a:buChar char="○"/>
              <a:defRPr sz="1400"/>
            </a:lvl5pPr>
            <a:lvl6pPr indent="-317500" lvl="5" marL="2743200" rtl="0">
              <a:spcBef>
                <a:spcPts val="0"/>
              </a:spcBef>
              <a:spcAft>
                <a:spcPts val="0"/>
              </a:spcAft>
              <a:buClr>
                <a:srgbClr val="999999"/>
              </a:buClr>
              <a:buSzPts val="1400"/>
              <a:buFont typeface="Nunito Light"/>
              <a:buChar char="■"/>
              <a:defRPr sz="1400"/>
            </a:lvl6pPr>
            <a:lvl7pPr indent="-311150" lvl="6" marL="3200400" rtl="0">
              <a:spcBef>
                <a:spcPts val="0"/>
              </a:spcBef>
              <a:spcAft>
                <a:spcPts val="0"/>
              </a:spcAft>
              <a:buClr>
                <a:srgbClr val="999999"/>
              </a:buClr>
              <a:buSzPts val="1300"/>
              <a:buFont typeface="Nunito Light"/>
              <a:buChar char="●"/>
              <a:defRPr sz="1400"/>
            </a:lvl7pPr>
            <a:lvl8pPr indent="-311150" lvl="7" marL="3657600" rtl="0">
              <a:spcBef>
                <a:spcPts val="0"/>
              </a:spcBef>
              <a:spcAft>
                <a:spcPts val="0"/>
              </a:spcAft>
              <a:buClr>
                <a:srgbClr val="999999"/>
              </a:buClr>
              <a:buSzPts val="1300"/>
              <a:buFont typeface="Nunito Light"/>
              <a:buChar char="○"/>
              <a:defRPr sz="1400"/>
            </a:lvl8pPr>
            <a:lvl9pPr indent="-317500" lvl="8" marL="4114800" rtl="0">
              <a:spcBef>
                <a:spcPts val="0"/>
              </a:spcBef>
              <a:spcAft>
                <a:spcPts val="0"/>
              </a:spcAft>
              <a:buClr>
                <a:srgbClr val="999999"/>
              </a:buClr>
              <a:buSzPts val="1400"/>
              <a:buFont typeface="Nunito Light"/>
              <a:buChar char="■"/>
              <a:defRPr sz="1400"/>
            </a:lvl9pPr>
          </a:lstStyle>
          <a:p/>
        </p:txBody>
      </p:sp>
      <p:sp>
        <p:nvSpPr>
          <p:cNvPr id="1429" name="Google Shape;1429;p89"/>
          <p:cNvSpPr txBox="1"/>
          <p:nvPr>
            <p:ph type="title"/>
          </p:nvPr>
        </p:nvSpPr>
        <p:spPr>
          <a:xfrm>
            <a:off x="713225" y="445025"/>
            <a:ext cx="77175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sz="1400"/>
            </a:lvl1pPr>
            <a:lvl2pPr lvl="1" rtl="0">
              <a:spcBef>
                <a:spcPts val="0"/>
              </a:spcBef>
              <a:spcAft>
                <a:spcPts val="0"/>
              </a:spcAft>
              <a:buSzPts val="1400"/>
              <a:buChar char="○"/>
              <a:defRPr sz="1400"/>
            </a:lvl2pPr>
            <a:lvl3pPr lvl="2" rtl="0">
              <a:spcBef>
                <a:spcPts val="0"/>
              </a:spcBef>
              <a:spcAft>
                <a:spcPts val="0"/>
              </a:spcAft>
              <a:buSzPts val="1400"/>
              <a:buChar char="■"/>
              <a:defRPr sz="1400"/>
            </a:lvl3pPr>
            <a:lvl4pPr lvl="3" rtl="0">
              <a:spcBef>
                <a:spcPts val="0"/>
              </a:spcBef>
              <a:spcAft>
                <a:spcPts val="0"/>
              </a:spcAft>
              <a:buSzPts val="1400"/>
              <a:buChar char="●"/>
              <a:defRPr sz="1400"/>
            </a:lvl4pPr>
            <a:lvl5pPr lvl="4" rtl="0">
              <a:spcBef>
                <a:spcPts val="0"/>
              </a:spcBef>
              <a:spcAft>
                <a:spcPts val="0"/>
              </a:spcAft>
              <a:buSzPts val="1400"/>
              <a:buChar char="○"/>
              <a:defRPr sz="1400"/>
            </a:lvl5pPr>
            <a:lvl6pPr lvl="5" rtl="0">
              <a:spcBef>
                <a:spcPts val="0"/>
              </a:spcBef>
              <a:spcAft>
                <a:spcPts val="0"/>
              </a:spcAft>
              <a:buSzPts val="1400"/>
              <a:buChar char="■"/>
              <a:defRPr sz="1400"/>
            </a:lvl6pPr>
            <a:lvl7pPr lvl="6" rtl="0">
              <a:spcBef>
                <a:spcPts val="0"/>
              </a:spcBef>
              <a:spcAft>
                <a:spcPts val="0"/>
              </a:spcAft>
              <a:buSzPts val="1400"/>
              <a:buChar char="●"/>
              <a:defRPr sz="1400"/>
            </a:lvl7pPr>
            <a:lvl8pPr lvl="7" rtl="0">
              <a:spcBef>
                <a:spcPts val="0"/>
              </a:spcBef>
              <a:spcAft>
                <a:spcPts val="0"/>
              </a:spcAft>
              <a:buSzPts val="1400"/>
              <a:buChar char="○"/>
              <a:defRPr sz="1400"/>
            </a:lvl8pPr>
            <a:lvl9pPr lvl="8" rtl="0">
              <a:spcBef>
                <a:spcPts val="0"/>
              </a:spcBef>
              <a:spcAft>
                <a:spcPts val="0"/>
              </a:spcAft>
              <a:buSzPts val="1400"/>
              <a:buChar char="■"/>
              <a:defRPr sz="1400"/>
            </a:lvl9pPr>
          </a:lstStyle>
          <a:p/>
        </p:txBody>
      </p:sp>
      <p:grpSp>
        <p:nvGrpSpPr>
          <p:cNvPr id="1430" name="Google Shape;1430;p89"/>
          <p:cNvGrpSpPr/>
          <p:nvPr/>
        </p:nvGrpSpPr>
        <p:grpSpPr>
          <a:xfrm>
            <a:off x="8285150" y="-214100"/>
            <a:ext cx="1067700" cy="1029050"/>
            <a:chOff x="4445375" y="3754025"/>
            <a:chExt cx="1067700" cy="1029050"/>
          </a:xfrm>
        </p:grpSpPr>
        <p:sp>
          <p:nvSpPr>
            <p:cNvPr id="1431" name="Google Shape;1431;p89"/>
            <p:cNvSpPr/>
            <p:nvPr/>
          </p:nvSpPr>
          <p:spPr>
            <a:xfrm>
              <a:off x="4445375" y="3754025"/>
              <a:ext cx="1067700" cy="1029050"/>
            </a:xfrm>
            <a:custGeom>
              <a:rect b="b" l="l" r="r" t="t"/>
              <a:pathLst>
                <a:path extrusionOk="0" h="41162" w="42708">
                  <a:moveTo>
                    <a:pt x="18268" y="754"/>
                  </a:moveTo>
                  <a:cubicBezTo>
                    <a:pt x="21180" y="754"/>
                    <a:pt x="24101" y="1353"/>
                    <a:pt x="26844" y="2291"/>
                  </a:cubicBezTo>
                  <a:cubicBezTo>
                    <a:pt x="30975" y="3684"/>
                    <a:pt x="35083" y="5807"/>
                    <a:pt x="37594" y="9481"/>
                  </a:cubicBezTo>
                  <a:cubicBezTo>
                    <a:pt x="38850" y="11307"/>
                    <a:pt x="39717" y="13362"/>
                    <a:pt x="40356" y="15462"/>
                  </a:cubicBezTo>
                  <a:cubicBezTo>
                    <a:pt x="41018" y="17539"/>
                    <a:pt x="41429" y="19684"/>
                    <a:pt x="41520" y="21876"/>
                  </a:cubicBezTo>
                  <a:cubicBezTo>
                    <a:pt x="41703" y="26098"/>
                    <a:pt x="40539" y="30252"/>
                    <a:pt x="37708" y="33448"/>
                  </a:cubicBezTo>
                  <a:cubicBezTo>
                    <a:pt x="35038" y="36461"/>
                    <a:pt x="31363" y="38469"/>
                    <a:pt x="27551" y="39565"/>
                  </a:cubicBezTo>
                  <a:cubicBezTo>
                    <a:pt x="25655" y="40107"/>
                    <a:pt x="23718" y="40389"/>
                    <a:pt x="21791" y="40389"/>
                  </a:cubicBezTo>
                  <a:cubicBezTo>
                    <a:pt x="19334" y="40389"/>
                    <a:pt x="16891" y="39931"/>
                    <a:pt x="14564" y="38972"/>
                  </a:cubicBezTo>
                  <a:cubicBezTo>
                    <a:pt x="10706" y="37374"/>
                    <a:pt x="7419" y="34544"/>
                    <a:pt x="5182" y="31028"/>
                  </a:cubicBezTo>
                  <a:cubicBezTo>
                    <a:pt x="823" y="24158"/>
                    <a:pt x="229" y="14686"/>
                    <a:pt x="4635" y="7678"/>
                  </a:cubicBezTo>
                  <a:cubicBezTo>
                    <a:pt x="5160" y="6811"/>
                    <a:pt x="5776" y="5989"/>
                    <a:pt x="6461" y="5236"/>
                  </a:cubicBezTo>
                  <a:cubicBezTo>
                    <a:pt x="6483" y="5236"/>
                    <a:pt x="6483" y="5213"/>
                    <a:pt x="6506" y="5190"/>
                  </a:cubicBezTo>
                  <a:cubicBezTo>
                    <a:pt x="8424" y="3341"/>
                    <a:pt x="10866" y="2063"/>
                    <a:pt x="13445" y="1356"/>
                  </a:cubicBezTo>
                  <a:cubicBezTo>
                    <a:pt x="15029" y="939"/>
                    <a:pt x="16647" y="754"/>
                    <a:pt x="18268" y="754"/>
                  </a:cubicBezTo>
                  <a:close/>
                  <a:moveTo>
                    <a:pt x="18378" y="0"/>
                  </a:moveTo>
                  <a:cubicBezTo>
                    <a:pt x="17616" y="0"/>
                    <a:pt x="16853" y="40"/>
                    <a:pt x="16093" y="123"/>
                  </a:cubicBezTo>
                  <a:cubicBezTo>
                    <a:pt x="12098" y="534"/>
                    <a:pt x="8150" y="2246"/>
                    <a:pt x="5388" y="5236"/>
                  </a:cubicBezTo>
                  <a:cubicBezTo>
                    <a:pt x="4703" y="5943"/>
                    <a:pt x="4132" y="6742"/>
                    <a:pt x="3630" y="7587"/>
                  </a:cubicBezTo>
                  <a:cubicBezTo>
                    <a:pt x="3562" y="7701"/>
                    <a:pt x="3562" y="7815"/>
                    <a:pt x="3607" y="7906"/>
                  </a:cubicBezTo>
                  <a:cubicBezTo>
                    <a:pt x="1" y="14183"/>
                    <a:pt x="69" y="22286"/>
                    <a:pt x="3105" y="28814"/>
                  </a:cubicBezTo>
                  <a:cubicBezTo>
                    <a:pt x="4931" y="32718"/>
                    <a:pt x="7853" y="36073"/>
                    <a:pt x="11551" y="38287"/>
                  </a:cubicBezTo>
                  <a:cubicBezTo>
                    <a:pt x="14671" y="40163"/>
                    <a:pt x="18229" y="41162"/>
                    <a:pt x="21856" y="41162"/>
                  </a:cubicBezTo>
                  <a:cubicBezTo>
                    <a:pt x="22687" y="41162"/>
                    <a:pt x="23522" y="41109"/>
                    <a:pt x="24356" y="41003"/>
                  </a:cubicBezTo>
                  <a:cubicBezTo>
                    <a:pt x="28647" y="40432"/>
                    <a:pt x="32915" y="38675"/>
                    <a:pt x="36270" y="35890"/>
                  </a:cubicBezTo>
                  <a:cubicBezTo>
                    <a:pt x="39580" y="33151"/>
                    <a:pt x="41657" y="29385"/>
                    <a:pt x="42182" y="25117"/>
                  </a:cubicBezTo>
                  <a:cubicBezTo>
                    <a:pt x="42707" y="20620"/>
                    <a:pt x="41657" y="15895"/>
                    <a:pt x="39763" y="11810"/>
                  </a:cubicBezTo>
                  <a:cubicBezTo>
                    <a:pt x="38804" y="9732"/>
                    <a:pt x="37526" y="7838"/>
                    <a:pt x="35814" y="6309"/>
                  </a:cubicBezTo>
                  <a:cubicBezTo>
                    <a:pt x="34148" y="4802"/>
                    <a:pt x="32185" y="3661"/>
                    <a:pt x="30130" y="2748"/>
                  </a:cubicBezTo>
                  <a:cubicBezTo>
                    <a:pt x="26462" y="1115"/>
                    <a:pt x="22422" y="0"/>
                    <a:pt x="183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89"/>
            <p:cNvSpPr/>
            <p:nvPr/>
          </p:nvSpPr>
          <p:spPr>
            <a:xfrm>
              <a:off x="4525850" y="3828875"/>
              <a:ext cx="901050" cy="847950"/>
            </a:xfrm>
            <a:custGeom>
              <a:rect b="b" l="l" r="r" t="t"/>
              <a:pathLst>
                <a:path extrusionOk="0" h="33918" w="36042">
                  <a:moveTo>
                    <a:pt x="15729" y="732"/>
                  </a:moveTo>
                  <a:cubicBezTo>
                    <a:pt x="18305" y="732"/>
                    <a:pt x="20906" y="1153"/>
                    <a:pt x="23328" y="1922"/>
                  </a:cubicBezTo>
                  <a:cubicBezTo>
                    <a:pt x="26546" y="2927"/>
                    <a:pt x="29536" y="4707"/>
                    <a:pt x="31659" y="7355"/>
                  </a:cubicBezTo>
                  <a:cubicBezTo>
                    <a:pt x="33873" y="10139"/>
                    <a:pt x="34992" y="13746"/>
                    <a:pt x="34946" y="17284"/>
                  </a:cubicBezTo>
                  <a:cubicBezTo>
                    <a:pt x="34832" y="23926"/>
                    <a:pt x="30678" y="30157"/>
                    <a:pt x="24309" y="32303"/>
                  </a:cubicBezTo>
                  <a:cubicBezTo>
                    <a:pt x="22589" y="32880"/>
                    <a:pt x="20779" y="33172"/>
                    <a:pt x="18968" y="33172"/>
                  </a:cubicBezTo>
                  <a:cubicBezTo>
                    <a:pt x="17343" y="33172"/>
                    <a:pt x="15717" y="32937"/>
                    <a:pt x="14152" y="32463"/>
                  </a:cubicBezTo>
                  <a:cubicBezTo>
                    <a:pt x="11048" y="31527"/>
                    <a:pt x="8263" y="29632"/>
                    <a:pt x="6140" y="27167"/>
                  </a:cubicBezTo>
                  <a:cubicBezTo>
                    <a:pt x="1461" y="21757"/>
                    <a:pt x="525" y="14065"/>
                    <a:pt x="3127" y="7492"/>
                  </a:cubicBezTo>
                  <a:cubicBezTo>
                    <a:pt x="3401" y="6807"/>
                    <a:pt x="3721" y="6145"/>
                    <a:pt x="4063" y="5506"/>
                  </a:cubicBezTo>
                  <a:cubicBezTo>
                    <a:pt x="6072" y="2881"/>
                    <a:pt x="9245" y="1443"/>
                    <a:pt x="12486" y="964"/>
                  </a:cubicBezTo>
                  <a:cubicBezTo>
                    <a:pt x="13552" y="808"/>
                    <a:pt x="14638" y="732"/>
                    <a:pt x="15729" y="732"/>
                  </a:cubicBezTo>
                  <a:close/>
                  <a:moveTo>
                    <a:pt x="15639" y="0"/>
                  </a:moveTo>
                  <a:cubicBezTo>
                    <a:pt x="15463" y="0"/>
                    <a:pt x="15287" y="2"/>
                    <a:pt x="15111" y="5"/>
                  </a:cubicBezTo>
                  <a:cubicBezTo>
                    <a:pt x="11299" y="73"/>
                    <a:pt x="7373" y="1101"/>
                    <a:pt x="4565" y="3794"/>
                  </a:cubicBezTo>
                  <a:cubicBezTo>
                    <a:pt x="4360" y="3999"/>
                    <a:pt x="4155" y="4205"/>
                    <a:pt x="3972" y="4433"/>
                  </a:cubicBezTo>
                  <a:cubicBezTo>
                    <a:pt x="3858" y="4433"/>
                    <a:pt x="3767" y="4479"/>
                    <a:pt x="3698" y="4593"/>
                  </a:cubicBezTo>
                  <a:cubicBezTo>
                    <a:pt x="3607" y="4753"/>
                    <a:pt x="3515" y="4935"/>
                    <a:pt x="3424" y="5095"/>
                  </a:cubicBezTo>
                  <a:cubicBezTo>
                    <a:pt x="3264" y="5323"/>
                    <a:pt x="3082" y="5552"/>
                    <a:pt x="2922" y="5803"/>
                  </a:cubicBezTo>
                  <a:cubicBezTo>
                    <a:pt x="2854" y="5917"/>
                    <a:pt x="2854" y="6054"/>
                    <a:pt x="2899" y="6145"/>
                  </a:cubicBezTo>
                  <a:cubicBezTo>
                    <a:pt x="0" y="12422"/>
                    <a:pt x="229" y="20023"/>
                    <a:pt x="4155" y="25843"/>
                  </a:cubicBezTo>
                  <a:cubicBezTo>
                    <a:pt x="6049" y="28628"/>
                    <a:pt x="8674" y="30956"/>
                    <a:pt x="11755" y="32371"/>
                  </a:cubicBezTo>
                  <a:cubicBezTo>
                    <a:pt x="14029" y="33405"/>
                    <a:pt x="16491" y="33918"/>
                    <a:pt x="18965" y="33918"/>
                  </a:cubicBezTo>
                  <a:cubicBezTo>
                    <a:pt x="20041" y="33918"/>
                    <a:pt x="21120" y="33820"/>
                    <a:pt x="22187" y="33627"/>
                  </a:cubicBezTo>
                  <a:cubicBezTo>
                    <a:pt x="25656" y="32988"/>
                    <a:pt x="28920" y="31253"/>
                    <a:pt x="31271" y="28628"/>
                  </a:cubicBezTo>
                  <a:cubicBezTo>
                    <a:pt x="33554" y="26094"/>
                    <a:pt x="35037" y="22876"/>
                    <a:pt x="35517" y="19498"/>
                  </a:cubicBezTo>
                  <a:cubicBezTo>
                    <a:pt x="36042" y="15960"/>
                    <a:pt x="35425" y="12331"/>
                    <a:pt x="33736" y="9181"/>
                  </a:cubicBezTo>
                  <a:cubicBezTo>
                    <a:pt x="32024" y="5940"/>
                    <a:pt x="29171" y="3520"/>
                    <a:pt x="25839" y="2059"/>
                  </a:cubicBezTo>
                  <a:cubicBezTo>
                    <a:pt x="22645" y="647"/>
                    <a:pt x="19120" y="0"/>
                    <a:pt x="1563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89"/>
            <p:cNvSpPr/>
            <p:nvPr/>
          </p:nvSpPr>
          <p:spPr>
            <a:xfrm>
              <a:off x="4684475" y="3927800"/>
              <a:ext cx="575225" cy="578550"/>
            </a:xfrm>
            <a:custGeom>
              <a:rect b="b" l="l" r="r" t="t"/>
              <a:pathLst>
                <a:path extrusionOk="0" h="23142" w="23009">
                  <a:moveTo>
                    <a:pt x="8298" y="779"/>
                  </a:moveTo>
                  <a:cubicBezTo>
                    <a:pt x="9182" y="779"/>
                    <a:pt x="10067" y="877"/>
                    <a:pt x="10888" y="1001"/>
                  </a:cubicBezTo>
                  <a:cubicBezTo>
                    <a:pt x="15454" y="1732"/>
                    <a:pt x="19813" y="4402"/>
                    <a:pt x="21388" y="8921"/>
                  </a:cubicBezTo>
                  <a:cubicBezTo>
                    <a:pt x="22141" y="11021"/>
                    <a:pt x="22187" y="13304"/>
                    <a:pt x="21365" y="15381"/>
                  </a:cubicBezTo>
                  <a:cubicBezTo>
                    <a:pt x="20475" y="17618"/>
                    <a:pt x="18763" y="19535"/>
                    <a:pt x="16732" y="20791"/>
                  </a:cubicBezTo>
                  <a:cubicBezTo>
                    <a:pt x="15082" y="21810"/>
                    <a:pt x="13192" y="22393"/>
                    <a:pt x="11281" y="22393"/>
                  </a:cubicBezTo>
                  <a:cubicBezTo>
                    <a:pt x="10839" y="22393"/>
                    <a:pt x="10395" y="22361"/>
                    <a:pt x="9953" y="22297"/>
                  </a:cubicBezTo>
                  <a:cubicBezTo>
                    <a:pt x="7624" y="21955"/>
                    <a:pt x="5570" y="20722"/>
                    <a:pt x="4109" y="18896"/>
                  </a:cubicBezTo>
                  <a:cubicBezTo>
                    <a:pt x="2534" y="16887"/>
                    <a:pt x="1599" y="14331"/>
                    <a:pt x="1279" y="11820"/>
                  </a:cubicBezTo>
                  <a:cubicBezTo>
                    <a:pt x="937" y="9127"/>
                    <a:pt x="1302" y="6342"/>
                    <a:pt x="2603" y="3946"/>
                  </a:cubicBezTo>
                  <a:cubicBezTo>
                    <a:pt x="2671" y="3831"/>
                    <a:pt x="2671" y="3717"/>
                    <a:pt x="2626" y="3626"/>
                  </a:cubicBezTo>
                  <a:cubicBezTo>
                    <a:pt x="3014" y="3033"/>
                    <a:pt x="3447" y="2508"/>
                    <a:pt x="3995" y="2051"/>
                  </a:cubicBezTo>
                  <a:cubicBezTo>
                    <a:pt x="5201" y="1078"/>
                    <a:pt x="6749" y="779"/>
                    <a:pt x="8298" y="779"/>
                  </a:cubicBezTo>
                  <a:close/>
                  <a:moveTo>
                    <a:pt x="8312" y="0"/>
                  </a:moveTo>
                  <a:cubicBezTo>
                    <a:pt x="6754" y="0"/>
                    <a:pt x="5221" y="298"/>
                    <a:pt x="3972" y="1138"/>
                  </a:cubicBezTo>
                  <a:cubicBezTo>
                    <a:pt x="1850" y="2553"/>
                    <a:pt x="845" y="5087"/>
                    <a:pt x="571" y="7529"/>
                  </a:cubicBezTo>
                  <a:cubicBezTo>
                    <a:pt x="549" y="7598"/>
                    <a:pt x="571" y="7643"/>
                    <a:pt x="571" y="7689"/>
                  </a:cubicBezTo>
                  <a:cubicBezTo>
                    <a:pt x="1" y="11318"/>
                    <a:pt x="822" y="15221"/>
                    <a:pt x="2763" y="18280"/>
                  </a:cubicBezTo>
                  <a:cubicBezTo>
                    <a:pt x="4041" y="20311"/>
                    <a:pt x="5890" y="21932"/>
                    <a:pt x="8195" y="22662"/>
                  </a:cubicBezTo>
                  <a:cubicBezTo>
                    <a:pt x="9203" y="22986"/>
                    <a:pt x="10246" y="23141"/>
                    <a:pt x="11287" y="23141"/>
                  </a:cubicBezTo>
                  <a:cubicBezTo>
                    <a:pt x="12814" y="23141"/>
                    <a:pt x="14339" y="22807"/>
                    <a:pt x="15750" y="22183"/>
                  </a:cubicBezTo>
                  <a:cubicBezTo>
                    <a:pt x="18078" y="21133"/>
                    <a:pt x="20087" y="19307"/>
                    <a:pt x="21365" y="17093"/>
                  </a:cubicBezTo>
                  <a:cubicBezTo>
                    <a:pt x="22598" y="14970"/>
                    <a:pt x="23009" y="12528"/>
                    <a:pt x="22529" y="10131"/>
                  </a:cubicBezTo>
                  <a:cubicBezTo>
                    <a:pt x="21502" y="5110"/>
                    <a:pt x="17211" y="1686"/>
                    <a:pt x="12395" y="545"/>
                  </a:cubicBezTo>
                  <a:cubicBezTo>
                    <a:pt x="11140" y="242"/>
                    <a:pt x="9716" y="0"/>
                    <a:pt x="83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89"/>
            <p:cNvSpPr/>
            <p:nvPr/>
          </p:nvSpPr>
          <p:spPr>
            <a:xfrm>
              <a:off x="4832850" y="4094200"/>
              <a:ext cx="292175" cy="273000"/>
            </a:xfrm>
            <a:custGeom>
              <a:rect b="b" l="l" r="r" t="t"/>
              <a:pathLst>
                <a:path extrusionOk="0" h="10920" w="11687">
                  <a:moveTo>
                    <a:pt x="4301" y="761"/>
                  </a:moveTo>
                  <a:cubicBezTo>
                    <a:pt x="4948" y="761"/>
                    <a:pt x="5577" y="847"/>
                    <a:pt x="6072" y="964"/>
                  </a:cubicBezTo>
                  <a:cubicBezTo>
                    <a:pt x="8012" y="1444"/>
                    <a:pt x="9998" y="2768"/>
                    <a:pt x="10523" y="4822"/>
                  </a:cubicBezTo>
                  <a:cubicBezTo>
                    <a:pt x="11048" y="6876"/>
                    <a:pt x="9427" y="8588"/>
                    <a:pt x="7761" y="9501"/>
                  </a:cubicBezTo>
                  <a:cubicBezTo>
                    <a:pt x="6957" y="9928"/>
                    <a:pt x="6072" y="10174"/>
                    <a:pt x="5209" y="10174"/>
                  </a:cubicBezTo>
                  <a:cubicBezTo>
                    <a:pt x="4134" y="10174"/>
                    <a:pt x="3093" y="9793"/>
                    <a:pt x="2283" y="8908"/>
                  </a:cubicBezTo>
                  <a:cubicBezTo>
                    <a:pt x="594" y="7036"/>
                    <a:pt x="754" y="4365"/>
                    <a:pt x="1233" y="2060"/>
                  </a:cubicBezTo>
                  <a:cubicBezTo>
                    <a:pt x="1772" y="1072"/>
                    <a:pt x="3067" y="761"/>
                    <a:pt x="4301" y="761"/>
                  </a:cubicBezTo>
                  <a:close/>
                  <a:moveTo>
                    <a:pt x="4332" y="1"/>
                  </a:moveTo>
                  <a:cubicBezTo>
                    <a:pt x="3014" y="1"/>
                    <a:pt x="1677" y="328"/>
                    <a:pt x="891" y="1238"/>
                  </a:cubicBezTo>
                  <a:cubicBezTo>
                    <a:pt x="731" y="1261"/>
                    <a:pt x="594" y="1330"/>
                    <a:pt x="571" y="1512"/>
                  </a:cubicBezTo>
                  <a:cubicBezTo>
                    <a:pt x="548" y="1604"/>
                    <a:pt x="525" y="1695"/>
                    <a:pt x="503" y="1786"/>
                  </a:cubicBezTo>
                  <a:cubicBezTo>
                    <a:pt x="434" y="1946"/>
                    <a:pt x="366" y="2106"/>
                    <a:pt x="320" y="2288"/>
                  </a:cubicBezTo>
                  <a:cubicBezTo>
                    <a:pt x="274" y="2402"/>
                    <a:pt x="297" y="2517"/>
                    <a:pt x="366" y="2585"/>
                  </a:cubicBezTo>
                  <a:cubicBezTo>
                    <a:pt x="0" y="4822"/>
                    <a:pt x="23" y="7219"/>
                    <a:pt x="1461" y="9090"/>
                  </a:cubicBezTo>
                  <a:cubicBezTo>
                    <a:pt x="2434" y="10343"/>
                    <a:pt x="3806" y="10920"/>
                    <a:pt x="5239" y="10920"/>
                  </a:cubicBezTo>
                  <a:cubicBezTo>
                    <a:pt x="6027" y="10920"/>
                    <a:pt x="6833" y="10746"/>
                    <a:pt x="7601" y="10414"/>
                  </a:cubicBezTo>
                  <a:cubicBezTo>
                    <a:pt x="9655" y="9524"/>
                    <a:pt x="11687" y="7538"/>
                    <a:pt x="11367" y="5141"/>
                  </a:cubicBezTo>
                  <a:cubicBezTo>
                    <a:pt x="11048" y="2745"/>
                    <a:pt x="8902" y="1033"/>
                    <a:pt x="6734" y="348"/>
                  </a:cubicBezTo>
                  <a:cubicBezTo>
                    <a:pt x="6048" y="141"/>
                    <a:pt x="5194" y="1"/>
                    <a:pt x="43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89"/>
            <p:cNvSpPr/>
            <p:nvPr/>
          </p:nvSpPr>
          <p:spPr>
            <a:xfrm>
              <a:off x="4974375" y="4233575"/>
              <a:ext cx="575" cy="575"/>
            </a:xfrm>
            <a:custGeom>
              <a:rect b="b" l="l" r="r" t="t"/>
              <a:pathLst>
                <a:path extrusionOk="0" h="23" w="23">
                  <a:moveTo>
                    <a:pt x="23" y="0"/>
                  </a:moveTo>
                  <a:cubicBezTo>
                    <a:pt x="23" y="23"/>
                    <a:pt x="0" y="23"/>
                    <a:pt x="0" y="23"/>
                  </a:cubicBezTo>
                  <a:cubicBezTo>
                    <a:pt x="23" y="23"/>
                    <a:pt x="23" y="23"/>
                    <a:pt x="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89"/>
            <p:cNvSpPr/>
            <p:nvPr/>
          </p:nvSpPr>
          <p:spPr>
            <a:xfrm>
              <a:off x="4977225" y="4222150"/>
              <a:ext cx="575" cy="25"/>
            </a:xfrm>
            <a:custGeom>
              <a:rect b="b" l="l" r="r" t="t"/>
              <a:pathLst>
                <a:path extrusionOk="0" h="1" w="23">
                  <a:moveTo>
                    <a:pt x="23" y="1"/>
                  </a:moveTo>
                  <a:cubicBezTo>
                    <a:pt x="0" y="1"/>
                    <a:pt x="0" y="1"/>
                    <a:pt x="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89"/>
            <p:cNvSpPr/>
            <p:nvPr/>
          </p:nvSpPr>
          <p:spPr>
            <a:xfrm>
              <a:off x="4915600" y="4190775"/>
              <a:ext cx="82750" cy="69875"/>
            </a:xfrm>
            <a:custGeom>
              <a:rect b="b" l="l" r="r" t="t"/>
              <a:pathLst>
                <a:path extrusionOk="0" h="2795" w="3310">
                  <a:moveTo>
                    <a:pt x="1643" y="753"/>
                  </a:moveTo>
                  <a:cubicBezTo>
                    <a:pt x="1666" y="776"/>
                    <a:pt x="1712" y="776"/>
                    <a:pt x="1735" y="776"/>
                  </a:cubicBezTo>
                  <a:cubicBezTo>
                    <a:pt x="1803" y="799"/>
                    <a:pt x="1849" y="822"/>
                    <a:pt x="1917" y="845"/>
                  </a:cubicBezTo>
                  <a:lnTo>
                    <a:pt x="1940" y="845"/>
                  </a:lnTo>
                  <a:cubicBezTo>
                    <a:pt x="1963" y="868"/>
                    <a:pt x="1986" y="890"/>
                    <a:pt x="2031" y="913"/>
                  </a:cubicBezTo>
                  <a:cubicBezTo>
                    <a:pt x="2077" y="936"/>
                    <a:pt x="2123" y="959"/>
                    <a:pt x="2146" y="982"/>
                  </a:cubicBezTo>
                  <a:cubicBezTo>
                    <a:pt x="2214" y="1005"/>
                    <a:pt x="2260" y="1050"/>
                    <a:pt x="2305" y="1073"/>
                  </a:cubicBezTo>
                  <a:cubicBezTo>
                    <a:pt x="2351" y="1096"/>
                    <a:pt x="2374" y="1119"/>
                    <a:pt x="2397" y="1141"/>
                  </a:cubicBezTo>
                  <a:cubicBezTo>
                    <a:pt x="2420" y="1164"/>
                    <a:pt x="2442" y="1187"/>
                    <a:pt x="2465" y="1210"/>
                  </a:cubicBezTo>
                  <a:cubicBezTo>
                    <a:pt x="2465" y="1233"/>
                    <a:pt x="2465" y="1233"/>
                    <a:pt x="2465" y="1233"/>
                  </a:cubicBezTo>
                  <a:cubicBezTo>
                    <a:pt x="2465" y="1256"/>
                    <a:pt x="2488" y="1278"/>
                    <a:pt x="2488" y="1278"/>
                  </a:cubicBezTo>
                  <a:cubicBezTo>
                    <a:pt x="2488" y="1284"/>
                    <a:pt x="2488" y="1290"/>
                    <a:pt x="2488" y="1301"/>
                  </a:cubicBezTo>
                  <a:cubicBezTo>
                    <a:pt x="2511" y="1324"/>
                    <a:pt x="2511" y="1347"/>
                    <a:pt x="2511" y="1347"/>
                  </a:cubicBezTo>
                  <a:cubicBezTo>
                    <a:pt x="2511" y="1370"/>
                    <a:pt x="2511" y="1393"/>
                    <a:pt x="2511" y="1393"/>
                  </a:cubicBezTo>
                  <a:cubicBezTo>
                    <a:pt x="2511" y="1415"/>
                    <a:pt x="2511" y="1438"/>
                    <a:pt x="2511" y="1438"/>
                  </a:cubicBezTo>
                  <a:cubicBezTo>
                    <a:pt x="2511" y="1438"/>
                    <a:pt x="2511" y="1438"/>
                    <a:pt x="2511" y="1461"/>
                  </a:cubicBezTo>
                  <a:cubicBezTo>
                    <a:pt x="2511" y="1484"/>
                    <a:pt x="2488" y="1507"/>
                    <a:pt x="2488" y="1530"/>
                  </a:cubicBezTo>
                  <a:cubicBezTo>
                    <a:pt x="2488" y="1535"/>
                    <a:pt x="2485" y="1544"/>
                    <a:pt x="2481" y="1553"/>
                  </a:cubicBezTo>
                  <a:lnTo>
                    <a:pt x="2481" y="1553"/>
                  </a:lnTo>
                  <a:cubicBezTo>
                    <a:pt x="2465" y="1557"/>
                    <a:pt x="2465" y="1578"/>
                    <a:pt x="2465" y="1598"/>
                  </a:cubicBezTo>
                  <a:cubicBezTo>
                    <a:pt x="2442" y="1644"/>
                    <a:pt x="2397" y="1689"/>
                    <a:pt x="2374" y="1712"/>
                  </a:cubicBezTo>
                  <a:cubicBezTo>
                    <a:pt x="2374" y="1735"/>
                    <a:pt x="2351" y="1735"/>
                    <a:pt x="2351" y="1735"/>
                  </a:cubicBezTo>
                  <a:cubicBezTo>
                    <a:pt x="2351" y="1758"/>
                    <a:pt x="2328" y="1758"/>
                    <a:pt x="2328" y="1781"/>
                  </a:cubicBezTo>
                  <a:cubicBezTo>
                    <a:pt x="2305" y="1803"/>
                    <a:pt x="2260" y="1826"/>
                    <a:pt x="2237" y="1872"/>
                  </a:cubicBezTo>
                  <a:cubicBezTo>
                    <a:pt x="2237" y="1872"/>
                    <a:pt x="2191" y="1895"/>
                    <a:pt x="2168" y="1918"/>
                  </a:cubicBezTo>
                  <a:cubicBezTo>
                    <a:pt x="2146" y="1940"/>
                    <a:pt x="2100" y="1940"/>
                    <a:pt x="2054" y="1963"/>
                  </a:cubicBezTo>
                  <a:cubicBezTo>
                    <a:pt x="2009" y="1986"/>
                    <a:pt x="1986" y="1986"/>
                    <a:pt x="1940" y="2009"/>
                  </a:cubicBezTo>
                  <a:cubicBezTo>
                    <a:pt x="1895" y="2009"/>
                    <a:pt x="1849" y="2032"/>
                    <a:pt x="1826" y="2032"/>
                  </a:cubicBezTo>
                  <a:lnTo>
                    <a:pt x="1780" y="2032"/>
                  </a:lnTo>
                  <a:cubicBezTo>
                    <a:pt x="1758" y="2032"/>
                    <a:pt x="1735" y="2032"/>
                    <a:pt x="1712" y="2055"/>
                  </a:cubicBezTo>
                  <a:cubicBezTo>
                    <a:pt x="1666" y="2055"/>
                    <a:pt x="1621" y="2055"/>
                    <a:pt x="1575" y="2032"/>
                  </a:cubicBezTo>
                  <a:lnTo>
                    <a:pt x="1461" y="2032"/>
                  </a:lnTo>
                  <a:cubicBezTo>
                    <a:pt x="1415" y="2009"/>
                    <a:pt x="1370" y="2009"/>
                    <a:pt x="1324" y="1986"/>
                  </a:cubicBezTo>
                  <a:cubicBezTo>
                    <a:pt x="1324" y="1986"/>
                    <a:pt x="1301" y="1963"/>
                    <a:pt x="1278" y="1963"/>
                  </a:cubicBezTo>
                  <a:lnTo>
                    <a:pt x="1255" y="1963"/>
                  </a:lnTo>
                  <a:cubicBezTo>
                    <a:pt x="1210" y="1940"/>
                    <a:pt x="1164" y="1895"/>
                    <a:pt x="1118" y="1872"/>
                  </a:cubicBezTo>
                  <a:cubicBezTo>
                    <a:pt x="1096" y="1849"/>
                    <a:pt x="1073" y="1826"/>
                    <a:pt x="1073" y="1803"/>
                  </a:cubicBezTo>
                  <a:cubicBezTo>
                    <a:pt x="1050" y="1803"/>
                    <a:pt x="1027" y="1781"/>
                    <a:pt x="1027" y="1758"/>
                  </a:cubicBezTo>
                  <a:cubicBezTo>
                    <a:pt x="1004" y="1758"/>
                    <a:pt x="1004" y="1758"/>
                    <a:pt x="1004" y="1735"/>
                  </a:cubicBezTo>
                  <a:cubicBezTo>
                    <a:pt x="982" y="1689"/>
                    <a:pt x="959" y="1644"/>
                    <a:pt x="936" y="1598"/>
                  </a:cubicBezTo>
                  <a:cubicBezTo>
                    <a:pt x="913" y="1575"/>
                    <a:pt x="913" y="1552"/>
                    <a:pt x="890" y="1507"/>
                  </a:cubicBezTo>
                  <a:cubicBezTo>
                    <a:pt x="890" y="1484"/>
                    <a:pt x="890" y="1461"/>
                    <a:pt x="890" y="1438"/>
                  </a:cubicBezTo>
                  <a:lnTo>
                    <a:pt x="867" y="1438"/>
                  </a:lnTo>
                  <a:lnTo>
                    <a:pt x="867" y="1415"/>
                  </a:lnTo>
                  <a:cubicBezTo>
                    <a:pt x="867" y="1370"/>
                    <a:pt x="867" y="1324"/>
                    <a:pt x="867" y="1278"/>
                  </a:cubicBezTo>
                  <a:cubicBezTo>
                    <a:pt x="867" y="1278"/>
                    <a:pt x="867" y="1278"/>
                    <a:pt x="867" y="1256"/>
                  </a:cubicBezTo>
                  <a:cubicBezTo>
                    <a:pt x="867" y="1233"/>
                    <a:pt x="890" y="1187"/>
                    <a:pt x="890" y="1187"/>
                  </a:cubicBezTo>
                  <a:cubicBezTo>
                    <a:pt x="890" y="1164"/>
                    <a:pt x="890" y="1164"/>
                    <a:pt x="890" y="1164"/>
                  </a:cubicBezTo>
                  <a:cubicBezTo>
                    <a:pt x="982" y="1141"/>
                    <a:pt x="1073" y="1073"/>
                    <a:pt x="1118" y="982"/>
                  </a:cubicBezTo>
                  <a:cubicBezTo>
                    <a:pt x="1118" y="959"/>
                    <a:pt x="1141" y="936"/>
                    <a:pt x="1141" y="913"/>
                  </a:cubicBezTo>
                  <a:lnTo>
                    <a:pt x="1164" y="913"/>
                  </a:lnTo>
                  <a:cubicBezTo>
                    <a:pt x="1164" y="913"/>
                    <a:pt x="1187" y="890"/>
                    <a:pt x="1187" y="868"/>
                  </a:cubicBezTo>
                  <a:cubicBezTo>
                    <a:pt x="1210" y="868"/>
                    <a:pt x="1233" y="845"/>
                    <a:pt x="1233" y="845"/>
                  </a:cubicBezTo>
                  <a:cubicBezTo>
                    <a:pt x="1255" y="845"/>
                    <a:pt x="1255" y="822"/>
                    <a:pt x="1255" y="822"/>
                  </a:cubicBezTo>
                  <a:cubicBezTo>
                    <a:pt x="1278" y="822"/>
                    <a:pt x="1301" y="799"/>
                    <a:pt x="1324" y="799"/>
                  </a:cubicBezTo>
                  <a:cubicBezTo>
                    <a:pt x="1370" y="799"/>
                    <a:pt x="1392" y="776"/>
                    <a:pt x="1438" y="776"/>
                  </a:cubicBezTo>
                  <a:cubicBezTo>
                    <a:pt x="1438" y="753"/>
                    <a:pt x="1461" y="753"/>
                    <a:pt x="1461" y="753"/>
                  </a:cubicBezTo>
                  <a:close/>
                  <a:moveTo>
                    <a:pt x="1519" y="0"/>
                  </a:moveTo>
                  <a:cubicBezTo>
                    <a:pt x="1432" y="0"/>
                    <a:pt x="1344" y="7"/>
                    <a:pt x="1255" y="23"/>
                  </a:cubicBezTo>
                  <a:cubicBezTo>
                    <a:pt x="1004" y="69"/>
                    <a:pt x="776" y="206"/>
                    <a:pt x="593" y="411"/>
                  </a:cubicBezTo>
                  <a:cubicBezTo>
                    <a:pt x="502" y="434"/>
                    <a:pt x="411" y="480"/>
                    <a:pt x="342" y="571"/>
                  </a:cubicBezTo>
                  <a:cubicBezTo>
                    <a:pt x="0" y="1027"/>
                    <a:pt x="46" y="1735"/>
                    <a:pt x="388" y="2169"/>
                  </a:cubicBezTo>
                  <a:cubicBezTo>
                    <a:pt x="684" y="2594"/>
                    <a:pt x="1175" y="2795"/>
                    <a:pt x="1678" y="2795"/>
                  </a:cubicBezTo>
                  <a:cubicBezTo>
                    <a:pt x="1796" y="2795"/>
                    <a:pt x="1915" y="2784"/>
                    <a:pt x="2031" y="2762"/>
                  </a:cubicBezTo>
                  <a:cubicBezTo>
                    <a:pt x="2579" y="2671"/>
                    <a:pt x="3104" y="2237"/>
                    <a:pt x="3241" y="1689"/>
                  </a:cubicBezTo>
                  <a:cubicBezTo>
                    <a:pt x="3310" y="1393"/>
                    <a:pt x="3264" y="1073"/>
                    <a:pt x="3104" y="822"/>
                  </a:cubicBezTo>
                  <a:cubicBezTo>
                    <a:pt x="2922" y="548"/>
                    <a:pt x="2625" y="343"/>
                    <a:pt x="2351" y="206"/>
                  </a:cubicBezTo>
                  <a:cubicBezTo>
                    <a:pt x="2087" y="83"/>
                    <a:pt x="1810" y="0"/>
                    <a:pt x="15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8" name="Google Shape;1438;p89"/>
          <p:cNvGrpSpPr/>
          <p:nvPr/>
        </p:nvGrpSpPr>
        <p:grpSpPr>
          <a:xfrm rot="-1413944">
            <a:off x="24" y="4167079"/>
            <a:ext cx="671649" cy="976573"/>
            <a:chOff x="6754175" y="1092800"/>
            <a:chExt cx="671650" cy="976575"/>
          </a:xfrm>
        </p:grpSpPr>
        <p:sp>
          <p:nvSpPr>
            <p:cNvPr id="1439" name="Google Shape;1439;p89"/>
            <p:cNvSpPr/>
            <p:nvPr/>
          </p:nvSpPr>
          <p:spPr>
            <a:xfrm>
              <a:off x="7014950" y="1223675"/>
              <a:ext cx="70200" cy="69675"/>
            </a:xfrm>
            <a:custGeom>
              <a:rect b="b" l="l" r="r" t="t"/>
              <a:pathLst>
                <a:path extrusionOk="0" h="2787" w="2808">
                  <a:moveTo>
                    <a:pt x="1580" y="1"/>
                  </a:moveTo>
                  <a:cubicBezTo>
                    <a:pt x="1466" y="1"/>
                    <a:pt x="1353" y="12"/>
                    <a:pt x="1233" y="39"/>
                  </a:cubicBezTo>
                  <a:cubicBezTo>
                    <a:pt x="1027" y="84"/>
                    <a:pt x="845" y="221"/>
                    <a:pt x="685" y="358"/>
                  </a:cubicBezTo>
                  <a:cubicBezTo>
                    <a:pt x="639" y="381"/>
                    <a:pt x="617" y="381"/>
                    <a:pt x="594" y="404"/>
                  </a:cubicBezTo>
                  <a:cubicBezTo>
                    <a:pt x="411" y="518"/>
                    <a:pt x="274" y="632"/>
                    <a:pt x="183" y="815"/>
                  </a:cubicBezTo>
                  <a:cubicBezTo>
                    <a:pt x="69" y="997"/>
                    <a:pt x="46" y="1180"/>
                    <a:pt x="0" y="1385"/>
                  </a:cubicBezTo>
                  <a:cubicBezTo>
                    <a:pt x="0" y="1522"/>
                    <a:pt x="23" y="1682"/>
                    <a:pt x="46" y="1819"/>
                  </a:cubicBezTo>
                  <a:cubicBezTo>
                    <a:pt x="69" y="1910"/>
                    <a:pt x="114" y="2001"/>
                    <a:pt x="160" y="2070"/>
                  </a:cubicBezTo>
                  <a:cubicBezTo>
                    <a:pt x="183" y="2116"/>
                    <a:pt x="206" y="2161"/>
                    <a:pt x="229" y="2207"/>
                  </a:cubicBezTo>
                  <a:cubicBezTo>
                    <a:pt x="343" y="2367"/>
                    <a:pt x="480" y="2504"/>
                    <a:pt x="662" y="2595"/>
                  </a:cubicBezTo>
                  <a:cubicBezTo>
                    <a:pt x="845" y="2709"/>
                    <a:pt x="1027" y="2755"/>
                    <a:pt x="1256" y="2778"/>
                  </a:cubicBezTo>
                  <a:cubicBezTo>
                    <a:pt x="1299" y="2784"/>
                    <a:pt x="1341" y="2787"/>
                    <a:pt x="1384" y="2787"/>
                  </a:cubicBezTo>
                  <a:cubicBezTo>
                    <a:pt x="1499" y="2787"/>
                    <a:pt x="1612" y="2765"/>
                    <a:pt x="1712" y="2732"/>
                  </a:cubicBezTo>
                  <a:cubicBezTo>
                    <a:pt x="1849" y="2709"/>
                    <a:pt x="2009" y="2641"/>
                    <a:pt x="2123" y="2572"/>
                  </a:cubicBezTo>
                  <a:cubicBezTo>
                    <a:pt x="2306" y="2435"/>
                    <a:pt x="2420" y="2321"/>
                    <a:pt x="2534" y="2161"/>
                  </a:cubicBezTo>
                  <a:cubicBezTo>
                    <a:pt x="2625" y="2047"/>
                    <a:pt x="2671" y="1910"/>
                    <a:pt x="2717" y="1796"/>
                  </a:cubicBezTo>
                  <a:cubicBezTo>
                    <a:pt x="2808" y="1522"/>
                    <a:pt x="2808" y="1225"/>
                    <a:pt x="2739" y="952"/>
                  </a:cubicBezTo>
                  <a:cubicBezTo>
                    <a:pt x="2717" y="815"/>
                    <a:pt x="2648" y="700"/>
                    <a:pt x="2580" y="586"/>
                  </a:cubicBezTo>
                  <a:cubicBezTo>
                    <a:pt x="2465" y="404"/>
                    <a:pt x="2374" y="312"/>
                    <a:pt x="2192" y="175"/>
                  </a:cubicBezTo>
                  <a:cubicBezTo>
                    <a:pt x="2169" y="153"/>
                    <a:pt x="2123" y="130"/>
                    <a:pt x="2100" y="130"/>
                  </a:cubicBezTo>
                  <a:cubicBezTo>
                    <a:pt x="2009" y="84"/>
                    <a:pt x="1918" y="39"/>
                    <a:pt x="1826" y="16"/>
                  </a:cubicBezTo>
                  <a:cubicBezTo>
                    <a:pt x="1741" y="6"/>
                    <a:pt x="1660" y="1"/>
                    <a:pt x="158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89"/>
            <p:cNvSpPr/>
            <p:nvPr/>
          </p:nvSpPr>
          <p:spPr>
            <a:xfrm>
              <a:off x="6904250" y="1350500"/>
              <a:ext cx="62225" cy="62125"/>
            </a:xfrm>
            <a:custGeom>
              <a:rect b="b" l="l" r="r" t="t"/>
              <a:pathLst>
                <a:path extrusionOk="0" h="2485" w="2489">
                  <a:moveTo>
                    <a:pt x="1173" y="0"/>
                  </a:moveTo>
                  <a:cubicBezTo>
                    <a:pt x="1086" y="0"/>
                    <a:pt x="994" y="17"/>
                    <a:pt x="913" y="33"/>
                  </a:cubicBezTo>
                  <a:cubicBezTo>
                    <a:pt x="822" y="56"/>
                    <a:pt x="731" y="124"/>
                    <a:pt x="639" y="193"/>
                  </a:cubicBezTo>
                  <a:cubicBezTo>
                    <a:pt x="548" y="215"/>
                    <a:pt x="457" y="261"/>
                    <a:pt x="388" y="352"/>
                  </a:cubicBezTo>
                  <a:cubicBezTo>
                    <a:pt x="343" y="375"/>
                    <a:pt x="320" y="421"/>
                    <a:pt x="274" y="466"/>
                  </a:cubicBezTo>
                  <a:cubicBezTo>
                    <a:pt x="251" y="512"/>
                    <a:pt x="206" y="558"/>
                    <a:pt x="183" y="603"/>
                  </a:cubicBezTo>
                  <a:cubicBezTo>
                    <a:pt x="137" y="672"/>
                    <a:pt x="114" y="740"/>
                    <a:pt x="92" y="832"/>
                  </a:cubicBezTo>
                  <a:cubicBezTo>
                    <a:pt x="69" y="854"/>
                    <a:pt x="69" y="877"/>
                    <a:pt x="69" y="900"/>
                  </a:cubicBezTo>
                  <a:cubicBezTo>
                    <a:pt x="0" y="1128"/>
                    <a:pt x="0" y="1334"/>
                    <a:pt x="69" y="1562"/>
                  </a:cubicBezTo>
                  <a:cubicBezTo>
                    <a:pt x="92" y="1676"/>
                    <a:pt x="137" y="1767"/>
                    <a:pt x="183" y="1859"/>
                  </a:cubicBezTo>
                  <a:cubicBezTo>
                    <a:pt x="228" y="1950"/>
                    <a:pt x="297" y="2041"/>
                    <a:pt x="365" y="2133"/>
                  </a:cubicBezTo>
                  <a:cubicBezTo>
                    <a:pt x="388" y="2133"/>
                    <a:pt x="411" y="2155"/>
                    <a:pt x="434" y="2178"/>
                  </a:cubicBezTo>
                  <a:cubicBezTo>
                    <a:pt x="502" y="2224"/>
                    <a:pt x="548" y="2292"/>
                    <a:pt x="639" y="2315"/>
                  </a:cubicBezTo>
                  <a:cubicBezTo>
                    <a:pt x="708" y="2361"/>
                    <a:pt x="776" y="2384"/>
                    <a:pt x="845" y="2429"/>
                  </a:cubicBezTo>
                  <a:cubicBezTo>
                    <a:pt x="890" y="2429"/>
                    <a:pt x="913" y="2429"/>
                    <a:pt x="936" y="2452"/>
                  </a:cubicBezTo>
                  <a:cubicBezTo>
                    <a:pt x="1017" y="2468"/>
                    <a:pt x="1097" y="2484"/>
                    <a:pt x="1178" y="2484"/>
                  </a:cubicBezTo>
                  <a:cubicBezTo>
                    <a:pt x="1212" y="2484"/>
                    <a:pt x="1245" y="2482"/>
                    <a:pt x="1278" y="2475"/>
                  </a:cubicBezTo>
                  <a:cubicBezTo>
                    <a:pt x="1370" y="2475"/>
                    <a:pt x="1507" y="2452"/>
                    <a:pt x="1598" y="2407"/>
                  </a:cubicBezTo>
                  <a:cubicBezTo>
                    <a:pt x="1712" y="2384"/>
                    <a:pt x="1826" y="2338"/>
                    <a:pt x="1918" y="2270"/>
                  </a:cubicBezTo>
                  <a:cubicBezTo>
                    <a:pt x="1986" y="2224"/>
                    <a:pt x="2100" y="2155"/>
                    <a:pt x="2169" y="2064"/>
                  </a:cubicBezTo>
                  <a:cubicBezTo>
                    <a:pt x="2237" y="1973"/>
                    <a:pt x="2306" y="1904"/>
                    <a:pt x="2351" y="1790"/>
                  </a:cubicBezTo>
                  <a:cubicBezTo>
                    <a:pt x="2397" y="1722"/>
                    <a:pt x="2420" y="1653"/>
                    <a:pt x="2443" y="1562"/>
                  </a:cubicBezTo>
                  <a:cubicBezTo>
                    <a:pt x="2465" y="1516"/>
                    <a:pt x="2465" y="1448"/>
                    <a:pt x="2488" y="1402"/>
                  </a:cubicBezTo>
                  <a:cubicBezTo>
                    <a:pt x="2488" y="1242"/>
                    <a:pt x="2488" y="1128"/>
                    <a:pt x="2465" y="969"/>
                  </a:cubicBezTo>
                  <a:cubicBezTo>
                    <a:pt x="2443" y="946"/>
                    <a:pt x="2443" y="900"/>
                    <a:pt x="2443" y="877"/>
                  </a:cubicBezTo>
                  <a:cubicBezTo>
                    <a:pt x="2397" y="809"/>
                    <a:pt x="2374" y="717"/>
                    <a:pt x="2328" y="649"/>
                  </a:cubicBezTo>
                  <a:cubicBezTo>
                    <a:pt x="2283" y="558"/>
                    <a:pt x="2237" y="512"/>
                    <a:pt x="2169" y="444"/>
                  </a:cubicBezTo>
                  <a:cubicBezTo>
                    <a:pt x="2146" y="398"/>
                    <a:pt x="2123" y="375"/>
                    <a:pt x="2100" y="352"/>
                  </a:cubicBezTo>
                  <a:cubicBezTo>
                    <a:pt x="2032" y="307"/>
                    <a:pt x="1963" y="238"/>
                    <a:pt x="1895" y="193"/>
                  </a:cubicBezTo>
                  <a:cubicBezTo>
                    <a:pt x="1872" y="170"/>
                    <a:pt x="1849" y="170"/>
                    <a:pt x="1803" y="147"/>
                  </a:cubicBezTo>
                  <a:cubicBezTo>
                    <a:pt x="1735" y="101"/>
                    <a:pt x="1644" y="78"/>
                    <a:pt x="1552" y="56"/>
                  </a:cubicBezTo>
                  <a:cubicBezTo>
                    <a:pt x="1484" y="10"/>
                    <a:pt x="1370" y="10"/>
                    <a:pt x="1278" y="10"/>
                  </a:cubicBezTo>
                  <a:cubicBezTo>
                    <a:pt x="1245" y="3"/>
                    <a:pt x="1210" y="0"/>
                    <a:pt x="11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89"/>
            <p:cNvSpPr/>
            <p:nvPr/>
          </p:nvSpPr>
          <p:spPr>
            <a:xfrm>
              <a:off x="6895125" y="1500800"/>
              <a:ext cx="41675" cy="53100"/>
            </a:xfrm>
            <a:custGeom>
              <a:rect b="b" l="l" r="r" t="t"/>
              <a:pathLst>
                <a:path extrusionOk="0" h="2124" w="1667">
                  <a:moveTo>
                    <a:pt x="845" y="1"/>
                  </a:moveTo>
                  <a:cubicBezTo>
                    <a:pt x="799" y="1"/>
                    <a:pt x="730" y="24"/>
                    <a:pt x="662" y="24"/>
                  </a:cubicBezTo>
                  <a:cubicBezTo>
                    <a:pt x="548" y="69"/>
                    <a:pt x="457" y="115"/>
                    <a:pt x="365" y="206"/>
                  </a:cubicBezTo>
                  <a:cubicBezTo>
                    <a:pt x="205" y="343"/>
                    <a:pt x="114" y="503"/>
                    <a:pt x="69" y="686"/>
                  </a:cubicBezTo>
                  <a:cubicBezTo>
                    <a:pt x="23" y="777"/>
                    <a:pt x="23" y="891"/>
                    <a:pt x="23" y="982"/>
                  </a:cubicBezTo>
                  <a:cubicBezTo>
                    <a:pt x="23" y="1005"/>
                    <a:pt x="23" y="1028"/>
                    <a:pt x="23" y="1051"/>
                  </a:cubicBezTo>
                  <a:cubicBezTo>
                    <a:pt x="23" y="1074"/>
                    <a:pt x="23" y="1074"/>
                    <a:pt x="0" y="1074"/>
                  </a:cubicBezTo>
                  <a:cubicBezTo>
                    <a:pt x="0" y="1119"/>
                    <a:pt x="0" y="1142"/>
                    <a:pt x="23" y="1188"/>
                  </a:cubicBezTo>
                  <a:cubicBezTo>
                    <a:pt x="0" y="1279"/>
                    <a:pt x="23" y="1370"/>
                    <a:pt x="69" y="1439"/>
                  </a:cubicBezTo>
                  <a:cubicBezTo>
                    <a:pt x="91" y="1507"/>
                    <a:pt x="114" y="1553"/>
                    <a:pt x="160" y="1599"/>
                  </a:cubicBezTo>
                  <a:cubicBezTo>
                    <a:pt x="160" y="1599"/>
                    <a:pt x="160" y="1622"/>
                    <a:pt x="183" y="1644"/>
                  </a:cubicBezTo>
                  <a:cubicBezTo>
                    <a:pt x="274" y="1804"/>
                    <a:pt x="411" y="1941"/>
                    <a:pt x="571" y="2032"/>
                  </a:cubicBezTo>
                  <a:cubicBezTo>
                    <a:pt x="685" y="2101"/>
                    <a:pt x="799" y="2124"/>
                    <a:pt x="936" y="2124"/>
                  </a:cubicBezTo>
                  <a:cubicBezTo>
                    <a:pt x="1027" y="2124"/>
                    <a:pt x="1118" y="2124"/>
                    <a:pt x="1187" y="2078"/>
                  </a:cubicBezTo>
                  <a:cubicBezTo>
                    <a:pt x="1278" y="2032"/>
                    <a:pt x="1347" y="1987"/>
                    <a:pt x="1415" y="1918"/>
                  </a:cubicBezTo>
                  <a:cubicBezTo>
                    <a:pt x="1507" y="1827"/>
                    <a:pt x="1552" y="1736"/>
                    <a:pt x="1598" y="1622"/>
                  </a:cubicBezTo>
                  <a:cubicBezTo>
                    <a:pt x="1643" y="1507"/>
                    <a:pt x="1643" y="1393"/>
                    <a:pt x="1666" y="1279"/>
                  </a:cubicBezTo>
                  <a:cubicBezTo>
                    <a:pt x="1666" y="1165"/>
                    <a:pt x="1643" y="1051"/>
                    <a:pt x="1621" y="937"/>
                  </a:cubicBezTo>
                  <a:cubicBezTo>
                    <a:pt x="1598" y="868"/>
                    <a:pt x="1575" y="800"/>
                    <a:pt x="1552" y="731"/>
                  </a:cubicBezTo>
                  <a:cubicBezTo>
                    <a:pt x="1552" y="709"/>
                    <a:pt x="1552" y="709"/>
                    <a:pt x="1552" y="709"/>
                  </a:cubicBezTo>
                  <a:cubicBezTo>
                    <a:pt x="1552" y="594"/>
                    <a:pt x="1529" y="526"/>
                    <a:pt x="1484" y="435"/>
                  </a:cubicBezTo>
                  <a:cubicBezTo>
                    <a:pt x="1461" y="343"/>
                    <a:pt x="1415" y="275"/>
                    <a:pt x="1347" y="206"/>
                  </a:cubicBezTo>
                  <a:cubicBezTo>
                    <a:pt x="1210" y="92"/>
                    <a:pt x="1027" y="1"/>
                    <a:pt x="84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89"/>
            <p:cNvSpPr/>
            <p:nvPr/>
          </p:nvSpPr>
          <p:spPr>
            <a:xfrm>
              <a:off x="6954450" y="1656600"/>
              <a:ext cx="55950" cy="61800"/>
            </a:xfrm>
            <a:custGeom>
              <a:rect b="b" l="l" r="r" t="t"/>
              <a:pathLst>
                <a:path extrusionOk="0" h="2472" w="2238">
                  <a:moveTo>
                    <a:pt x="960" y="0"/>
                  </a:moveTo>
                  <a:cubicBezTo>
                    <a:pt x="777" y="23"/>
                    <a:pt x="594" y="69"/>
                    <a:pt x="457" y="206"/>
                  </a:cubicBezTo>
                  <a:cubicBezTo>
                    <a:pt x="389" y="297"/>
                    <a:pt x="320" y="388"/>
                    <a:pt x="252" y="480"/>
                  </a:cubicBezTo>
                  <a:cubicBezTo>
                    <a:pt x="183" y="571"/>
                    <a:pt x="138" y="685"/>
                    <a:pt x="92" y="799"/>
                  </a:cubicBezTo>
                  <a:cubicBezTo>
                    <a:pt x="69" y="845"/>
                    <a:pt x="69" y="913"/>
                    <a:pt x="47" y="959"/>
                  </a:cubicBezTo>
                  <a:cubicBezTo>
                    <a:pt x="24" y="1073"/>
                    <a:pt x="1" y="1210"/>
                    <a:pt x="24" y="1324"/>
                  </a:cubicBezTo>
                  <a:cubicBezTo>
                    <a:pt x="47" y="1552"/>
                    <a:pt x="92" y="1758"/>
                    <a:pt x="229" y="1940"/>
                  </a:cubicBezTo>
                  <a:cubicBezTo>
                    <a:pt x="275" y="2032"/>
                    <a:pt x="343" y="2100"/>
                    <a:pt x="412" y="2169"/>
                  </a:cubicBezTo>
                  <a:cubicBezTo>
                    <a:pt x="571" y="2306"/>
                    <a:pt x="663" y="2351"/>
                    <a:pt x="845" y="2420"/>
                  </a:cubicBezTo>
                  <a:cubicBezTo>
                    <a:pt x="937" y="2454"/>
                    <a:pt x="1051" y="2471"/>
                    <a:pt x="1165" y="2471"/>
                  </a:cubicBezTo>
                  <a:cubicBezTo>
                    <a:pt x="1279" y="2471"/>
                    <a:pt x="1393" y="2454"/>
                    <a:pt x="1485" y="2420"/>
                  </a:cubicBezTo>
                  <a:cubicBezTo>
                    <a:pt x="1667" y="2351"/>
                    <a:pt x="1758" y="2306"/>
                    <a:pt x="1895" y="2191"/>
                  </a:cubicBezTo>
                  <a:cubicBezTo>
                    <a:pt x="1987" y="2100"/>
                    <a:pt x="2055" y="2032"/>
                    <a:pt x="2101" y="1918"/>
                  </a:cubicBezTo>
                  <a:cubicBezTo>
                    <a:pt x="2146" y="1849"/>
                    <a:pt x="2192" y="1735"/>
                    <a:pt x="2215" y="1644"/>
                  </a:cubicBezTo>
                  <a:cubicBezTo>
                    <a:pt x="2215" y="1575"/>
                    <a:pt x="2238" y="1484"/>
                    <a:pt x="2238" y="1393"/>
                  </a:cubicBezTo>
                  <a:cubicBezTo>
                    <a:pt x="2238" y="1324"/>
                    <a:pt x="2215" y="1233"/>
                    <a:pt x="2192" y="1142"/>
                  </a:cubicBezTo>
                  <a:cubicBezTo>
                    <a:pt x="2124" y="913"/>
                    <a:pt x="1964" y="708"/>
                    <a:pt x="1758" y="594"/>
                  </a:cubicBezTo>
                  <a:cubicBezTo>
                    <a:pt x="1713" y="571"/>
                    <a:pt x="1667" y="548"/>
                    <a:pt x="1621" y="525"/>
                  </a:cubicBezTo>
                  <a:cubicBezTo>
                    <a:pt x="1576" y="411"/>
                    <a:pt x="1530" y="297"/>
                    <a:pt x="1439" y="206"/>
                  </a:cubicBezTo>
                  <a:cubicBezTo>
                    <a:pt x="1302" y="92"/>
                    <a:pt x="1142" y="0"/>
                    <a:pt x="96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89"/>
            <p:cNvSpPr/>
            <p:nvPr/>
          </p:nvSpPr>
          <p:spPr>
            <a:xfrm>
              <a:off x="7072000" y="1827275"/>
              <a:ext cx="57675" cy="69825"/>
            </a:xfrm>
            <a:custGeom>
              <a:rect b="b" l="l" r="r" t="t"/>
              <a:pathLst>
                <a:path extrusionOk="0" h="2793" w="2307">
                  <a:moveTo>
                    <a:pt x="1090" y="1"/>
                  </a:moveTo>
                  <a:cubicBezTo>
                    <a:pt x="987" y="1"/>
                    <a:pt x="886" y="23"/>
                    <a:pt x="800" y="66"/>
                  </a:cubicBezTo>
                  <a:cubicBezTo>
                    <a:pt x="708" y="89"/>
                    <a:pt x="640" y="135"/>
                    <a:pt x="572" y="203"/>
                  </a:cubicBezTo>
                  <a:cubicBezTo>
                    <a:pt x="480" y="295"/>
                    <a:pt x="412" y="386"/>
                    <a:pt x="389" y="523"/>
                  </a:cubicBezTo>
                  <a:cubicBezTo>
                    <a:pt x="320" y="706"/>
                    <a:pt x="252" y="888"/>
                    <a:pt x="183" y="1071"/>
                  </a:cubicBezTo>
                  <a:cubicBezTo>
                    <a:pt x="161" y="1094"/>
                    <a:pt x="161" y="1139"/>
                    <a:pt x="161" y="1162"/>
                  </a:cubicBezTo>
                  <a:cubicBezTo>
                    <a:pt x="115" y="1253"/>
                    <a:pt x="69" y="1345"/>
                    <a:pt x="47" y="1436"/>
                  </a:cubicBezTo>
                  <a:cubicBezTo>
                    <a:pt x="24" y="1504"/>
                    <a:pt x="1" y="1619"/>
                    <a:pt x="24" y="1710"/>
                  </a:cubicBezTo>
                  <a:cubicBezTo>
                    <a:pt x="24" y="1915"/>
                    <a:pt x="69" y="2121"/>
                    <a:pt x="183" y="2281"/>
                  </a:cubicBezTo>
                  <a:cubicBezTo>
                    <a:pt x="298" y="2440"/>
                    <a:pt x="435" y="2577"/>
                    <a:pt x="617" y="2669"/>
                  </a:cubicBezTo>
                  <a:cubicBezTo>
                    <a:pt x="788" y="2746"/>
                    <a:pt x="958" y="2792"/>
                    <a:pt x="1129" y="2792"/>
                  </a:cubicBezTo>
                  <a:cubicBezTo>
                    <a:pt x="1209" y="2792"/>
                    <a:pt x="1290" y="2782"/>
                    <a:pt x="1370" y="2760"/>
                  </a:cubicBezTo>
                  <a:cubicBezTo>
                    <a:pt x="1576" y="2714"/>
                    <a:pt x="1758" y="2600"/>
                    <a:pt x="1895" y="2463"/>
                  </a:cubicBezTo>
                  <a:cubicBezTo>
                    <a:pt x="2032" y="2349"/>
                    <a:pt x="2124" y="2189"/>
                    <a:pt x="2192" y="2029"/>
                  </a:cubicBezTo>
                  <a:cubicBezTo>
                    <a:pt x="2261" y="1870"/>
                    <a:pt x="2306" y="1687"/>
                    <a:pt x="2306" y="1504"/>
                  </a:cubicBezTo>
                  <a:cubicBezTo>
                    <a:pt x="2306" y="1276"/>
                    <a:pt x="2238" y="1094"/>
                    <a:pt x="2146" y="888"/>
                  </a:cubicBezTo>
                  <a:cubicBezTo>
                    <a:pt x="2010" y="546"/>
                    <a:pt x="1713" y="295"/>
                    <a:pt x="1416" y="89"/>
                  </a:cubicBezTo>
                  <a:cubicBezTo>
                    <a:pt x="1320" y="29"/>
                    <a:pt x="1204" y="1"/>
                    <a:pt x="109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89"/>
            <p:cNvSpPr/>
            <p:nvPr/>
          </p:nvSpPr>
          <p:spPr>
            <a:xfrm>
              <a:off x="7220375" y="1878275"/>
              <a:ext cx="75925" cy="59250"/>
            </a:xfrm>
            <a:custGeom>
              <a:rect b="b" l="l" r="r" t="t"/>
              <a:pathLst>
                <a:path extrusionOk="0" h="2370" w="3037">
                  <a:moveTo>
                    <a:pt x="2001" y="1"/>
                  </a:moveTo>
                  <a:cubicBezTo>
                    <a:pt x="1912" y="1"/>
                    <a:pt x="1826" y="12"/>
                    <a:pt x="1758" y="35"/>
                  </a:cubicBezTo>
                  <a:cubicBezTo>
                    <a:pt x="1575" y="104"/>
                    <a:pt x="1416" y="195"/>
                    <a:pt x="1324" y="355"/>
                  </a:cubicBezTo>
                  <a:cubicBezTo>
                    <a:pt x="1324" y="355"/>
                    <a:pt x="1324" y="377"/>
                    <a:pt x="1324" y="377"/>
                  </a:cubicBezTo>
                  <a:cubicBezTo>
                    <a:pt x="1233" y="286"/>
                    <a:pt x="1142" y="241"/>
                    <a:pt x="1028" y="218"/>
                  </a:cubicBezTo>
                  <a:cubicBezTo>
                    <a:pt x="966" y="200"/>
                    <a:pt x="894" y="189"/>
                    <a:pt x="820" y="189"/>
                  </a:cubicBezTo>
                  <a:cubicBezTo>
                    <a:pt x="705" y="189"/>
                    <a:pt x="587" y="216"/>
                    <a:pt x="503" y="286"/>
                  </a:cubicBezTo>
                  <a:cubicBezTo>
                    <a:pt x="343" y="377"/>
                    <a:pt x="274" y="446"/>
                    <a:pt x="160" y="606"/>
                  </a:cubicBezTo>
                  <a:cubicBezTo>
                    <a:pt x="115" y="674"/>
                    <a:pt x="92" y="743"/>
                    <a:pt x="69" y="834"/>
                  </a:cubicBezTo>
                  <a:cubicBezTo>
                    <a:pt x="69" y="857"/>
                    <a:pt x="46" y="880"/>
                    <a:pt x="46" y="902"/>
                  </a:cubicBezTo>
                  <a:cubicBezTo>
                    <a:pt x="23" y="1017"/>
                    <a:pt x="0" y="1131"/>
                    <a:pt x="23" y="1222"/>
                  </a:cubicBezTo>
                  <a:cubicBezTo>
                    <a:pt x="46" y="1427"/>
                    <a:pt x="69" y="1519"/>
                    <a:pt x="160" y="1701"/>
                  </a:cubicBezTo>
                  <a:cubicBezTo>
                    <a:pt x="343" y="2135"/>
                    <a:pt x="822" y="2340"/>
                    <a:pt x="1279" y="2363"/>
                  </a:cubicBezTo>
                  <a:cubicBezTo>
                    <a:pt x="1316" y="2367"/>
                    <a:pt x="1354" y="2369"/>
                    <a:pt x="1392" y="2369"/>
                  </a:cubicBezTo>
                  <a:cubicBezTo>
                    <a:pt x="1559" y="2369"/>
                    <a:pt x="1723" y="2332"/>
                    <a:pt x="1872" y="2295"/>
                  </a:cubicBezTo>
                  <a:cubicBezTo>
                    <a:pt x="2032" y="2249"/>
                    <a:pt x="2215" y="2181"/>
                    <a:pt x="2374" y="2112"/>
                  </a:cubicBezTo>
                  <a:cubicBezTo>
                    <a:pt x="2557" y="1998"/>
                    <a:pt x="2739" y="1838"/>
                    <a:pt x="2854" y="1656"/>
                  </a:cubicBezTo>
                  <a:cubicBezTo>
                    <a:pt x="2922" y="1564"/>
                    <a:pt x="2968" y="1450"/>
                    <a:pt x="2991" y="1359"/>
                  </a:cubicBezTo>
                  <a:cubicBezTo>
                    <a:pt x="3036" y="1199"/>
                    <a:pt x="3036" y="1085"/>
                    <a:pt x="3013" y="925"/>
                  </a:cubicBezTo>
                  <a:cubicBezTo>
                    <a:pt x="2968" y="674"/>
                    <a:pt x="2876" y="446"/>
                    <a:pt x="2671" y="263"/>
                  </a:cubicBezTo>
                  <a:cubicBezTo>
                    <a:pt x="2557" y="149"/>
                    <a:pt x="2420" y="81"/>
                    <a:pt x="2260" y="35"/>
                  </a:cubicBezTo>
                  <a:cubicBezTo>
                    <a:pt x="2180" y="12"/>
                    <a:pt x="2089" y="1"/>
                    <a:pt x="200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89"/>
            <p:cNvSpPr/>
            <p:nvPr/>
          </p:nvSpPr>
          <p:spPr>
            <a:xfrm>
              <a:off x="7359050" y="1770925"/>
              <a:ext cx="66775" cy="64875"/>
            </a:xfrm>
            <a:custGeom>
              <a:rect b="b" l="l" r="r" t="t"/>
              <a:pathLst>
                <a:path extrusionOk="0" h="2595" w="2671">
                  <a:moveTo>
                    <a:pt x="1597" y="0"/>
                  </a:moveTo>
                  <a:cubicBezTo>
                    <a:pt x="1559" y="0"/>
                    <a:pt x="1521" y="6"/>
                    <a:pt x="1484" y="15"/>
                  </a:cubicBezTo>
                  <a:cubicBezTo>
                    <a:pt x="1392" y="15"/>
                    <a:pt x="1301" y="38"/>
                    <a:pt x="1233" y="106"/>
                  </a:cubicBezTo>
                  <a:cubicBezTo>
                    <a:pt x="1096" y="175"/>
                    <a:pt x="981" y="312"/>
                    <a:pt x="936" y="449"/>
                  </a:cubicBezTo>
                  <a:cubicBezTo>
                    <a:pt x="875" y="434"/>
                    <a:pt x="812" y="426"/>
                    <a:pt x="748" y="426"/>
                  </a:cubicBezTo>
                  <a:cubicBezTo>
                    <a:pt x="621" y="426"/>
                    <a:pt x="495" y="456"/>
                    <a:pt x="388" y="517"/>
                  </a:cubicBezTo>
                  <a:cubicBezTo>
                    <a:pt x="228" y="609"/>
                    <a:pt x="114" y="768"/>
                    <a:pt x="68" y="928"/>
                  </a:cubicBezTo>
                  <a:cubicBezTo>
                    <a:pt x="23" y="1156"/>
                    <a:pt x="0" y="1385"/>
                    <a:pt x="68" y="1590"/>
                  </a:cubicBezTo>
                  <a:cubicBezTo>
                    <a:pt x="137" y="1818"/>
                    <a:pt x="251" y="1978"/>
                    <a:pt x="411" y="2161"/>
                  </a:cubicBezTo>
                  <a:cubicBezTo>
                    <a:pt x="479" y="2229"/>
                    <a:pt x="548" y="2298"/>
                    <a:pt x="639" y="2343"/>
                  </a:cubicBezTo>
                  <a:cubicBezTo>
                    <a:pt x="685" y="2389"/>
                    <a:pt x="730" y="2412"/>
                    <a:pt x="799" y="2435"/>
                  </a:cubicBezTo>
                  <a:cubicBezTo>
                    <a:pt x="890" y="2480"/>
                    <a:pt x="981" y="2526"/>
                    <a:pt x="1096" y="2549"/>
                  </a:cubicBezTo>
                  <a:cubicBezTo>
                    <a:pt x="1187" y="2572"/>
                    <a:pt x="1324" y="2594"/>
                    <a:pt x="1415" y="2594"/>
                  </a:cubicBezTo>
                  <a:cubicBezTo>
                    <a:pt x="1643" y="2572"/>
                    <a:pt x="1849" y="2526"/>
                    <a:pt x="2031" y="2412"/>
                  </a:cubicBezTo>
                  <a:cubicBezTo>
                    <a:pt x="2191" y="2298"/>
                    <a:pt x="2351" y="2161"/>
                    <a:pt x="2442" y="1978"/>
                  </a:cubicBezTo>
                  <a:cubicBezTo>
                    <a:pt x="2625" y="1659"/>
                    <a:pt x="2671" y="1293"/>
                    <a:pt x="2579" y="951"/>
                  </a:cubicBezTo>
                  <a:cubicBezTo>
                    <a:pt x="2556" y="791"/>
                    <a:pt x="2488" y="631"/>
                    <a:pt x="2397" y="517"/>
                  </a:cubicBezTo>
                  <a:cubicBezTo>
                    <a:pt x="2328" y="426"/>
                    <a:pt x="2283" y="335"/>
                    <a:pt x="2191" y="266"/>
                  </a:cubicBezTo>
                  <a:cubicBezTo>
                    <a:pt x="2123" y="221"/>
                    <a:pt x="2077" y="175"/>
                    <a:pt x="2009" y="129"/>
                  </a:cubicBezTo>
                  <a:cubicBezTo>
                    <a:pt x="1917" y="84"/>
                    <a:pt x="1849" y="61"/>
                    <a:pt x="1758" y="38"/>
                  </a:cubicBezTo>
                  <a:cubicBezTo>
                    <a:pt x="1704" y="11"/>
                    <a:pt x="1651" y="0"/>
                    <a:pt x="15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89"/>
            <p:cNvSpPr/>
            <p:nvPr/>
          </p:nvSpPr>
          <p:spPr>
            <a:xfrm>
              <a:off x="7275150" y="1140175"/>
              <a:ext cx="63375" cy="66325"/>
            </a:xfrm>
            <a:custGeom>
              <a:rect b="b" l="l" r="r" t="t"/>
              <a:pathLst>
                <a:path extrusionOk="0" h="2653" w="2535">
                  <a:moveTo>
                    <a:pt x="1119" y="0"/>
                  </a:moveTo>
                  <a:cubicBezTo>
                    <a:pt x="868" y="0"/>
                    <a:pt x="617" y="69"/>
                    <a:pt x="412" y="206"/>
                  </a:cubicBezTo>
                  <a:cubicBezTo>
                    <a:pt x="252" y="297"/>
                    <a:pt x="138" y="457"/>
                    <a:pt x="92" y="617"/>
                  </a:cubicBezTo>
                  <a:cubicBezTo>
                    <a:pt x="46" y="754"/>
                    <a:pt x="46" y="913"/>
                    <a:pt x="115" y="1050"/>
                  </a:cubicBezTo>
                  <a:cubicBezTo>
                    <a:pt x="46" y="1164"/>
                    <a:pt x="1" y="1279"/>
                    <a:pt x="1" y="1416"/>
                  </a:cubicBezTo>
                  <a:cubicBezTo>
                    <a:pt x="1" y="1644"/>
                    <a:pt x="46" y="1872"/>
                    <a:pt x="183" y="2055"/>
                  </a:cubicBezTo>
                  <a:cubicBezTo>
                    <a:pt x="320" y="2237"/>
                    <a:pt x="480" y="2397"/>
                    <a:pt x="663" y="2511"/>
                  </a:cubicBezTo>
                  <a:cubicBezTo>
                    <a:pt x="841" y="2590"/>
                    <a:pt x="1037" y="2653"/>
                    <a:pt x="1235" y="2653"/>
                  </a:cubicBezTo>
                  <a:cubicBezTo>
                    <a:pt x="1265" y="2653"/>
                    <a:pt x="1295" y="2651"/>
                    <a:pt x="1325" y="2648"/>
                  </a:cubicBezTo>
                  <a:cubicBezTo>
                    <a:pt x="1439" y="2648"/>
                    <a:pt x="1553" y="2625"/>
                    <a:pt x="1644" y="2602"/>
                  </a:cubicBezTo>
                  <a:cubicBezTo>
                    <a:pt x="1827" y="2534"/>
                    <a:pt x="1941" y="2466"/>
                    <a:pt x="2078" y="2351"/>
                  </a:cubicBezTo>
                  <a:cubicBezTo>
                    <a:pt x="2260" y="2192"/>
                    <a:pt x="2375" y="1986"/>
                    <a:pt x="2443" y="1781"/>
                  </a:cubicBezTo>
                  <a:cubicBezTo>
                    <a:pt x="2466" y="1735"/>
                    <a:pt x="2489" y="1689"/>
                    <a:pt x="2489" y="1644"/>
                  </a:cubicBezTo>
                  <a:cubicBezTo>
                    <a:pt x="2511" y="1530"/>
                    <a:pt x="2534" y="1393"/>
                    <a:pt x="2511" y="1279"/>
                  </a:cubicBezTo>
                  <a:cubicBezTo>
                    <a:pt x="2511" y="1073"/>
                    <a:pt x="2466" y="845"/>
                    <a:pt x="2329" y="639"/>
                  </a:cubicBezTo>
                  <a:cubicBezTo>
                    <a:pt x="2215" y="457"/>
                    <a:pt x="2032" y="274"/>
                    <a:pt x="1827" y="183"/>
                  </a:cubicBezTo>
                  <a:cubicBezTo>
                    <a:pt x="1621" y="69"/>
                    <a:pt x="1370" y="0"/>
                    <a:pt x="11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89"/>
            <p:cNvSpPr/>
            <p:nvPr/>
          </p:nvSpPr>
          <p:spPr>
            <a:xfrm>
              <a:off x="7158175" y="1293225"/>
              <a:ext cx="54225" cy="54925"/>
            </a:xfrm>
            <a:custGeom>
              <a:rect b="b" l="l" r="r" t="t"/>
              <a:pathLst>
                <a:path extrusionOk="0" h="2197" w="2169">
                  <a:moveTo>
                    <a:pt x="1069" y="0"/>
                  </a:moveTo>
                  <a:cubicBezTo>
                    <a:pt x="1024" y="0"/>
                    <a:pt x="979" y="6"/>
                    <a:pt x="936" y="18"/>
                  </a:cubicBezTo>
                  <a:lnTo>
                    <a:pt x="708" y="18"/>
                  </a:lnTo>
                  <a:cubicBezTo>
                    <a:pt x="684" y="12"/>
                    <a:pt x="659" y="9"/>
                    <a:pt x="635" y="9"/>
                  </a:cubicBezTo>
                  <a:cubicBezTo>
                    <a:pt x="568" y="9"/>
                    <a:pt x="501" y="31"/>
                    <a:pt x="434" y="64"/>
                  </a:cubicBezTo>
                  <a:cubicBezTo>
                    <a:pt x="343" y="87"/>
                    <a:pt x="274" y="133"/>
                    <a:pt x="206" y="201"/>
                  </a:cubicBezTo>
                  <a:cubicBezTo>
                    <a:pt x="137" y="269"/>
                    <a:pt x="92" y="338"/>
                    <a:pt x="69" y="429"/>
                  </a:cubicBezTo>
                  <a:cubicBezTo>
                    <a:pt x="23" y="521"/>
                    <a:pt x="0" y="612"/>
                    <a:pt x="0" y="703"/>
                  </a:cubicBezTo>
                  <a:cubicBezTo>
                    <a:pt x="23" y="886"/>
                    <a:pt x="69" y="1068"/>
                    <a:pt x="206" y="1205"/>
                  </a:cubicBezTo>
                  <a:cubicBezTo>
                    <a:pt x="229" y="1205"/>
                    <a:pt x="229" y="1205"/>
                    <a:pt x="252" y="1228"/>
                  </a:cubicBezTo>
                  <a:cubicBezTo>
                    <a:pt x="252" y="1297"/>
                    <a:pt x="274" y="1388"/>
                    <a:pt x="274" y="1456"/>
                  </a:cubicBezTo>
                  <a:cubicBezTo>
                    <a:pt x="274" y="1479"/>
                    <a:pt x="297" y="1502"/>
                    <a:pt x="297" y="1525"/>
                  </a:cubicBezTo>
                  <a:cubicBezTo>
                    <a:pt x="320" y="1593"/>
                    <a:pt x="343" y="1662"/>
                    <a:pt x="389" y="1730"/>
                  </a:cubicBezTo>
                  <a:cubicBezTo>
                    <a:pt x="389" y="1730"/>
                    <a:pt x="389" y="1753"/>
                    <a:pt x="411" y="1753"/>
                  </a:cubicBezTo>
                  <a:cubicBezTo>
                    <a:pt x="457" y="1822"/>
                    <a:pt x="480" y="1890"/>
                    <a:pt x="548" y="1936"/>
                  </a:cubicBezTo>
                  <a:cubicBezTo>
                    <a:pt x="662" y="2050"/>
                    <a:pt x="777" y="2095"/>
                    <a:pt x="914" y="2164"/>
                  </a:cubicBezTo>
                  <a:lnTo>
                    <a:pt x="982" y="2164"/>
                  </a:lnTo>
                  <a:cubicBezTo>
                    <a:pt x="1030" y="2180"/>
                    <a:pt x="1090" y="2196"/>
                    <a:pt x="1145" y="2196"/>
                  </a:cubicBezTo>
                  <a:cubicBezTo>
                    <a:pt x="1168" y="2196"/>
                    <a:pt x="1190" y="2193"/>
                    <a:pt x="1210" y="2187"/>
                  </a:cubicBezTo>
                  <a:cubicBezTo>
                    <a:pt x="1279" y="2187"/>
                    <a:pt x="1347" y="2187"/>
                    <a:pt x="1416" y="2164"/>
                  </a:cubicBezTo>
                  <a:lnTo>
                    <a:pt x="1438" y="2164"/>
                  </a:lnTo>
                  <a:cubicBezTo>
                    <a:pt x="1484" y="2141"/>
                    <a:pt x="1507" y="2141"/>
                    <a:pt x="1553" y="2118"/>
                  </a:cubicBezTo>
                  <a:cubicBezTo>
                    <a:pt x="1575" y="2095"/>
                    <a:pt x="1621" y="2095"/>
                    <a:pt x="1644" y="2073"/>
                  </a:cubicBezTo>
                  <a:cubicBezTo>
                    <a:pt x="1667" y="2073"/>
                    <a:pt x="1667" y="2073"/>
                    <a:pt x="1667" y="2050"/>
                  </a:cubicBezTo>
                  <a:cubicBezTo>
                    <a:pt x="1735" y="2027"/>
                    <a:pt x="1781" y="1981"/>
                    <a:pt x="1827" y="1936"/>
                  </a:cubicBezTo>
                  <a:cubicBezTo>
                    <a:pt x="1849" y="1936"/>
                    <a:pt x="1849" y="1913"/>
                    <a:pt x="1872" y="1890"/>
                  </a:cubicBezTo>
                  <a:cubicBezTo>
                    <a:pt x="1986" y="1753"/>
                    <a:pt x="2032" y="1685"/>
                    <a:pt x="2100" y="1502"/>
                  </a:cubicBezTo>
                  <a:cubicBezTo>
                    <a:pt x="2123" y="1411"/>
                    <a:pt x="2146" y="1319"/>
                    <a:pt x="2146" y="1205"/>
                  </a:cubicBezTo>
                  <a:cubicBezTo>
                    <a:pt x="2169" y="1114"/>
                    <a:pt x="2146" y="1023"/>
                    <a:pt x="2123" y="931"/>
                  </a:cubicBezTo>
                  <a:cubicBezTo>
                    <a:pt x="2123" y="909"/>
                    <a:pt x="2123" y="886"/>
                    <a:pt x="2100" y="863"/>
                  </a:cubicBezTo>
                  <a:cubicBezTo>
                    <a:pt x="2078" y="794"/>
                    <a:pt x="2055" y="726"/>
                    <a:pt x="2032" y="657"/>
                  </a:cubicBezTo>
                  <a:cubicBezTo>
                    <a:pt x="2009" y="612"/>
                    <a:pt x="1963" y="566"/>
                    <a:pt x="1941" y="521"/>
                  </a:cubicBezTo>
                  <a:cubicBezTo>
                    <a:pt x="1895" y="498"/>
                    <a:pt x="1872" y="452"/>
                    <a:pt x="1827" y="406"/>
                  </a:cubicBezTo>
                  <a:cubicBezTo>
                    <a:pt x="1781" y="338"/>
                    <a:pt x="1712" y="292"/>
                    <a:pt x="1644" y="247"/>
                  </a:cubicBezTo>
                  <a:cubicBezTo>
                    <a:pt x="1621" y="224"/>
                    <a:pt x="1598" y="224"/>
                    <a:pt x="1575" y="201"/>
                  </a:cubicBezTo>
                  <a:cubicBezTo>
                    <a:pt x="1553" y="201"/>
                    <a:pt x="1530" y="201"/>
                    <a:pt x="1530" y="178"/>
                  </a:cubicBezTo>
                  <a:cubicBezTo>
                    <a:pt x="1484" y="155"/>
                    <a:pt x="1461" y="133"/>
                    <a:pt x="1438" y="110"/>
                  </a:cubicBezTo>
                  <a:cubicBezTo>
                    <a:pt x="1322" y="43"/>
                    <a:pt x="1192" y="0"/>
                    <a:pt x="10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89"/>
            <p:cNvSpPr/>
            <p:nvPr/>
          </p:nvSpPr>
          <p:spPr>
            <a:xfrm>
              <a:off x="7034350" y="1398425"/>
              <a:ext cx="54225" cy="53575"/>
            </a:xfrm>
            <a:custGeom>
              <a:rect b="b" l="l" r="r" t="t"/>
              <a:pathLst>
                <a:path extrusionOk="0" h="2143" w="2169">
                  <a:moveTo>
                    <a:pt x="1204" y="1"/>
                  </a:moveTo>
                  <a:cubicBezTo>
                    <a:pt x="1174" y="1"/>
                    <a:pt x="1146" y="4"/>
                    <a:pt x="1119" y="10"/>
                  </a:cubicBezTo>
                  <a:cubicBezTo>
                    <a:pt x="1028" y="10"/>
                    <a:pt x="959" y="10"/>
                    <a:pt x="868" y="33"/>
                  </a:cubicBezTo>
                  <a:cubicBezTo>
                    <a:pt x="845" y="33"/>
                    <a:pt x="822" y="56"/>
                    <a:pt x="799" y="56"/>
                  </a:cubicBezTo>
                  <a:cubicBezTo>
                    <a:pt x="776" y="56"/>
                    <a:pt x="754" y="79"/>
                    <a:pt x="731" y="79"/>
                  </a:cubicBezTo>
                  <a:cubicBezTo>
                    <a:pt x="640" y="102"/>
                    <a:pt x="525" y="124"/>
                    <a:pt x="434" y="170"/>
                  </a:cubicBezTo>
                  <a:cubicBezTo>
                    <a:pt x="388" y="216"/>
                    <a:pt x="343" y="238"/>
                    <a:pt x="297" y="284"/>
                  </a:cubicBezTo>
                  <a:cubicBezTo>
                    <a:pt x="206" y="375"/>
                    <a:pt x="160" y="467"/>
                    <a:pt x="115" y="581"/>
                  </a:cubicBezTo>
                  <a:cubicBezTo>
                    <a:pt x="115" y="604"/>
                    <a:pt x="92" y="649"/>
                    <a:pt x="92" y="672"/>
                  </a:cubicBezTo>
                  <a:cubicBezTo>
                    <a:pt x="92" y="695"/>
                    <a:pt x="92" y="695"/>
                    <a:pt x="92" y="718"/>
                  </a:cubicBezTo>
                  <a:cubicBezTo>
                    <a:pt x="69" y="741"/>
                    <a:pt x="69" y="763"/>
                    <a:pt x="69" y="786"/>
                  </a:cubicBezTo>
                  <a:cubicBezTo>
                    <a:pt x="46" y="786"/>
                    <a:pt x="46" y="809"/>
                    <a:pt x="46" y="809"/>
                  </a:cubicBezTo>
                  <a:cubicBezTo>
                    <a:pt x="0" y="992"/>
                    <a:pt x="23" y="1129"/>
                    <a:pt x="46" y="1311"/>
                  </a:cubicBezTo>
                  <a:cubicBezTo>
                    <a:pt x="69" y="1403"/>
                    <a:pt x="115" y="1494"/>
                    <a:pt x="160" y="1540"/>
                  </a:cubicBezTo>
                  <a:cubicBezTo>
                    <a:pt x="183" y="1562"/>
                    <a:pt x="206" y="1562"/>
                    <a:pt x="206" y="1585"/>
                  </a:cubicBezTo>
                  <a:cubicBezTo>
                    <a:pt x="206" y="1585"/>
                    <a:pt x="206" y="1608"/>
                    <a:pt x="206" y="1608"/>
                  </a:cubicBezTo>
                  <a:cubicBezTo>
                    <a:pt x="229" y="1631"/>
                    <a:pt x="251" y="1654"/>
                    <a:pt x="251" y="1676"/>
                  </a:cubicBezTo>
                  <a:cubicBezTo>
                    <a:pt x="320" y="1745"/>
                    <a:pt x="366" y="1813"/>
                    <a:pt x="411" y="1882"/>
                  </a:cubicBezTo>
                  <a:cubicBezTo>
                    <a:pt x="434" y="1905"/>
                    <a:pt x="434" y="1905"/>
                    <a:pt x="457" y="1905"/>
                  </a:cubicBezTo>
                  <a:cubicBezTo>
                    <a:pt x="571" y="2019"/>
                    <a:pt x="571" y="2019"/>
                    <a:pt x="685" y="2064"/>
                  </a:cubicBezTo>
                  <a:cubicBezTo>
                    <a:pt x="708" y="2064"/>
                    <a:pt x="754" y="2087"/>
                    <a:pt x="776" y="2110"/>
                  </a:cubicBezTo>
                  <a:cubicBezTo>
                    <a:pt x="845" y="2133"/>
                    <a:pt x="959" y="2133"/>
                    <a:pt x="1028" y="2133"/>
                  </a:cubicBezTo>
                  <a:cubicBezTo>
                    <a:pt x="1054" y="2140"/>
                    <a:pt x="1083" y="2142"/>
                    <a:pt x="1112" y="2142"/>
                  </a:cubicBezTo>
                  <a:cubicBezTo>
                    <a:pt x="1184" y="2142"/>
                    <a:pt x="1260" y="2126"/>
                    <a:pt x="1324" y="2110"/>
                  </a:cubicBezTo>
                  <a:cubicBezTo>
                    <a:pt x="1416" y="2087"/>
                    <a:pt x="1484" y="2042"/>
                    <a:pt x="1553" y="2019"/>
                  </a:cubicBezTo>
                  <a:cubicBezTo>
                    <a:pt x="1575" y="2019"/>
                    <a:pt x="1598" y="1996"/>
                    <a:pt x="1621" y="1996"/>
                  </a:cubicBezTo>
                  <a:cubicBezTo>
                    <a:pt x="1689" y="1950"/>
                    <a:pt x="1758" y="1882"/>
                    <a:pt x="1804" y="1836"/>
                  </a:cubicBezTo>
                  <a:cubicBezTo>
                    <a:pt x="1826" y="1813"/>
                    <a:pt x="1849" y="1813"/>
                    <a:pt x="1849" y="1791"/>
                  </a:cubicBezTo>
                  <a:cubicBezTo>
                    <a:pt x="1918" y="1722"/>
                    <a:pt x="1986" y="1631"/>
                    <a:pt x="2032" y="1540"/>
                  </a:cubicBezTo>
                  <a:cubicBezTo>
                    <a:pt x="2078" y="1471"/>
                    <a:pt x="2100" y="1380"/>
                    <a:pt x="2123" y="1311"/>
                  </a:cubicBezTo>
                  <a:cubicBezTo>
                    <a:pt x="2146" y="1288"/>
                    <a:pt x="2146" y="1266"/>
                    <a:pt x="2146" y="1243"/>
                  </a:cubicBezTo>
                  <a:cubicBezTo>
                    <a:pt x="2169" y="1174"/>
                    <a:pt x="2169" y="1083"/>
                    <a:pt x="2169" y="1015"/>
                  </a:cubicBezTo>
                  <a:cubicBezTo>
                    <a:pt x="2169" y="992"/>
                    <a:pt x="2169" y="992"/>
                    <a:pt x="2169" y="969"/>
                  </a:cubicBezTo>
                  <a:cubicBezTo>
                    <a:pt x="2169" y="900"/>
                    <a:pt x="2169" y="832"/>
                    <a:pt x="2146" y="763"/>
                  </a:cubicBezTo>
                  <a:cubicBezTo>
                    <a:pt x="2123" y="672"/>
                    <a:pt x="2078" y="604"/>
                    <a:pt x="2055" y="535"/>
                  </a:cubicBezTo>
                  <a:cubicBezTo>
                    <a:pt x="2055" y="512"/>
                    <a:pt x="2032" y="490"/>
                    <a:pt x="2032" y="467"/>
                  </a:cubicBezTo>
                  <a:cubicBezTo>
                    <a:pt x="1986" y="421"/>
                    <a:pt x="1941" y="375"/>
                    <a:pt x="1895" y="307"/>
                  </a:cubicBezTo>
                  <a:cubicBezTo>
                    <a:pt x="1895" y="307"/>
                    <a:pt x="1895" y="307"/>
                    <a:pt x="1872" y="284"/>
                  </a:cubicBezTo>
                  <a:cubicBezTo>
                    <a:pt x="1872" y="284"/>
                    <a:pt x="1872" y="284"/>
                    <a:pt x="1849" y="261"/>
                  </a:cubicBezTo>
                  <a:cubicBezTo>
                    <a:pt x="1804" y="216"/>
                    <a:pt x="1758" y="170"/>
                    <a:pt x="1689" y="147"/>
                  </a:cubicBezTo>
                  <a:cubicBezTo>
                    <a:pt x="1621" y="102"/>
                    <a:pt x="1553" y="79"/>
                    <a:pt x="1484" y="56"/>
                  </a:cubicBezTo>
                  <a:cubicBezTo>
                    <a:pt x="1461" y="33"/>
                    <a:pt x="1438" y="33"/>
                    <a:pt x="1416" y="33"/>
                  </a:cubicBezTo>
                  <a:cubicBezTo>
                    <a:pt x="1351" y="17"/>
                    <a:pt x="1275" y="1"/>
                    <a:pt x="120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89"/>
            <p:cNvSpPr/>
            <p:nvPr/>
          </p:nvSpPr>
          <p:spPr>
            <a:xfrm>
              <a:off x="7035500" y="1552750"/>
              <a:ext cx="55375" cy="58225"/>
            </a:xfrm>
            <a:custGeom>
              <a:rect b="b" l="l" r="r" t="t"/>
              <a:pathLst>
                <a:path extrusionOk="0" h="2329" w="2215">
                  <a:moveTo>
                    <a:pt x="976" y="0"/>
                  </a:moveTo>
                  <a:cubicBezTo>
                    <a:pt x="850" y="0"/>
                    <a:pt x="723" y="30"/>
                    <a:pt x="616" y="91"/>
                  </a:cubicBezTo>
                  <a:cubicBezTo>
                    <a:pt x="525" y="160"/>
                    <a:pt x="434" y="228"/>
                    <a:pt x="342" y="320"/>
                  </a:cubicBezTo>
                  <a:cubicBezTo>
                    <a:pt x="274" y="411"/>
                    <a:pt x="205" y="502"/>
                    <a:pt x="160" y="594"/>
                  </a:cubicBezTo>
                  <a:cubicBezTo>
                    <a:pt x="114" y="708"/>
                    <a:pt x="46" y="822"/>
                    <a:pt x="23" y="936"/>
                  </a:cubicBezTo>
                  <a:cubicBezTo>
                    <a:pt x="23" y="1004"/>
                    <a:pt x="0" y="1096"/>
                    <a:pt x="0" y="1187"/>
                  </a:cubicBezTo>
                  <a:cubicBezTo>
                    <a:pt x="0" y="1278"/>
                    <a:pt x="23" y="1370"/>
                    <a:pt x="46" y="1461"/>
                  </a:cubicBezTo>
                  <a:cubicBezTo>
                    <a:pt x="46" y="1484"/>
                    <a:pt x="46" y="1507"/>
                    <a:pt x="69" y="1529"/>
                  </a:cubicBezTo>
                  <a:cubicBezTo>
                    <a:pt x="91" y="1621"/>
                    <a:pt x="114" y="1689"/>
                    <a:pt x="160" y="1758"/>
                  </a:cubicBezTo>
                  <a:cubicBezTo>
                    <a:pt x="205" y="1826"/>
                    <a:pt x="251" y="1895"/>
                    <a:pt x="320" y="1963"/>
                  </a:cubicBezTo>
                  <a:cubicBezTo>
                    <a:pt x="320" y="1986"/>
                    <a:pt x="342" y="2009"/>
                    <a:pt x="365" y="2031"/>
                  </a:cubicBezTo>
                  <a:cubicBezTo>
                    <a:pt x="434" y="2077"/>
                    <a:pt x="502" y="2123"/>
                    <a:pt x="571" y="2168"/>
                  </a:cubicBezTo>
                  <a:cubicBezTo>
                    <a:pt x="639" y="2214"/>
                    <a:pt x="730" y="2237"/>
                    <a:pt x="799" y="2283"/>
                  </a:cubicBezTo>
                  <a:cubicBezTo>
                    <a:pt x="913" y="2305"/>
                    <a:pt x="1027" y="2328"/>
                    <a:pt x="1141" y="2328"/>
                  </a:cubicBezTo>
                  <a:lnTo>
                    <a:pt x="1210" y="2328"/>
                  </a:lnTo>
                  <a:cubicBezTo>
                    <a:pt x="1301" y="2328"/>
                    <a:pt x="1370" y="2328"/>
                    <a:pt x="1461" y="2283"/>
                  </a:cubicBezTo>
                  <a:cubicBezTo>
                    <a:pt x="1621" y="2237"/>
                    <a:pt x="1758" y="2168"/>
                    <a:pt x="1895" y="2054"/>
                  </a:cubicBezTo>
                  <a:cubicBezTo>
                    <a:pt x="1917" y="2009"/>
                    <a:pt x="1940" y="1963"/>
                    <a:pt x="1986" y="1940"/>
                  </a:cubicBezTo>
                  <a:cubicBezTo>
                    <a:pt x="2009" y="1895"/>
                    <a:pt x="2054" y="1849"/>
                    <a:pt x="2077" y="1803"/>
                  </a:cubicBezTo>
                  <a:cubicBezTo>
                    <a:pt x="2123" y="1712"/>
                    <a:pt x="2168" y="1621"/>
                    <a:pt x="2191" y="1507"/>
                  </a:cubicBezTo>
                  <a:cubicBezTo>
                    <a:pt x="2214" y="1301"/>
                    <a:pt x="2214" y="1210"/>
                    <a:pt x="2168" y="1004"/>
                  </a:cubicBezTo>
                  <a:cubicBezTo>
                    <a:pt x="2168" y="982"/>
                    <a:pt x="2168" y="959"/>
                    <a:pt x="2168" y="959"/>
                  </a:cubicBezTo>
                  <a:cubicBezTo>
                    <a:pt x="2146" y="867"/>
                    <a:pt x="2100" y="799"/>
                    <a:pt x="2054" y="730"/>
                  </a:cubicBezTo>
                  <a:cubicBezTo>
                    <a:pt x="2054" y="708"/>
                    <a:pt x="2054" y="708"/>
                    <a:pt x="2054" y="708"/>
                  </a:cubicBezTo>
                  <a:cubicBezTo>
                    <a:pt x="2009" y="639"/>
                    <a:pt x="1963" y="594"/>
                    <a:pt x="1917" y="548"/>
                  </a:cubicBezTo>
                  <a:cubicBezTo>
                    <a:pt x="1917" y="525"/>
                    <a:pt x="1895" y="525"/>
                    <a:pt x="1895" y="525"/>
                  </a:cubicBezTo>
                  <a:cubicBezTo>
                    <a:pt x="1849" y="479"/>
                    <a:pt x="1780" y="434"/>
                    <a:pt x="1735" y="388"/>
                  </a:cubicBezTo>
                  <a:cubicBezTo>
                    <a:pt x="1712" y="388"/>
                    <a:pt x="1712" y="365"/>
                    <a:pt x="1712" y="365"/>
                  </a:cubicBezTo>
                  <a:cubicBezTo>
                    <a:pt x="1643" y="342"/>
                    <a:pt x="1598" y="320"/>
                    <a:pt x="1529" y="297"/>
                  </a:cubicBezTo>
                  <a:cubicBezTo>
                    <a:pt x="1438" y="183"/>
                    <a:pt x="1324" y="69"/>
                    <a:pt x="1164" y="23"/>
                  </a:cubicBezTo>
                  <a:cubicBezTo>
                    <a:pt x="1103" y="8"/>
                    <a:pt x="1040" y="0"/>
                    <a:pt x="97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89"/>
            <p:cNvSpPr/>
            <p:nvPr/>
          </p:nvSpPr>
          <p:spPr>
            <a:xfrm>
              <a:off x="7147900" y="1679900"/>
              <a:ext cx="64500" cy="61400"/>
            </a:xfrm>
            <a:custGeom>
              <a:rect b="b" l="l" r="r" t="t"/>
              <a:pathLst>
                <a:path extrusionOk="0" h="2456" w="2580">
                  <a:moveTo>
                    <a:pt x="970" y="1"/>
                  </a:moveTo>
                  <a:cubicBezTo>
                    <a:pt x="951" y="1"/>
                    <a:pt x="932" y="2"/>
                    <a:pt x="914" y="4"/>
                  </a:cubicBezTo>
                  <a:cubicBezTo>
                    <a:pt x="868" y="4"/>
                    <a:pt x="800" y="27"/>
                    <a:pt x="731" y="27"/>
                  </a:cubicBezTo>
                  <a:cubicBezTo>
                    <a:pt x="617" y="50"/>
                    <a:pt x="503" y="118"/>
                    <a:pt x="434" y="210"/>
                  </a:cubicBezTo>
                  <a:cubicBezTo>
                    <a:pt x="411" y="232"/>
                    <a:pt x="389" y="255"/>
                    <a:pt x="366" y="278"/>
                  </a:cubicBezTo>
                  <a:cubicBezTo>
                    <a:pt x="297" y="346"/>
                    <a:pt x="252" y="415"/>
                    <a:pt x="206" y="483"/>
                  </a:cubicBezTo>
                  <a:cubicBezTo>
                    <a:pt x="138" y="575"/>
                    <a:pt x="92" y="689"/>
                    <a:pt x="69" y="826"/>
                  </a:cubicBezTo>
                  <a:cubicBezTo>
                    <a:pt x="1" y="1054"/>
                    <a:pt x="1" y="1305"/>
                    <a:pt x="69" y="1533"/>
                  </a:cubicBezTo>
                  <a:cubicBezTo>
                    <a:pt x="92" y="1625"/>
                    <a:pt x="138" y="1716"/>
                    <a:pt x="183" y="1784"/>
                  </a:cubicBezTo>
                  <a:cubicBezTo>
                    <a:pt x="183" y="1807"/>
                    <a:pt x="206" y="1853"/>
                    <a:pt x="229" y="1876"/>
                  </a:cubicBezTo>
                  <a:cubicBezTo>
                    <a:pt x="275" y="1944"/>
                    <a:pt x="320" y="2013"/>
                    <a:pt x="389" y="2081"/>
                  </a:cubicBezTo>
                  <a:cubicBezTo>
                    <a:pt x="434" y="2127"/>
                    <a:pt x="526" y="2195"/>
                    <a:pt x="594" y="2241"/>
                  </a:cubicBezTo>
                  <a:cubicBezTo>
                    <a:pt x="777" y="2378"/>
                    <a:pt x="1028" y="2424"/>
                    <a:pt x="1279" y="2446"/>
                  </a:cubicBezTo>
                  <a:cubicBezTo>
                    <a:pt x="1312" y="2453"/>
                    <a:pt x="1346" y="2456"/>
                    <a:pt x="1379" y="2456"/>
                  </a:cubicBezTo>
                  <a:cubicBezTo>
                    <a:pt x="1460" y="2456"/>
                    <a:pt x="1541" y="2440"/>
                    <a:pt x="1621" y="2424"/>
                  </a:cubicBezTo>
                  <a:cubicBezTo>
                    <a:pt x="1667" y="2424"/>
                    <a:pt x="1690" y="2401"/>
                    <a:pt x="1713" y="2401"/>
                  </a:cubicBezTo>
                  <a:cubicBezTo>
                    <a:pt x="1804" y="2378"/>
                    <a:pt x="1895" y="2332"/>
                    <a:pt x="1964" y="2287"/>
                  </a:cubicBezTo>
                  <a:cubicBezTo>
                    <a:pt x="2009" y="2264"/>
                    <a:pt x="2055" y="2218"/>
                    <a:pt x="2101" y="2195"/>
                  </a:cubicBezTo>
                  <a:cubicBezTo>
                    <a:pt x="2146" y="2150"/>
                    <a:pt x="2192" y="2127"/>
                    <a:pt x="2238" y="2081"/>
                  </a:cubicBezTo>
                  <a:cubicBezTo>
                    <a:pt x="2306" y="2013"/>
                    <a:pt x="2352" y="1944"/>
                    <a:pt x="2397" y="1876"/>
                  </a:cubicBezTo>
                  <a:cubicBezTo>
                    <a:pt x="2443" y="1807"/>
                    <a:pt x="2466" y="1716"/>
                    <a:pt x="2511" y="1647"/>
                  </a:cubicBezTo>
                  <a:cubicBezTo>
                    <a:pt x="2511" y="1602"/>
                    <a:pt x="2534" y="1579"/>
                    <a:pt x="2534" y="1556"/>
                  </a:cubicBezTo>
                  <a:cubicBezTo>
                    <a:pt x="2557" y="1465"/>
                    <a:pt x="2557" y="1374"/>
                    <a:pt x="2557" y="1282"/>
                  </a:cubicBezTo>
                  <a:cubicBezTo>
                    <a:pt x="2580" y="1100"/>
                    <a:pt x="2511" y="963"/>
                    <a:pt x="2443" y="780"/>
                  </a:cubicBezTo>
                  <a:cubicBezTo>
                    <a:pt x="2374" y="643"/>
                    <a:pt x="2238" y="506"/>
                    <a:pt x="2101" y="438"/>
                  </a:cubicBezTo>
                  <a:cubicBezTo>
                    <a:pt x="2101" y="415"/>
                    <a:pt x="2078" y="415"/>
                    <a:pt x="2078" y="415"/>
                  </a:cubicBezTo>
                  <a:cubicBezTo>
                    <a:pt x="2009" y="369"/>
                    <a:pt x="1941" y="346"/>
                    <a:pt x="1895" y="324"/>
                  </a:cubicBezTo>
                  <a:lnTo>
                    <a:pt x="1849" y="324"/>
                  </a:lnTo>
                  <a:cubicBezTo>
                    <a:pt x="1781" y="301"/>
                    <a:pt x="1713" y="301"/>
                    <a:pt x="1644" y="301"/>
                  </a:cubicBezTo>
                  <a:cubicBezTo>
                    <a:pt x="1598" y="301"/>
                    <a:pt x="1553" y="301"/>
                    <a:pt x="1507" y="324"/>
                  </a:cubicBezTo>
                  <a:cubicBezTo>
                    <a:pt x="1484" y="278"/>
                    <a:pt x="1439" y="232"/>
                    <a:pt x="1416" y="210"/>
                  </a:cubicBezTo>
                  <a:cubicBezTo>
                    <a:pt x="1293" y="87"/>
                    <a:pt x="1133" y="1"/>
                    <a:pt x="9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89"/>
            <p:cNvSpPr/>
            <p:nvPr/>
          </p:nvSpPr>
          <p:spPr>
            <a:xfrm>
              <a:off x="7300825" y="1652600"/>
              <a:ext cx="67375" cy="59600"/>
            </a:xfrm>
            <a:custGeom>
              <a:rect b="b" l="l" r="r" t="t"/>
              <a:pathLst>
                <a:path extrusionOk="0" h="2384" w="2695">
                  <a:moveTo>
                    <a:pt x="1530" y="0"/>
                  </a:moveTo>
                  <a:cubicBezTo>
                    <a:pt x="1439" y="0"/>
                    <a:pt x="1348" y="23"/>
                    <a:pt x="1279" y="46"/>
                  </a:cubicBezTo>
                  <a:cubicBezTo>
                    <a:pt x="1096" y="92"/>
                    <a:pt x="982" y="160"/>
                    <a:pt x="845" y="274"/>
                  </a:cubicBezTo>
                  <a:cubicBezTo>
                    <a:pt x="845" y="297"/>
                    <a:pt x="845" y="297"/>
                    <a:pt x="823" y="297"/>
                  </a:cubicBezTo>
                  <a:lnTo>
                    <a:pt x="708" y="297"/>
                  </a:lnTo>
                  <a:cubicBezTo>
                    <a:pt x="526" y="297"/>
                    <a:pt x="343" y="366"/>
                    <a:pt x="206" y="503"/>
                  </a:cubicBezTo>
                  <a:lnTo>
                    <a:pt x="115" y="640"/>
                  </a:lnTo>
                  <a:cubicBezTo>
                    <a:pt x="46" y="754"/>
                    <a:pt x="1" y="868"/>
                    <a:pt x="1" y="982"/>
                  </a:cubicBezTo>
                  <a:cubicBezTo>
                    <a:pt x="1" y="1050"/>
                    <a:pt x="1" y="1096"/>
                    <a:pt x="1" y="1165"/>
                  </a:cubicBezTo>
                  <a:cubicBezTo>
                    <a:pt x="24" y="1279"/>
                    <a:pt x="24" y="1393"/>
                    <a:pt x="69" y="1484"/>
                  </a:cubicBezTo>
                  <a:cubicBezTo>
                    <a:pt x="161" y="1690"/>
                    <a:pt x="252" y="1895"/>
                    <a:pt x="435" y="2032"/>
                  </a:cubicBezTo>
                  <a:cubicBezTo>
                    <a:pt x="594" y="2169"/>
                    <a:pt x="800" y="2306"/>
                    <a:pt x="1005" y="2351"/>
                  </a:cubicBezTo>
                  <a:cubicBezTo>
                    <a:pt x="1108" y="2372"/>
                    <a:pt x="1206" y="2383"/>
                    <a:pt x="1303" y="2383"/>
                  </a:cubicBezTo>
                  <a:cubicBezTo>
                    <a:pt x="1423" y="2383"/>
                    <a:pt x="1541" y="2366"/>
                    <a:pt x="1667" y="2329"/>
                  </a:cubicBezTo>
                  <a:cubicBezTo>
                    <a:pt x="2078" y="2192"/>
                    <a:pt x="2420" y="1872"/>
                    <a:pt x="2557" y="1438"/>
                  </a:cubicBezTo>
                  <a:cubicBezTo>
                    <a:pt x="2694" y="959"/>
                    <a:pt x="2512" y="388"/>
                    <a:pt x="2078" y="137"/>
                  </a:cubicBezTo>
                  <a:cubicBezTo>
                    <a:pt x="1918" y="46"/>
                    <a:pt x="1781" y="23"/>
                    <a:pt x="159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89"/>
            <p:cNvSpPr/>
            <p:nvPr/>
          </p:nvSpPr>
          <p:spPr>
            <a:xfrm>
              <a:off x="7346475" y="1317650"/>
              <a:ext cx="61650" cy="58225"/>
            </a:xfrm>
            <a:custGeom>
              <a:rect b="b" l="l" r="r" t="t"/>
              <a:pathLst>
                <a:path extrusionOk="0" h="2329" w="2466">
                  <a:moveTo>
                    <a:pt x="1096" y="0"/>
                  </a:moveTo>
                  <a:cubicBezTo>
                    <a:pt x="891" y="0"/>
                    <a:pt x="686" y="46"/>
                    <a:pt x="503" y="114"/>
                  </a:cubicBezTo>
                  <a:cubicBezTo>
                    <a:pt x="412" y="137"/>
                    <a:pt x="343" y="183"/>
                    <a:pt x="275" y="228"/>
                  </a:cubicBezTo>
                  <a:cubicBezTo>
                    <a:pt x="206" y="274"/>
                    <a:pt x="138" y="342"/>
                    <a:pt x="92" y="434"/>
                  </a:cubicBezTo>
                  <a:cubicBezTo>
                    <a:pt x="46" y="502"/>
                    <a:pt x="24" y="593"/>
                    <a:pt x="24" y="685"/>
                  </a:cubicBezTo>
                  <a:cubicBezTo>
                    <a:pt x="1" y="776"/>
                    <a:pt x="1" y="867"/>
                    <a:pt x="24" y="959"/>
                  </a:cubicBezTo>
                  <a:cubicBezTo>
                    <a:pt x="69" y="1141"/>
                    <a:pt x="183" y="1301"/>
                    <a:pt x="343" y="1392"/>
                  </a:cubicBezTo>
                  <a:lnTo>
                    <a:pt x="435" y="1415"/>
                  </a:lnTo>
                  <a:cubicBezTo>
                    <a:pt x="435" y="1461"/>
                    <a:pt x="457" y="1507"/>
                    <a:pt x="457" y="1552"/>
                  </a:cubicBezTo>
                  <a:cubicBezTo>
                    <a:pt x="480" y="1621"/>
                    <a:pt x="526" y="1689"/>
                    <a:pt x="549" y="1758"/>
                  </a:cubicBezTo>
                  <a:cubicBezTo>
                    <a:pt x="571" y="1780"/>
                    <a:pt x="571" y="1803"/>
                    <a:pt x="594" y="1826"/>
                  </a:cubicBezTo>
                  <a:cubicBezTo>
                    <a:pt x="640" y="1895"/>
                    <a:pt x="708" y="1986"/>
                    <a:pt x="777" y="2054"/>
                  </a:cubicBezTo>
                  <a:cubicBezTo>
                    <a:pt x="823" y="2100"/>
                    <a:pt x="891" y="2146"/>
                    <a:pt x="960" y="2191"/>
                  </a:cubicBezTo>
                  <a:cubicBezTo>
                    <a:pt x="1005" y="2214"/>
                    <a:pt x="1051" y="2214"/>
                    <a:pt x="1096" y="2237"/>
                  </a:cubicBezTo>
                  <a:cubicBezTo>
                    <a:pt x="1119" y="2260"/>
                    <a:pt x="1165" y="2283"/>
                    <a:pt x="1211" y="2305"/>
                  </a:cubicBezTo>
                  <a:lnTo>
                    <a:pt x="1348" y="2305"/>
                  </a:lnTo>
                  <a:cubicBezTo>
                    <a:pt x="1370" y="2305"/>
                    <a:pt x="1416" y="2328"/>
                    <a:pt x="1462" y="2328"/>
                  </a:cubicBezTo>
                  <a:lnTo>
                    <a:pt x="1484" y="2328"/>
                  </a:lnTo>
                  <a:cubicBezTo>
                    <a:pt x="1553" y="2328"/>
                    <a:pt x="1621" y="2305"/>
                    <a:pt x="1690" y="2305"/>
                  </a:cubicBezTo>
                  <a:cubicBezTo>
                    <a:pt x="1758" y="2283"/>
                    <a:pt x="1850" y="2237"/>
                    <a:pt x="1918" y="2214"/>
                  </a:cubicBezTo>
                  <a:cubicBezTo>
                    <a:pt x="1941" y="2191"/>
                    <a:pt x="1941" y="2191"/>
                    <a:pt x="1964" y="2168"/>
                  </a:cubicBezTo>
                  <a:cubicBezTo>
                    <a:pt x="2032" y="2123"/>
                    <a:pt x="2101" y="2077"/>
                    <a:pt x="2146" y="2031"/>
                  </a:cubicBezTo>
                  <a:cubicBezTo>
                    <a:pt x="2215" y="1963"/>
                    <a:pt x="2283" y="1872"/>
                    <a:pt x="2329" y="1780"/>
                  </a:cubicBezTo>
                  <a:cubicBezTo>
                    <a:pt x="2375" y="1712"/>
                    <a:pt x="2420" y="1598"/>
                    <a:pt x="2420" y="1507"/>
                  </a:cubicBezTo>
                  <a:cubicBezTo>
                    <a:pt x="2443" y="1415"/>
                    <a:pt x="2466" y="1301"/>
                    <a:pt x="2466" y="1187"/>
                  </a:cubicBezTo>
                  <a:cubicBezTo>
                    <a:pt x="2443" y="1096"/>
                    <a:pt x="2443" y="982"/>
                    <a:pt x="2398" y="890"/>
                  </a:cubicBezTo>
                  <a:cubicBezTo>
                    <a:pt x="2375" y="799"/>
                    <a:pt x="2352" y="730"/>
                    <a:pt x="2306" y="662"/>
                  </a:cubicBezTo>
                  <a:cubicBezTo>
                    <a:pt x="2306" y="639"/>
                    <a:pt x="2306" y="616"/>
                    <a:pt x="2283" y="593"/>
                  </a:cubicBezTo>
                  <a:cubicBezTo>
                    <a:pt x="2238" y="525"/>
                    <a:pt x="2192" y="479"/>
                    <a:pt x="2146" y="411"/>
                  </a:cubicBezTo>
                  <a:cubicBezTo>
                    <a:pt x="2124" y="388"/>
                    <a:pt x="2101" y="365"/>
                    <a:pt x="2101" y="365"/>
                  </a:cubicBezTo>
                  <a:cubicBezTo>
                    <a:pt x="2009" y="297"/>
                    <a:pt x="1918" y="205"/>
                    <a:pt x="1827" y="160"/>
                  </a:cubicBezTo>
                  <a:cubicBezTo>
                    <a:pt x="1713" y="114"/>
                    <a:pt x="1599" y="46"/>
                    <a:pt x="1462" y="46"/>
                  </a:cubicBezTo>
                  <a:cubicBezTo>
                    <a:pt x="1348" y="23"/>
                    <a:pt x="1233" y="0"/>
                    <a:pt x="10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89"/>
            <p:cNvSpPr/>
            <p:nvPr/>
          </p:nvSpPr>
          <p:spPr>
            <a:xfrm>
              <a:off x="7226650" y="1439075"/>
              <a:ext cx="57650" cy="66900"/>
            </a:xfrm>
            <a:custGeom>
              <a:rect b="b" l="l" r="r" t="t"/>
              <a:pathLst>
                <a:path extrusionOk="0" h="2676" w="2306">
                  <a:moveTo>
                    <a:pt x="1244" y="0"/>
                  </a:moveTo>
                  <a:cubicBezTo>
                    <a:pt x="1218" y="0"/>
                    <a:pt x="1192" y="2"/>
                    <a:pt x="1165" y="5"/>
                  </a:cubicBezTo>
                  <a:cubicBezTo>
                    <a:pt x="982" y="28"/>
                    <a:pt x="891" y="50"/>
                    <a:pt x="731" y="119"/>
                  </a:cubicBezTo>
                  <a:cubicBezTo>
                    <a:pt x="640" y="165"/>
                    <a:pt x="571" y="233"/>
                    <a:pt x="503" y="302"/>
                  </a:cubicBezTo>
                  <a:cubicBezTo>
                    <a:pt x="366" y="416"/>
                    <a:pt x="297" y="621"/>
                    <a:pt x="297" y="781"/>
                  </a:cubicBezTo>
                  <a:cubicBezTo>
                    <a:pt x="297" y="963"/>
                    <a:pt x="366" y="1169"/>
                    <a:pt x="503" y="1283"/>
                  </a:cubicBezTo>
                  <a:cubicBezTo>
                    <a:pt x="503" y="1283"/>
                    <a:pt x="526" y="1306"/>
                    <a:pt x="526" y="1306"/>
                  </a:cubicBezTo>
                  <a:cubicBezTo>
                    <a:pt x="411" y="1352"/>
                    <a:pt x="297" y="1397"/>
                    <a:pt x="229" y="1488"/>
                  </a:cubicBezTo>
                  <a:cubicBezTo>
                    <a:pt x="92" y="1603"/>
                    <a:pt x="1" y="1808"/>
                    <a:pt x="23" y="1991"/>
                  </a:cubicBezTo>
                  <a:cubicBezTo>
                    <a:pt x="23" y="2150"/>
                    <a:pt x="92" y="2356"/>
                    <a:pt x="229" y="2470"/>
                  </a:cubicBezTo>
                  <a:cubicBezTo>
                    <a:pt x="366" y="2607"/>
                    <a:pt x="526" y="2675"/>
                    <a:pt x="708" y="2675"/>
                  </a:cubicBezTo>
                  <a:cubicBezTo>
                    <a:pt x="1279" y="2675"/>
                    <a:pt x="1827" y="2379"/>
                    <a:pt x="2100" y="1876"/>
                  </a:cubicBezTo>
                  <a:cubicBezTo>
                    <a:pt x="2146" y="1831"/>
                    <a:pt x="2169" y="1762"/>
                    <a:pt x="2192" y="1694"/>
                  </a:cubicBezTo>
                  <a:cubicBezTo>
                    <a:pt x="2215" y="1625"/>
                    <a:pt x="2260" y="1557"/>
                    <a:pt x="2260" y="1488"/>
                  </a:cubicBezTo>
                  <a:cubicBezTo>
                    <a:pt x="2306" y="1306"/>
                    <a:pt x="2306" y="1146"/>
                    <a:pt x="2283" y="986"/>
                  </a:cubicBezTo>
                  <a:cubicBezTo>
                    <a:pt x="2260" y="804"/>
                    <a:pt x="2215" y="644"/>
                    <a:pt x="2123" y="507"/>
                  </a:cubicBezTo>
                  <a:cubicBezTo>
                    <a:pt x="2009" y="347"/>
                    <a:pt x="1895" y="210"/>
                    <a:pt x="1712" y="142"/>
                  </a:cubicBezTo>
                  <a:cubicBezTo>
                    <a:pt x="1574" y="62"/>
                    <a:pt x="1418" y="0"/>
                    <a:pt x="124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89"/>
            <p:cNvSpPr/>
            <p:nvPr/>
          </p:nvSpPr>
          <p:spPr>
            <a:xfrm>
              <a:off x="7148475" y="1550950"/>
              <a:ext cx="53675" cy="54750"/>
            </a:xfrm>
            <a:custGeom>
              <a:rect b="b" l="l" r="r" t="t"/>
              <a:pathLst>
                <a:path extrusionOk="0" h="2190" w="2147">
                  <a:moveTo>
                    <a:pt x="1245" y="1"/>
                  </a:moveTo>
                  <a:cubicBezTo>
                    <a:pt x="1162" y="1"/>
                    <a:pt x="1080" y="16"/>
                    <a:pt x="1005" y="49"/>
                  </a:cubicBezTo>
                  <a:cubicBezTo>
                    <a:pt x="936" y="49"/>
                    <a:pt x="868" y="95"/>
                    <a:pt x="822" y="118"/>
                  </a:cubicBezTo>
                  <a:cubicBezTo>
                    <a:pt x="799" y="118"/>
                    <a:pt x="754" y="118"/>
                    <a:pt x="731" y="95"/>
                  </a:cubicBezTo>
                  <a:cubicBezTo>
                    <a:pt x="594" y="95"/>
                    <a:pt x="480" y="141"/>
                    <a:pt x="366" y="209"/>
                  </a:cubicBezTo>
                  <a:cubicBezTo>
                    <a:pt x="229" y="300"/>
                    <a:pt x="115" y="437"/>
                    <a:pt x="46" y="620"/>
                  </a:cubicBezTo>
                  <a:cubicBezTo>
                    <a:pt x="46" y="643"/>
                    <a:pt x="46" y="688"/>
                    <a:pt x="23" y="711"/>
                  </a:cubicBezTo>
                  <a:cubicBezTo>
                    <a:pt x="23" y="802"/>
                    <a:pt x="0" y="894"/>
                    <a:pt x="0" y="985"/>
                  </a:cubicBezTo>
                  <a:cubicBezTo>
                    <a:pt x="0" y="1008"/>
                    <a:pt x="0" y="1054"/>
                    <a:pt x="0" y="1076"/>
                  </a:cubicBezTo>
                  <a:cubicBezTo>
                    <a:pt x="23" y="1168"/>
                    <a:pt x="23" y="1259"/>
                    <a:pt x="46" y="1350"/>
                  </a:cubicBezTo>
                  <a:cubicBezTo>
                    <a:pt x="46" y="1396"/>
                    <a:pt x="69" y="1419"/>
                    <a:pt x="69" y="1442"/>
                  </a:cubicBezTo>
                  <a:cubicBezTo>
                    <a:pt x="92" y="1533"/>
                    <a:pt x="137" y="1624"/>
                    <a:pt x="183" y="1693"/>
                  </a:cubicBezTo>
                  <a:cubicBezTo>
                    <a:pt x="183" y="1715"/>
                    <a:pt x="206" y="1761"/>
                    <a:pt x="229" y="1784"/>
                  </a:cubicBezTo>
                  <a:cubicBezTo>
                    <a:pt x="274" y="1852"/>
                    <a:pt x="343" y="1921"/>
                    <a:pt x="388" y="1989"/>
                  </a:cubicBezTo>
                  <a:cubicBezTo>
                    <a:pt x="480" y="2081"/>
                    <a:pt x="571" y="2149"/>
                    <a:pt x="708" y="2172"/>
                  </a:cubicBezTo>
                  <a:cubicBezTo>
                    <a:pt x="765" y="2183"/>
                    <a:pt x="822" y="2189"/>
                    <a:pt x="882" y="2189"/>
                  </a:cubicBezTo>
                  <a:cubicBezTo>
                    <a:pt x="942" y="2189"/>
                    <a:pt x="1005" y="2183"/>
                    <a:pt x="1073" y="2172"/>
                  </a:cubicBezTo>
                  <a:cubicBezTo>
                    <a:pt x="1210" y="2126"/>
                    <a:pt x="1324" y="2081"/>
                    <a:pt x="1461" y="2012"/>
                  </a:cubicBezTo>
                  <a:cubicBezTo>
                    <a:pt x="1575" y="1967"/>
                    <a:pt x="1667" y="1875"/>
                    <a:pt x="1781" y="1807"/>
                  </a:cubicBezTo>
                  <a:cubicBezTo>
                    <a:pt x="1804" y="1784"/>
                    <a:pt x="1826" y="1761"/>
                    <a:pt x="1849" y="1715"/>
                  </a:cubicBezTo>
                  <a:cubicBezTo>
                    <a:pt x="1895" y="1670"/>
                    <a:pt x="1963" y="1579"/>
                    <a:pt x="2009" y="1510"/>
                  </a:cubicBezTo>
                  <a:cubicBezTo>
                    <a:pt x="2100" y="1327"/>
                    <a:pt x="2146" y="1190"/>
                    <a:pt x="2146" y="985"/>
                  </a:cubicBezTo>
                  <a:cubicBezTo>
                    <a:pt x="2146" y="643"/>
                    <a:pt x="1963" y="277"/>
                    <a:pt x="1667" y="118"/>
                  </a:cubicBezTo>
                  <a:cubicBezTo>
                    <a:pt x="1537" y="45"/>
                    <a:pt x="1388" y="1"/>
                    <a:pt x="124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89"/>
            <p:cNvSpPr/>
            <p:nvPr/>
          </p:nvSpPr>
          <p:spPr>
            <a:xfrm>
              <a:off x="7282575" y="1538050"/>
              <a:ext cx="51375" cy="58650"/>
            </a:xfrm>
            <a:custGeom>
              <a:rect b="b" l="l" r="r" t="t"/>
              <a:pathLst>
                <a:path extrusionOk="0" h="2346" w="2055">
                  <a:moveTo>
                    <a:pt x="685" y="0"/>
                  </a:moveTo>
                  <a:cubicBezTo>
                    <a:pt x="640" y="0"/>
                    <a:pt x="594" y="6"/>
                    <a:pt x="548" y="17"/>
                  </a:cubicBezTo>
                  <a:cubicBezTo>
                    <a:pt x="457" y="40"/>
                    <a:pt x="388" y="86"/>
                    <a:pt x="320" y="154"/>
                  </a:cubicBezTo>
                  <a:cubicBezTo>
                    <a:pt x="229" y="200"/>
                    <a:pt x="183" y="268"/>
                    <a:pt x="137" y="337"/>
                  </a:cubicBezTo>
                  <a:cubicBezTo>
                    <a:pt x="46" y="497"/>
                    <a:pt x="0" y="702"/>
                    <a:pt x="69" y="885"/>
                  </a:cubicBezTo>
                  <a:cubicBezTo>
                    <a:pt x="92" y="930"/>
                    <a:pt x="115" y="976"/>
                    <a:pt x="137" y="1045"/>
                  </a:cubicBezTo>
                  <a:cubicBezTo>
                    <a:pt x="137" y="1067"/>
                    <a:pt x="115" y="1067"/>
                    <a:pt x="115" y="1090"/>
                  </a:cubicBezTo>
                  <a:cubicBezTo>
                    <a:pt x="115" y="1090"/>
                    <a:pt x="115" y="1113"/>
                    <a:pt x="92" y="1136"/>
                  </a:cubicBezTo>
                  <a:cubicBezTo>
                    <a:pt x="92" y="1204"/>
                    <a:pt x="69" y="1296"/>
                    <a:pt x="69" y="1364"/>
                  </a:cubicBezTo>
                  <a:cubicBezTo>
                    <a:pt x="69" y="1638"/>
                    <a:pt x="183" y="1866"/>
                    <a:pt x="343" y="2072"/>
                  </a:cubicBezTo>
                  <a:cubicBezTo>
                    <a:pt x="411" y="2140"/>
                    <a:pt x="480" y="2186"/>
                    <a:pt x="571" y="2231"/>
                  </a:cubicBezTo>
                  <a:cubicBezTo>
                    <a:pt x="708" y="2300"/>
                    <a:pt x="822" y="2346"/>
                    <a:pt x="959" y="2346"/>
                  </a:cubicBezTo>
                  <a:cubicBezTo>
                    <a:pt x="1050" y="2346"/>
                    <a:pt x="1142" y="2323"/>
                    <a:pt x="1233" y="2277"/>
                  </a:cubicBezTo>
                  <a:cubicBezTo>
                    <a:pt x="1324" y="2254"/>
                    <a:pt x="1393" y="2209"/>
                    <a:pt x="1461" y="2140"/>
                  </a:cubicBezTo>
                  <a:cubicBezTo>
                    <a:pt x="1461" y="2117"/>
                    <a:pt x="1484" y="2117"/>
                    <a:pt x="1507" y="2095"/>
                  </a:cubicBezTo>
                  <a:cubicBezTo>
                    <a:pt x="1621" y="2003"/>
                    <a:pt x="1735" y="1912"/>
                    <a:pt x="1849" y="1821"/>
                  </a:cubicBezTo>
                  <a:cubicBezTo>
                    <a:pt x="1941" y="1729"/>
                    <a:pt x="1986" y="1615"/>
                    <a:pt x="2032" y="1501"/>
                  </a:cubicBezTo>
                  <a:cubicBezTo>
                    <a:pt x="2055" y="1387"/>
                    <a:pt x="2055" y="1250"/>
                    <a:pt x="2032" y="1136"/>
                  </a:cubicBezTo>
                  <a:cubicBezTo>
                    <a:pt x="1963" y="999"/>
                    <a:pt x="1918" y="885"/>
                    <a:pt x="1849" y="771"/>
                  </a:cubicBezTo>
                  <a:cubicBezTo>
                    <a:pt x="1781" y="657"/>
                    <a:pt x="1689" y="542"/>
                    <a:pt x="1598" y="451"/>
                  </a:cubicBezTo>
                  <a:cubicBezTo>
                    <a:pt x="1507" y="360"/>
                    <a:pt x="1393" y="291"/>
                    <a:pt x="1301" y="200"/>
                  </a:cubicBezTo>
                  <a:cubicBezTo>
                    <a:pt x="1233" y="154"/>
                    <a:pt x="1165" y="132"/>
                    <a:pt x="1096" y="86"/>
                  </a:cubicBezTo>
                  <a:cubicBezTo>
                    <a:pt x="1005" y="40"/>
                    <a:pt x="913" y="17"/>
                    <a:pt x="822" y="17"/>
                  </a:cubicBezTo>
                  <a:cubicBezTo>
                    <a:pt x="776" y="6"/>
                    <a:pt x="731" y="0"/>
                    <a:pt x="68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89"/>
            <p:cNvSpPr/>
            <p:nvPr/>
          </p:nvSpPr>
          <p:spPr>
            <a:xfrm>
              <a:off x="7120525" y="1092800"/>
              <a:ext cx="57075" cy="68500"/>
            </a:xfrm>
            <a:custGeom>
              <a:rect b="b" l="l" r="r" t="t"/>
              <a:pathLst>
                <a:path extrusionOk="0" h="2740" w="2283">
                  <a:moveTo>
                    <a:pt x="714" y="1"/>
                  </a:moveTo>
                  <a:cubicBezTo>
                    <a:pt x="588" y="1"/>
                    <a:pt x="457" y="31"/>
                    <a:pt x="365" y="92"/>
                  </a:cubicBezTo>
                  <a:cubicBezTo>
                    <a:pt x="205" y="183"/>
                    <a:pt x="69" y="343"/>
                    <a:pt x="46" y="526"/>
                  </a:cubicBezTo>
                  <a:cubicBezTo>
                    <a:pt x="0" y="686"/>
                    <a:pt x="0" y="891"/>
                    <a:pt x="114" y="1051"/>
                  </a:cubicBezTo>
                  <a:cubicBezTo>
                    <a:pt x="137" y="1096"/>
                    <a:pt x="183" y="1142"/>
                    <a:pt x="228" y="1188"/>
                  </a:cubicBezTo>
                  <a:cubicBezTo>
                    <a:pt x="183" y="1256"/>
                    <a:pt x="137" y="1325"/>
                    <a:pt x="114" y="1416"/>
                  </a:cubicBezTo>
                  <a:cubicBezTo>
                    <a:pt x="114" y="1462"/>
                    <a:pt x="91" y="1507"/>
                    <a:pt x="91" y="1553"/>
                  </a:cubicBezTo>
                  <a:cubicBezTo>
                    <a:pt x="91" y="1599"/>
                    <a:pt x="69" y="1667"/>
                    <a:pt x="69" y="1713"/>
                  </a:cubicBezTo>
                  <a:cubicBezTo>
                    <a:pt x="91" y="1850"/>
                    <a:pt x="114" y="1941"/>
                    <a:pt x="160" y="2078"/>
                  </a:cubicBezTo>
                  <a:cubicBezTo>
                    <a:pt x="251" y="2283"/>
                    <a:pt x="411" y="2443"/>
                    <a:pt x="593" y="2557"/>
                  </a:cubicBezTo>
                  <a:cubicBezTo>
                    <a:pt x="753" y="2671"/>
                    <a:pt x="959" y="2717"/>
                    <a:pt x="1164" y="2740"/>
                  </a:cubicBezTo>
                  <a:cubicBezTo>
                    <a:pt x="1255" y="2740"/>
                    <a:pt x="1370" y="2717"/>
                    <a:pt x="1461" y="2694"/>
                  </a:cubicBezTo>
                  <a:cubicBezTo>
                    <a:pt x="1506" y="2694"/>
                    <a:pt x="1552" y="2671"/>
                    <a:pt x="1598" y="2649"/>
                  </a:cubicBezTo>
                  <a:cubicBezTo>
                    <a:pt x="1643" y="2626"/>
                    <a:pt x="1689" y="2603"/>
                    <a:pt x="1735" y="2580"/>
                  </a:cubicBezTo>
                  <a:cubicBezTo>
                    <a:pt x="1895" y="2466"/>
                    <a:pt x="2054" y="2329"/>
                    <a:pt x="2123" y="2146"/>
                  </a:cubicBezTo>
                  <a:cubicBezTo>
                    <a:pt x="2214" y="1941"/>
                    <a:pt x="2283" y="1758"/>
                    <a:pt x="2283" y="1553"/>
                  </a:cubicBezTo>
                  <a:cubicBezTo>
                    <a:pt x="2260" y="1165"/>
                    <a:pt x="2123" y="823"/>
                    <a:pt x="1849" y="549"/>
                  </a:cubicBezTo>
                  <a:cubicBezTo>
                    <a:pt x="1575" y="298"/>
                    <a:pt x="1233" y="138"/>
                    <a:pt x="890" y="24"/>
                  </a:cubicBezTo>
                  <a:cubicBezTo>
                    <a:pt x="837" y="8"/>
                    <a:pt x="776" y="1"/>
                    <a:pt x="7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89"/>
            <p:cNvSpPr/>
            <p:nvPr/>
          </p:nvSpPr>
          <p:spPr>
            <a:xfrm>
              <a:off x="6865450" y="1172575"/>
              <a:ext cx="58800" cy="61325"/>
            </a:xfrm>
            <a:custGeom>
              <a:rect b="b" l="l" r="r" t="t"/>
              <a:pathLst>
                <a:path extrusionOk="0" h="2453" w="2352">
                  <a:moveTo>
                    <a:pt x="1072" y="1"/>
                  </a:moveTo>
                  <a:cubicBezTo>
                    <a:pt x="1042" y="1"/>
                    <a:pt x="1012" y="2"/>
                    <a:pt x="982" y="5"/>
                  </a:cubicBezTo>
                  <a:cubicBezTo>
                    <a:pt x="890" y="5"/>
                    <a:pt x="799" y="28"/>
                    <a:pt x="731" y="51"/>
                  </a:cubicBezTo>
                  <a:cubicBezTo>
                    <a:pt x="639" y="97"/>
                    <a:pt x="548" y="142"/>
                    <a:pt x="502" y="211"/>
                  </a:cubicBezTo>
                  <a:cubicBezTo>
                    <a:pt x="411" y="302"/>
                    <a:pt x="342" y="416"/>
                    <a:pt x="320" y="530"/>
                  </a:cubicBezTo>
                  <a:cubicBezTo>
                    <a:pt x="297" y="553"/>
                    <a:pt x="297" y="553"/>
                    <a:pt x="297" y="553"/>
                  </a:cubicBezTo>
                  <a:cubicBezTo>
                    <a:pt x="183" y="713"/>
                    <a:pt x="137" y="781"/>
                    <a:pt x="69" y="941"/>
                  </a:cubicBezTo>
                  <a:cubicBezTo>
                    <a:pt x="23" y="1055"/>
                    <a:pt x="23" y="1147"/>
                    <a:pt x="0" y="1261"/>
                  </a:cubicBezTo>
                  <a:cubicBezTo>
                    <a:pt x="0" y="1466"/>
                    <a:pt x="69" y="1649"/>
                    <a:pt x="137" y="1831"/>
                  </a:cubicBezTo>
                  <a:cubicBezTo>
                    <a:pt x="206" y="1946"/>
                    <a:pt x="297" y="2083"/>
                    <a:pt x="388" y="2151"/>
                  </a:cubicBezTo>
                  <a:cubicBezTo>
                    <a:pt x="502" y="2265"/>
                    <a:pt x="571" y="2311"/>
                    <a:pt x="708" y="2356"/>
                  </a:cubicBezTo>
                  <a:cubicBezTo>
                    <a:pt x="845" y="2425"/>
                    <a:pt x="936" y="2425"/>
                    <a:pt x="1096" y="2448"/>
                  </a:cubicBezTo>
                  <a:cubicBezTo>
                    <a:pt x="1122" y="2451"/>
                    <a:pt x="1150" y="2452"/>
                    <a:pt x="1177" y="2452"/>
                  </a:cubicBezTo>
                  <a:cubicBezTo>
                    <a:pt x="1364" y="2452"/>
                    <a:pt x="1573" y="2387"/>
                    <a:pt x="1712" y="2288"/>
                  </a:cubicBezTo>
                  <a:cubicBezTo>
                    <a:pt x="1895" y="2174"/>
                    <a:pt x="2054" y="2014"/>
                    <a:pt x="2169" y="1831"/>
                  </a:cubicBezTo>
                  <a:cubicBezTo>
                    <a:pt x="2260" y="1649"/>
                    <a:pt x="2351" y="1421"/>
                    <a:pt x="2328" y="1215"/>
                  </a:cubicBezTo>
                  <a:cubicBezTo>
                    <a:pt x="2305" y="1010"/>
                    <a:pt x="2260" y="781"/>
                    <a:pt x="2146" y="599"/>
                  </a:cubicBezTo>
                  <a:cubicBezTo>
                    <a:pt x="2009" y="416"/>
                    <a:pt x="1849" y="256"/>
                    <a:pt x="1644" y="142"/>
                  </a:cubicBezTo>
                  <a:cubicBezTo>
                    <a:pt x="1465" y="63"/>
                    <a:pt x="1269" y="1"/>
                    <a:pt x="10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89"/>
            <p:cNvSpPr/>
            <p:nvPr/>
          </p:nvSpPr>
          <p:spPr>
            <a:xfrm>
              <a:off x="6754175" y="1444325"/>
              <a:ext cx="46800" cy="59575"/>
            </a:xfrm>
            <a:custGeom>
              <a:rect b="b" l="l" r="r" t="t"/>
              <a:pathLst>
                <a:path extrusionOk="0" h="2383" w="1872">
                  <a:moveTo>
                    <a:pt x="868" y="0"/>
                  </a:moveTo>
                  <a:cubicBezTo>
                    <a:pt x="685" y="0"/>
                    <a:pt x="525" y="69"/>
                    <a:pt x="388" y="206"/>
                  </a:cubicBezTo>
                  <a:cubicBezTo>
                    <a:pt x="228" y="365"/>
                    <a:pt x="137" y="525"/>
                    <a:pt x="69" y="708"/>
                  </a:cubicBezTo>
                  <a:cubicBezTo>
                    <a:pt x="23" y="845"/>
                    <a:pt x="0" y="1005"/>
                    <a:pt x="0" y="1164"/>
                  </a:cubicBezTo>
                  <a:cubicBezTo>
                    <a:pt x="0" y="1507"/>
                    <a:pt x="137" y="1849"/>
                    <a:pt x="365" y="2100"/>
                  </a:cubicBezTo>
                  <a:cubicBezTo>
                    <a:pt x="434" y="2169"/>
                    <a:pt x="525" y="2237"/>
                    <a:pt x="594" y="2283"/>
                  </a:cubicBezTo>
                  <a:cubicBezTo>
                    <a:pt x="714" y="2349"/>
                    <a:pt x="846" y="2383"/>
                    <a:pt x="975" y="2383"/>
                  </a:cubicBezTo>
                  <a:cubicBezTo>
                    <a:pt x="1114" y="2383"/>
                    <a:pt x="1251" y="2343"/>
                    <a:pt x="1370" y="2260"/>
                  </a:cubicBezTo>
                  <a:cubicBezTo>
                    <a:pt x="1507" y="2169"/>
                    <a:pt x="1644" y="2032"/>
                    <a:pt x="1735" y="1872"/>
                  </a:cubicBezTo>
                  <a:cubicBezTo>
                    <a:pt x="1826" y="1712"/>
                    <a:pt x="1872" y="1552"/>
                    <a:pt x="1872" y="1347"/>
                  </a:cubicBezTo>
                  <a:cubicBezTo>
                    <a:pt x="1872" y="1233"/>
                    <a:pt x="1849" y="1096"/>
                    <a:pt x="1803" y="959"/>
                  </a:cubicBezTo>
                  <a:cubicBezTo>
                    <a:pt x="1781" y="890"/>
                    <a:pt x="1735" y="776"/>
                    <a:pt x="1689" y="708"/>
                  </a:cubicBezTo>
                  <a:cubicBezTo>
                    <a:pt x="1644" y="639"/>
                    <a:pt x="1598" y="594"/>
                    <a:pt x="1552" y="525"/>
                  </a:cubicBezTo>
                  <a:cubicBezTo>
                    <a:pt x="1529" y="411"/>
                    <a:pt x="1461" y="274"/>
                    <a:pt x="1370" y="206"/>
                  </a:cubicBezTo>
                  <a:cubicBezTo>
                    <a:pt x="1233" y="92"/>
                    <a:pt x="1073" y="0"/>
                    <a:pt x="86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89"/>
            <p:cNvSpPr/>
            <p:nvPr/>
          </p:nvSpPr>
          <p:spPr>
            <a:xfrm>
              <a:off x="6810100" y="1665450"/>
              <a:ext cx="54225" cy="53950"/>
            </a:xfrm>
            <a:custGeom>
              <a:rect b="b" l="l" r="r" t="t"/>
              <a:pathLst>
                <a:path extrusionOk="0" h="2158" w="2169">
                  <a:moveTo>
                    <a:pt x="947" y="0"/>
                  </a:moveTo>
                  <a:cubicBezTo>
                    <a:pt x="856" y="0"/>
                    <a:pt x="765" y="11"/>
                    <a:pt x="662" y="34"/>
                  </a:cubicBezTo>
                  <a:cubicBezTo>
                    <a:pt x="571" y="57"/>
                    <a:pt x="502" y="103"/>
                    <a:pt x="434" y="171"/>
                  </a:cubicBezTo>
                  <a:cubicBezTo>
                    <a:pt x="342" y="217"/>
                    <a:pt x="297" y="285"/>
                    <a:pt x="251" y="354"/>
                  </a:cubicBezTo>
                  <a:cubicBezTo>
                    <a:pt x="205" y="399"/>
                    <a:pt x="183" y="468"/>
                    <a:pt x="183" y="514"/>
                  </a:cubicBezTo>
                  <a:cubicBezTo>
                    <a:pt x="160" y="559"/>
                    <a:pt x="137" y="582"/>
                    <a:pt x="114" y="628"/>
                  </a:cubicBezTo>
                  <a:lnTo>
                    <a:pt x="46" y="788"/>
                  </a:lnTo>
                  <a:cubicBezTo>
                    <a:pt x="0" y="924"/>
                    <a:pt x="0" y="1039"/>
                    <a:pt x="46" y="1176"/>
                  </a:cubicBezTo>
                  <a:cubicBezTo>
                    <a:pt x="46" y="1198"/>
                    <a:pt x="46" y="1244"/>
                    <a:pt x="69" y="1290"/>
                  </a:cubicBezTo>
                  <a:cubicBezTo>
                    <a:pt x="91" y="1358"/>
                    <a:pt x="137" y="1449"/>
                    <a:pt x="183" y="1541"/>
                  </a:cubicBezTo>
                  <a:cubicBezTo>
                    <a:pt x="183" y="1564"/>
                    <a:pt x="205" y="1609"/>
                    <a:pt x="228" y="1632"/>
                  </a:cubicBezTo>
                  <a:cubicBezTo>
                    <a:pt x="274" y="1701"/>
                    <a:pt x="342" y="1792"/>
                    <a:pt x="411" y="1860"/>
                  </a:cubicBezTo>
                  <a:cubicBezTo>
                    <a:pt x="434" y="1883"/>
                    <a:pt x="457" y="1906"/>
                    <a:pt x="479" y="1929"/>
                  </a:cubicBezTo>
                  <a:cubicBezTo>
                    <a:pt x="594" y="2020"/>
                    <a:pt x="685" y="2111"/>
                    <a:pt x="822" y="2134"/>
                  </a:cubicBezTo>
                  <a:cubicBezTo>
                    <a:pt x="845" y="2134"/>
                    <a:pt x="890" y="2134"/>
                    <a:pt x="913" y="2157"/>
                  </a:cubicBezTo>
                  <a:cubicBezTo>
                    <a:pt x="1004" y="2157"/>
                    <a:pt x="1096" y="2157"/>
                    <a:pt x="1187" y="2134"/>
                  </a:cubicBezTo>
                  <a:lnTo>
                    <a:pt x="1233" y="2134"/>
                  </a:lnTo>
                  <a:cubicBezTo>
                    <a:pt x="1324" y="2089"/>
                    <a:pt x="1415" y="2066"/>
                    <a:pt x="1484" y="2020"/>
                  </a:cubicBezTo>
                  <a:cubicBezTo>
                    <a:pt x="1529" y="1997"/>
                    <a:pt x="1552" y="1974"/>
                    <a:pt x="1575" y="1952"/>
                  </a:cubicBezTo>
                  <a:cubicBezTo>
                    <a:pt x="1666" y="1906"/>
                    <a:pt x="1735" y="1860"/>
                    <a:pt x="1803" y="1792"/>
                  </a:cubicBezTo>
                  <a:cubicBezTo>
                    <a:pt x="1849" y="1746"/>
                    <a:pt x="1895" y="1701"/>
                    <a:pt x="1917" y="1632"/>
                  </a:cubicBezTo>
                  <a:cubicBezTo>
                    <a:pt x="1963" y="1586"/>
                    <a:pt x="2009" y="1541"/>
                    <a:pt x="2032" y="1495"/>
                  </a:cubicBezTo>
                  <a:cubicBezTo>
                    <a:pt x="2077" y="1427"/>
                    <a:pt x="2123" y="1335"/>
                    <a:pt x="2123" y="1290"/>
                  </a:cubicBezTo>
                  <a:cubicBezTo>
                    <a:pt x="2123" y="1244"/>
                    <a:pt x="2146" y="1221"/>
                    <a:pt x="2146" y="1176"/>
                  </a:cubicBezTo>
                  <a:cubicBezTo>
                    <a:pt x="2168" y="1084"/>
                    <a:pt x="2168" y="993"/>
                    <a:pt x="2123" y="902"/>
                  </a:cubicBezTo>
                  <a:cubicBezTo>
                    <a:pt x="2123" y="902"/>
                    <a:pt x="2123" y="879"/>
                    <a:pt x="2123" y="879"/>
                  </a:cubicBezTo>
                  <a:cubicBezTo>
                    <a:pt x="2054" y="582"/>
                    <a:pt x="1849" y="331"/>
                    <a:pt x="1598" y="171"/>
                  </a:cubicBezTo>
                  <a:cubicBezTo>
                    <a:pt x="1507" y="126"/>
                    <a:pt x="1415" y="80"/>
                    <a:pt x="1347" y="57"/>
                  </a:cubicBezTo>
                  <a:cubicBezTo>
                    <a:pt x="1301" y="34"/>
                    <a:pt x="1278" y="34"/>
                    <a:pt x="1233" y="34"/>
                  </a:cubicBezTo>
                  <a:cubicBezTo>
                    <a:pt x="1130" y="11"/>
                    <a:pt x="1039" y="0"/>
                    <a:pt x="9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89"/>
            <p:cNvSpPr/>
            <p:nvPr/>
          </p:nvSpPr>
          <p:spPr>
            <a:xfrm>
              <a:off x="6898525" y="1849475"/>
              <a:ext cx="62800" cy="61025"/>
            </a:xfrm>
            <a:custGeom>
              <a:rect b="b" l="l" r="r" t="t"/>
              <a:pathLst>
                <a:path extrusionOk="0" h="2441" w="2512">
                  <a:moveTo>
                    <a:pt x="1622" y="0"/>
                  </a:moveTo>
                  <a:cubicBezTo>
                    <a:pt x="1439" y="0"/>
                    <a:pt x="1234" y="69"/>
                    <a:pt x="1119" y="206"/>
                  </a:cubicBezTo>
                  <a:cubicBezTo>
                    <a:pt x="1119" y="206"/>
                    <a:pt x="1097" y="228"/>
                    <a:pt x="1097" y="228"/>
                  </a:cubicBezTo>
                  <a:cubicBezTo>
                    <a:pt x="993" y="184"/>
                    <a:pt x="879" y="149"/>
                    <a:pt x="768" y="149"/>
                  </a:cubicBezTo>
                  <a:cubicBezTo>
                    <a:pt x="709" y="149"/>
                    <a:pt x="650" y="159"/>
                    <a:pt x="594" y="183"/>
                  </a:cubicBezTo>
                  <a:cubicBezTo>
                    <a:pt x="412" y="228"/>
                    <a:pt x="275" y="343"/>
                    <a:pt x="161" y="502"/>
                  </a:cubicBezTo>
                  <a:cubicBezTo>
                    <a:pt x="47" y="662"/>
                    <a:pt x="1" y="890"/>
                    <a:pt x="1" y="1096"/>
                  </a:cubicBezTo>
                  <a:cubicBezTo>
                    <a:pt x="1" y="1324"/>
                    <a:pt x="47" y="1507"/>
                    <a:pt x="138" y="1712"/>
                  </a:cubicBezTo>
                  <a:cubicBezTo>
                    <a:pt x="206" y="1849"/>
                    <a:pt x="298" y="1963"/>
                    <a:pt x="412" y="2077"/>
                  </a:cubicBezTo>
                  <a:cubicBezTo>
                    <a:pt x="572" y="2214"/>
                    <a:pt x="731" y="2306"/>
                    <a:pt x="937" y="2397"/>
                  </a:cubicBezTo>
                  <a:cubicBezTo>
                    <a:pt x="1030" y="2428"/>
                    <a:pt x="1122" y="2440"/>
                    <a:pt x="1215" y="2440"/>
                  </a:cubicBezTo>
                  <a:cubicBezTo>
                    <a:pt x="1328" y="2440"/>
                    <a:pt x="1440" y="2422"/>
                    <a:pt x="1553" y="2397"/>
                  </a:cubicBezTo>
                  <a:cubicBezTo>
                    <a:pt x="1759" y="2351"/>
                    <a:pt x="1918" y="2237"/>
                    <a:pt x="2078" y="2123"/>
                  </a:cubicBezTo>
                  <a:cubicBezTo>
                    <a:pt x="2147" y="2054"/>
                    <a:pt x="2215" y="1963"/>
                    <a:pt x="2261" y="1895"/>
                  </a:cubicBezTo>
                  <a:cubicBezTo>
                    <a:pt x="2284" y="1849"/>
                    <a:pt x="2306" y="1826"/>
                    <a:pt x="2329" y="1781"/>
                  </a:cubicBezTo>
                  <a:cubicBezTo>
                    <a:pt x="2375" y="1689"/>
                    <a:pt x="2420" y="1598"/>
                    <a:pt x="2443" y="1507"/>
                  </a:cubicBezTo>
                  <a:cubicBezTo>
                    <a:pt x="2466" y="1415"/>
                    <a:pt x="2489" y="1301"/>
                    <a:pt x="2489" y="1210"/>
                  </a:cubicBezTo>
                  <a:cubicBezTo>
                    <a:pt x="2512" y="1141"/>
                    <a:pt x="2512" y="1096"/>
                    <a:pt x="2489" y="1050"/>
                  </a:cubicBezTo>
                  <a:cubicBezTo>
                    <a:pt x="2489" y="936"/>
                    <a:pt x="2466" y="822"/>
                    <a:pt x="2443" y="731"/>
                  </a:cubicBezTo>
                  <a:cubicBezTo>
                    <a:pt x="2375" y="548"/>
                    <a:pt x="2261" y="343"/>
                    <a:pt x="2101" y="206"/>
                  </a:cubicBezTo>
                  <a:cubicBezTo>
                    <a:pt x="2032" y="137"/>
                    <a:pt x="1964" y="91"/>
                    <a:pt x="1873" y="69"/>
                  </a:cubicBezTo>
                  <a:cubicBezTo>
                    <a:pt x="1804" y="23"/>
                    <a:pt x="1713" y="0"/>
                    <a:pt x="16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89"/>
            <p:cNvSpPr/>
            <p:nvPr/>
          </p:nvSpPr>
          <p:spPr>
            <a:xfrm>
              <a:off x="7147900" y="2001825"/>
              <a:ext cx="67925" cy="67550"/>
            </a:xfrm>
            <a:custGeom>
              <a:rect b="b" l="l" r="r" t="t"/>
              <a:pathLst>
                <a:path extrusionOk="0" h="2702" w="2717">
                  <a:moveTo>
                    <a:pt x="1232" y="1"/>
                  </a:moveTo>
                  <a:cubicBezTo>
                    <a:pt x="1172" y="1"/>
                    <a:pt x="1111" y="8"/>
                    <a:pt x="1051" y="23"/>
                  </a:cubicBezTo>
                  <a:cubicBezTo>
                    <a:pt x="914" y="46"/>
                    <a:pt x="800" y="115"/>
                    <a:pt x="685" y="183"/>
                  </a:cubicBezTo>
                  <a:cubicBezTo>
                    <a:pt x="571" y="252"/>
                    <a:pt x="480" y="320"/>
                    <a:pt x="389" y="434"/>
                  </a:cubicBezTo>
                  <a:cubicBezTo>
                    <a:pt x="297" y="526"/>
                    <a:pt x="229" y="617"/>
                    <a:pt x="183" y="754"/>
                  </a:cubicBezTo>
                  <a:cubicBezTo>
                    <a:pt x="138" y="822"/>
                    <a:pt x="92" y="914"/>
                    <a:pt x="69" y="1005"/>
                  </a:cubicBezTo>
                  <a:cubicBezTo>
                    <a:pt x="46" y="1096"/>
                    <a:pt x="46" y="1187"/>
                    <a:pt x="23" y="1302"/>
                  </a:cubicBezTo>
                  <a:cubicBezTo>
                    <a:pt x="1" y="1416"/>
                    <a:pt x="23" y="1553"/>
                    <a:pt x="46" y="1690"/>
                  </a:cubicBezTo>
                  <a:cubicBezTo>
                    <a:pt x="69" y="1804"/>
                    <a:pt x="138" y="1941"/>
                    <a:pt x="183" y="2055"/>
                  </a:cubicBezTo>
                  <a:cubicBezTo>
                    <a:pt x="229" y="2123"/>
                    <a:pt x="297" y="2192"/>
                    <a:pt x="366" y="2260"/>
                  </a:cubicBezTo>
                  <a:cubicBezTo>
                    <a:pt x="389" y="2283"/>
                    <a:pt x="411" y="2306"/>
                    <a:pt x="434" y="2352"/>
                  </a:cubicBezTo>
                  <a:cubicBezTo>
                    <a:pt x="503" y="2397"/>
                    <a:pt x="571" y="2466"/>
                    <a:pt x="663" y="2511"/>
                  </a:cubicBezTo>
                  <a:cubicBezTo>
                    <a:pt x="731" y="2557"/>
                    <a:pt x="822" y="2580"/>
                    <a:pt x="914" y="2625"/>
                  </a:cubicBezTo>
                  <a:cubicBezTo>
                    <a:pt x="1061" y="2679"/>
                    <a:pt x="1216" y="2701"/>
                    <a:pt x="1369" y="2701"/>
                  </a:cubicBezTo>
                  <a:cubicBezTo>
                    <a:pt x="1478" y="2701"/>
                    <a:pt x="1586" y="2690"/>
                    <a:pt x="1690" y="2671"/>
                  </a:cubicBezTo>
                  <a:cubicBezTo>
                    <a:pt x="1804" y="2648"/>
                    <a:pt x="1941" y="2603"/>
                    <a:pt x="2055" y="2534"/>
                  </a:cubicBezTo>
                  <a:cubicBezTo>
                    <a:pt x="2078" y="2511"/>
                    <a:pt x="2101" y="2511"/>
                    <a:pt x="2146" y="2488"/>
                  </a:cubicBezTo>
                  <a:cubicBezTo>
                    <a:pt x="2215" y="2420"/>
                    <a:pt x="2283" y="2374"/>
                    <a:pt x="2352" y="2306"/>
                  </a:cubicBezTo>
                  <a:cubicBezTo>
                    <a:pt x="2580" y="2078"/>
                    <a:pt x="2717" y="1735"/>
                    <a:pt x="2717" y="1416"/>
                  </a:cubicBezTo>
                  <a:cubicBezTo>
                    <a:pt x="2717" y="1279"/>
                    <a:pt x="2717" y="1119"/>
                    <a:pt x="2648" y="1005"/>
                  </a:cubicBezTo>
                  <a:cubicBezTo>
                    <a:pt x="2580" y="822"/>
                    <a:pt x="2511" y="640"/>
                    <a:pt x="2352" y="526"/>
                  </a:cubicBezTo>
                  <a:cubicBezTo>
                    <a:pt x="2215" y="389"/>
                    <a:pt x="2055" y="297"/>
                    <a:pt x="1872" y="252"/>
                  </a:cubicBezTo>
                  <a:lnTo>
                    <a:pt x="1758" y="252"/>
                  </a:lnTo>
                  <a:cubicBezTo>
                    <a:pt x="1713" y="183"/>
                    <a:pt x="1644" y="137"/>
                    <a:pt x="1576" y="92"/>
                  </a:cubicBezTo>
                  <a:cubicBezTo>
                    <a:pt x="1469" y="31"/>
                    <a:pt x="1352" y="1"/>
                    <a:pt x="12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2" name="Google Shape;1462;p89"/>
          <p:cNvGrpSpPr/>
          <p:nvPr/>
        </p:nvGrpSpPr>
        <p:grpSpPr>
          <a:xfrm>
            <a:off x="8679950" y="976150"/>
            <a:ext cx="416575" cy="426150"/>
            <a:chOff x="5045125" y="2936525"/>
            <a:chExt cx="416575" cy="426150"/>
          </a:xfrm>
        </p:grpSpPr>
        <p:sp>
          <p:nvSpPr>
            <p:cNvPr id="1463" name="Google Shape;1463;p89"/>
            <p:cNvSpPr/>
            <p:nvPr/>
          </p:nvSpPr>
          <p:spPr>
            <a:xfrm>
              <a:off x="5045125" y="3118075"/>
              <a:ext cx="292750" cy="244600"/>
            </a:xfrm>
            <a:custGeom>
              <a:rect b="b" l="l" r="r" t="t"/>
              <a:pathLst>
                <a:path extrusionOk="0" h="9784" w="11710">
                  <a:moveTo>
                    <a:pt x="5469" y="0"/>
                  </a:moveTo>
                  <a:cubicBezTo>
                    <a:pt x="4761" y="0"/>
                    <a:pt x="4052" y="132"/>
                    <a:pt x="3379" y="416"/>
                  </a:cubicBezTo>
                  <a:cubicBezTo>
                    <a:pt x="1827" y="1078"/>
                    <a:pt x="1073" y="2516"/>
                    <a:pt x="571" y="4045"/>
                  </a:cubicBezTo>
                  <a:cubicBezTo>
                    <a:pt x="183" y="5232"/>
                    <a:pt x="1" y="6647"/>
                    <a:pt x="548" y="7766"/>
                  </a:cubicBezTo>
                  <a:cubicBezTo>
                    <a:pt x="571" y="7834"/>
                    <a:pt x="571" y="7880"/>
                    <a:pt x="594" y="7926"/>
                  </a:cubicBezTo>
                  <a:cubicBezTo>
                    <a:pt x="1187" y="9181"/>
                    <a:pt x="2511" y="9660"/>
                    <a:pt x="3812" y="9752"/>
                  </a:cubicBezTo>
                  <a:cubicBezTo>
                    <a:pt x="4057" y="9773"/>
                    <a:pt x="4305" y="9783"/>
                    <a:pt x="4554" y="9783"/>
                  </a:cubicBezTo>
                  <a:cubicBezTo>
                    <a:pt x="5907" y="9783"/>
                    <a:pt x="7307" y="9480"/>
                    <a:pt x="8560" y="8998"/>
                  </a:cubicBezTo>
                  <a:cubicBezTo>
                    <a:pt x="9907" y="8450"/>
                    <a:pt x="11253" y="7697"/>
                    <a:pt x="11505" y="6145"/>
                  </a:cubicBezTo>
                  <a:cubicBezTo>
                    <a:pt x="11710" y="4867"/>
                    <a:pt x="11208" y="3520"/>
                    <a:pt x="10432" y="2493"/>
                  </a:cubicBezTo>
                  <a:cubicBezTo>
                    <a:pt x="9283" y="961"/>
                    <a:pt x="7380" y="0"/>
                    <a:pt x="54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89"/>
            <p:cNvSpPr/>
            <p:nvPr/>
          </p:nvSpPr>
          <p:spPr>
            <a:xfrm>
              <a:off x="5271100" y="2936525"/>
              <a:ext cx="190600" cy="157350"/>
            </a:xfrm>
            <a:custGeom>
              <a:rect b="b" l="l" r="r" t="t"/>
              <a:pathLst>
                <a:path extrusionOk="0" h="6294" w="7624">
                  <a:moveTo>
                    <a:pt x="3401" y="0"/>
                  </a:moveTo>
                  <a:cubicBezTo>
                    <a:pt x="2602" y="0"/>
                    <a:pt x="1803" y="274"/>
                    <a:pt x="1233" y="868"/>
                  </a:cubicBezTo>
                  <a:cubicBezTo>
                    <a:pt x="639" y="1484"/>
                    <a:pt x="343" y="2328"/>
                    <a:pt x="92" y="3127"/>
                  </a:cubicBezTo>
                  <a:cubicBezTo>
                    <a:pt x="0" y="3424"/>
                    <a:pt x="137" y="3652"/>
                    <a:pt x="343" y="3766"/>
                  </a:cubicBezTo>
                  <a:cubicBezTo>
                    <a:pt x="411" y="4246"/>
                    <a:pt x="594" y="4702"/>
                    <a:pt x="913" y="5113"/>
                  </a:cubicBezTo>
                  <a:cubicBezTo>
                    <a:pt x="1559" y="5920"/>
                    <a:pt x="2506" y="6293"/>
                    <a:pt x="3470" y="6293"/>
                  </a:cubicBezTo>
                  <a:cubicBezTo>
                    <a:pt x="4006" y="6293"/>
                    <a:pt x="4547" y="6178"/>
                    <a:pt x="5045" y="5958"/>
                  </a:cubicBezTo>
                  <a:cubicBezTo>
                    <a:pt x="6437" y="5341"/>
                    <a:pt x="7624" y="3812"/>
                    <a:pt x="7122" y="2237"/>
                  </a:cubicBezTo>
                  <a:cubicBezTo>
                    <a:pt x="6665" y="799"/>
                    <a:pt x="4816" y="23"/>
                    <a:pt x="34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5" name="Google Shape;1465;p89"/>
          <p:cNvSpPr/>
          <p:nvPr/>
        </p:nvSpPr>
        <p:spPr>
          <a:xfrm>
            <a:off x="4431175" y="4739775"/>
            <a:ext cx="1028079" cy="292585"/>
          </a:xfrm>
          <a:custGeom>
            <a:rect b="b" l="l" r="r" t="t"/>
            <a:pathLst>
              <a:path extrusionOk="0" h="13926" w="48927">
                <a:moveTo>
                  <a:pt x="11396" y="756"/>
                </a:moveTo>
                <a:cubicBezTo>
                  <a:pt x="12294" y="756"/>
                  <a:pt x="11286" y="2679"/>
                  <a:pt x="11059" y="3132"/>
                </a:cubicBezTo>
                <a:cubicBezTo>
                  <a:pt x="10534" y="4114"/>
                  <a:pt x="9918" y="5073"/>
                  <a:pt x="9210" y="5963"/>
                </a:cubicBezTo>
                <a:cubicBezTo>
                  <a:pt x="8320" y="7058"/>
                  <a:pt x="7293" y="8085"/>
                  <a:pt x="6152" y="8930"/>
                </a:cubicBezTo>
                <a:cubicBezTo>
                  <a:pt x="6152" y="8679"/>
                  <a:pt x="6175" y="8405"/>
                  <a:pt x="6220" y="8154"/>
                </a:cubicBezTo>
                <a:cubicBezTo>
                  <a:pt x="6334" y="7150"/>
                  <a:pt x="6608" y="6145"/>
                  <a:pt x="6996" y="5209"/>
                </a:cubicBezTo>
                <a:cubicBezTo>
                  <a:pt x="7727" y="3429"/>
                  <a:pt x="9119" y="1466"/>
                  <a:pt x="11036" y="827"/>
                </a:cubicBezTo>
                <a:cubicBezTo>
                  <a:pt x="11181" y="778"/>
                  <a:pt x="11299" y="756"/>
                  <a:pt x="11396" y="756"/>
                </a:cubicBezTo>
                <a:close/>
                <a:moveTo>
                  <a:pt x="20369" y="1722"/>
                </a:moveTo>
                <a:cubicBezTo>
                  <a:pt x="20636" y="1722"/>
                  <a:pt x="20825" y="1863"/>
                  <a:pt x="20851" y="2242"/>
                </a:cubicBezTo>
                <a:cubicBezTo>
                  <a:pt x="20897" y="2676"/>
                  <a:pt x="20669" y="3132"/>
                  <a:pt x="20463" y="3498"/>
                </a:cubicBezTo>
                <a:cubicBezTo>
                  <a:pt x="20189" y="3977"/>
                  <a:pt x="19893" y="4456"/>
                  <a:pt x="19573" y="4913"/>
                </a:cubicBezTo>
                <a:cubicBezTo>
                  <a:pt x="18980" y="5780"/>
                  <a:pt x="18272" y="6602"/>
                  <a:pt x="17519" y="7355"/>
                </a:cubicBezTo>
                <a:cubicBezTo>
                  <a:pt x="16697" y="8177"/>
                  <a:pt x="15807" y="8907"/>
                  <a:pt x="14848" y="9569"/>
                </a:cubicBezTo>
                <a:cubicBezTo>
                  <a:pt x="14848" y="9021"/>
                  <a:pt x="14940" y="8496"/>
                  <a:pt x="15054" y="7994"/>
                </a:cubicBezTo>
                <a:cubicBezTo>
                  <a:pt x="15282" y="7013"/>
                  <a:pt x="15670" y="6054"/>
                  <a:pt x="16195" y="5187"/>
                </a:cubicBezTo>
                <a:cubicBezTo>
                  <a:pt x="16743" y="4296"/>
                  <a:pt x="17450" y="3520"/>
                  <a:pt x="18249" y="2858"/>
                </a:cubicBezTo>
                <a:cubicBezTo>
                  <a:pt x="18559" y="2598"/>
                  <a:pt x="19705" y="1722"/>
                  <a:pt x="20369" y="1722"/>
                </a:cubicBezTo>
                <a:close/>
                <a:moveTo>
                  <a:pt x="28109" y="3492"/>
                </a:moveTo>
                <a:cubicBezTo>
                  <a:pt x="28377" y="3492"/>
                  <a:pt x="28558" y="3695"/>
                  <a:pt x="28543" y="4114"/>
                </a:cubicBezTo>
                <a:cubicBezTo>
                  <a:pt x="28498" y="4616"/>
                  <a:pt x="28224" y="5095"/>
                  <a:pt x="27996" y="5552"/>
                </a:cubicBezTo>
                <a:cubicBezTo>
                  <a:pt x="27493" y="6511"/>
                  <a:pt x="26923" y="7401"/>
                  <a:pt x="26238" y="8222"/>
                </a:cubicBezTo>
                <a:cubicBezTo>
                  <a:pt x="25690" y="8907"/>
                  <a:pt x="25074" y="9523"/>
                  <a:pt x="24435" y="10117"/>
                </a:cubicBezTo>
                <a:cubicBezTo>
                  <a:pt x="24389" y="9843"/>
                  <a:pt x="24389" y="9592"/>
                  <a:pt x="24389" y="9318"/>
                </a:cubicBezTo>
                <a:cubicBezTo>
                  <a:pt x="24435" y="8200"/>
                  <a:pt x="24869" y="7081"/>
                  <a:pt x="25439" y="6100"/>
                </a:cubicBezTo>
                <a:cubicBezTo>
                  <a:pt x="25964" y="5209"/>
                  <a:pt x="26717" y="4205"/>
                  <a:pt x="27630" y="3657"/>
                </a:cubicBezTo>
                <a:cubicBezTo>
                  <a:pt x="27803" y="3547"/>
                  <a:pt x="27968" y="3492"/>
                  <a:pt x="28109" y="3492"/>
                </a:cubicBezTo>
                <a:close/>
                <a:moveTo>
                  <a:pt x="36360" y="3657"/>
                </a:moveTo>
                <a:cubicBezTo>
                  <a:pt x="36925" y="3657"/>
                  <a:pt x="37034" y="4237"/>
                  <a:pt x="36989" y="4685"/>
                </a:cubicBezTo>
                <a:cubicBezTo>
                  <a:pt x="36875" y="5666"/>
                  <a:pt x="36304" y="6670"/>
                  <a:pt x="35779" y="7492"/>
                </a:cubicBezTo>
                <a:cubicBezTo>
                  <a:pt x="35231" y="8359"/>
                  <a:pt x="34592" y="9113"/>
                  <a:pt x="33839" y="9820"/>
                </a:cubicBezTo>
                <a:cubicBezTo>
                  <a:pt x="33679" y="9957"/>
                  <a:pt x="33519" y="10094"/>
                  <a:pt x="33337" y="10254"/>
                </a:cubicBezTo>
                <a:cubicBezTo>
                  <a:pt x="33108" y="9341"/>
                  <a:pt x="33154" y="8337"/>
                  <a:pt x="33382" y="7446"/>
                </a:cubicBezTo>
                <a:cubicBezTo>
                  <a:pt x="33656" y="6351"/>
                  <a:pt x="34204" y="5301"/>
                  <a:pt x="35003" y="4479"/>
                </a:cubicBezTo>
                <a:cubicBezTo>
                  <a:pt x="35345" y="4137"/>
                  <a:pt x="35802" y="3657"/>
                  <a:pt x="36327" y="3657"/>
                </a:cubicBezTo>
                <a:cubicBezTo>
                  <a:pt x="36338" y="3657"/>
                  <a:pt x="36349" y="3657"/>
                  <a:pt x="36360" y="3657"/>
                </a:cubicBezTo>
                <a:close/>
                <a:moveTo>
                  <a:pt x="11386" y="0"/>
                </a:moveTo>
                <a:cubicBezTo>
                  <a:pt x="11346" y="0"/>
                  <a:pt x="11305" y="2"/>
                  <a:pt x="11265" y="5"/>
                </a:cubicBezTo>
                <a:cubicBezTo>
                  <a:pt x="10169" y="97"/>
                  <a:pt x="9028" y="1055"/>
                  <a:pt x="8297" y="1809"/>
                </a:cubicBezTo>
                <a:cubicBezTo>
                  <a:pt x="6608" y="3543"/>
                  <a:pt x="5695" y="5940"/>
                  <a:pt x="5444" y="8314"/>
                </a:cubicBezTo>
                <a:cubicBezTo>
                  <a:pt x="5399" y="8679"/>
                  <a:pt x="5376" y="9067"/>
                  <a:pt x="5399" y="9455"/>
                </a:cubicBezTo>
                <a:cubicBezTo>
                  <a:pt x="4988" y="9729"/>
                  <a:pt x="4554" y="9980"/>
                  <a:pt x="4120" y="10185"/>
                </a:cubicBezTo>
                <a:cubicBezTo>
                  <a:pt x="3339" y="10585"/>
                  <a:pt x="2484" y="10850"/>
                  <a:pt x="1618" y="10850"/>
                </a:cubicBezTo>
                <a:cubicBezTo>
                  <a:pt x="1296" y="10850"/>
                  <a:pt x="973" y="10814"/>
                  <a:pt x="651" y="10733"/>
                </a:cubicBezTo>
                <a:cubicBezTo>
                  <a:pt x="616" y="10725"/>
                  <a:pt x="583" y="10721"/>
                  <a:pt x="552" y="10721"/>
                </a:cubicBezTo>
                <a:cubicBezTo>
                  <a:pt x="146" y="10721"/>
                  <a:pt x="1" y="11358"/>
                  <a:pt x="445" y="11464"/>
                </a:cubicBezTo>
                <a:cubicBezTo>
                  <a:pt x="848" y="11567"/>
                  <a:pt x="1247" y="11614"/>
                  <a:pt x="1643" y="11614"/>
                </a:cubicBezTo>
                <a:cubicBezTo>
                  <a:pt x="3000" y="11614"/>
                  <a:pt x="4311" y="11059"/>
                  <a:pt x="5513" y="10300"/>
                </a:cubicBezTo>
                <a:cubicBezTo>
                  <a:pt x="5604" y="10779"/>
                  <a:pt x="5787" y="11235"/>
                  <a:pt x="6060" y="11623"/>
                </a:cubicBezTo>
                <a:cubicBezTo>
                  <a:pt x="6680" y="12456"/>
                  <a:pt x="7646" y="12796"/>
                  <a:pt x="8649" y="12796"/>
                </a:cubicBezTo>
                <a:cubicBezTo>
                  <a:pt x="8828" y="12796"/>
                  <a:pt x="9008" y="12785"/>
                  <a:pt x="9188" y="12765"/>
                </a:cubicBezTo>
                <a:cubicBezTo>
                  <a:pt x="10397" y="12628"/>
                  <a:pt x="11584" y="12171"/>
                  <a:pt x="12680" y="11646"/>
                </a:cubicBezTo>
                <a:cubicBezTo>
                  <a:pt x="13205" y="11418"/>
                  <a:pt x="13707" y="11144"/>
                  <a:pt x="14186" y="10870"/>
                </a:cubicBezTo>
                <a:cubicBezTo>
                  <a:pt x="14278" y="11349"/>
                  <a:pt x="14460" y="11783"/>
                  <a:pt x="14711" y="12194"/>
                </a:cubicBezTo>
                <a:cubicBezTo>
                  <a:pt x="15373" y="13175"/>
                  <a:pt x="16492" y="13746"/>
                  <a:pt x="17633" y="13883"/>
                </a:cubicBezTo>
                <a:cubicBezTo>
                  <a:pt x="17852" y="13912"/>
                  <a:pt x="18071" y="13925"/>
                  <a:pt x="18290" y="13925"/>
                </a:cubicBezTo>
                <a:cubicBezTo>
                  <a:pt x="20353" y="13925"/>
                  <a:pt x="22394" y="12720"/>
                  <a:pt x="24024" y="11441"/>
                </a:cubicBezTo>
                <a:cubicBezTo>
                  <a:pt x="24184" y="11738"/>
                  <a:pt x="24389" y="12034"/>
                  <a:pt x="24663" y="12285"/>
                </a:cubicBezTo>
                <a:cubicBezTo>
                  <a:pt x="25460" y="13071"/>
                  <a:pt x="26493" y="13363"/>
                  <a:pt x="27566" y="13363"/>
                </a:cubicBezTo>
                <a:cubicBezTo>
                  <a:pt x="28800" y="13363"/>
                  <a:pt x="30085" y="12977"/>
                  <a:pt x="31123" y="12514"/>
                </a:cubicBezTo>
                <a:cubicBezTo>
                  <a:pt x="31785" y="12217"/>
                  <a:pt x="32424" y="11852"/>
                  <a:pt x="33017" y="11441"/>
                </a:cubicBezTo>
                <a:cubicBezTo>
                  <a:pt x="33291" y="11897"/>
                  <a:pt x="33656" y="12308"/>
                  <a:pt x="34136" y="12628"/>
                </a:cubicBezTo>
                <a:cubicBezTo>
                  <a:pt x="34966" y="13163"/>
                  <a:pt x="35990" y="13340"/>
                  <a:pt x="36979" y="13340"/>
                </a:cubicBezTo>
                <a:cubicBezTo>
                  <a:pt x="37214" y="13340"/>
                  <a:pt x="37446" y="13330"/>
                  <a:pt x="37674" y="13312"/>
                </a:cubicBezTo>
                <a:cubicBezTo>
                  <a:pt x="40413" y="13084"/>
                  <a:pt x="42946" y="11852"/>
                  <a:pt x="45206" y="10368"/>
                </a:cubicBezTo>
                <a:cubicBezTo>
                  <a:pt x="46370" y="9592"/>
                  <a:pt x="47488" y="8747"/>
                  <a:pt x="48607" y="7903"/>
                </a:cubicBezTo>
                <a:cubicBezTo>
                  <a:pt x="48926" y="7677"/>
                  <a:pt x="48720" y="7189"/>
                  <a:pt x="48420" y="7189"/>
                </a:cubicBezTo>
                <a:cubicBezTo>
                  <a:pt x="48356" y="7189"/>
                  <a:pt x="48287" y="7211"/>
                  <a:pt x="48219" y="7264"/>
                </a:cubicBezTo>
                <a:cubicBezTo>
                  <a:pt x="46393" y="8656"/>
                  <a:pt x="44544" y="10048"/>
                  <a:pt x="42490" y="11076"/>
                </a:cubicBezTo>
                <a:cubicBezTo>
                  <a:pt x="40877" y="11911"/>
                  <a:pt x="38964" y="12604"/>
                  <a:pt x="37105" y="12604"/>
                </a:cubicBezTo>
                <a:cubicBezTo>
                  <a:pt x="36728" y="12604"/>
                  <a:pt x="36354" y="12575"/>
                  <a:pt x="35984" y="12514"/>
                </a:cubicBezTo>
                <a:cubicBezTo>
                  <a:pt x="34980" y="12331"/>
                  <a:pt x="34113" y="11852"/>
                  <a:pt x="33633" y="10984"/>
                </a:cubicBezTo>
                <a:cubicBezTo>
                  <a:pt x="34798" y="10071"/>
                  <a:pt x="35779" y="8953"/>
                  <a:pt x="36555" y="7697"/>
                </a:cubicBezTo>
                <a:cubicBezTo>
                  <a:pt x="37126" y="6762"/>
                  <a:pt x="37765" y="5575"/>
                  <a:pt x="37765" y="4456"/>
                </a:cubicBezTo>
                <a:cubicBezTo>
                  <a:pt x="37747" y="3536"/>
                  <a:pt x="37144" y="2901"/>
                  <a:pt x="36351" y="2901"/>
                </a:cubicBezTo>
                <a:cubicBezTo>
                  <a:pt x="36141" y="2901"/>
                  <a:pt x="35917" y="2945"/>
                  <a:pt x="35688" y="3041"/>
                </a:cubicBezTo>
                <a:cubicBezTo>
                  <a:pt x="34546" y="3498"/>
                  <a:pt x="33679" y="4753"/>
                  <a:pt x="33177" y="5826"/>
                </a:cubicBezTo>
                <a:cubicBezTo>
                  <a:pt x="32606" y="6967"/>
                  <a:pt x="32332" y="8291"/>
                  <a:pt x="32469" y="9569"/>
                </a:cubicBezTo>
                <a:cubicBezTo>
                  <a:pt x="32492" y="9980"/>
                  <a:pt x="32583" y="10368"/>
                  <a:pt x="32720" y="10733"/>
                </a:cubicBezTo>
                <a:cubicBezTo>
                  <a:pt x="31442" y="11646"/>
                  <a:pt x="29959" y="12331"/>
                  <a:pt x="28406" y="12536"/>
                </a:cubicBezTo>
                <a:cubicBezTo>
                  <a:pt x="28144" y="12575"/>
                  <a:pt x="27870" y="12597"/>
                  <a:pt x="27594" y="12597"/>
                </a:cubicBezTo>
                <a:cubicBezTo>
                  <a:pt x="26888" y="12597"/>
                  <a:pt x="26167" y="12451"/>
                  <a:pt x="25576" y="12057"/>
                </a:cubicBezTo>
                <a:cubicBezTo>
                  <a:pt x="25142" y="11760"/>
                  <a:pt x="24846" y="11372"/>
                  <a:pt x="24663" y="10916"/>
                </a:cubicBezTo>
                <a:cubicBezTo>
                  <a:pt x="24709" y="10870"/>
                  <a:pt x="24777" y="10802"/>
                  <a:pt x="24846" y="10756"/>
                </a:cubicBezTo>
                <a:cubicBezTo>
                  <a:pt x="25827" y="9911"/>
                  <a:pt x="26672" y="8953"/>
                  <a:pt x="27425" y="7903"/>
                </a:cubicBezTo>
                <a:cubicBezTo>
                  <a:pt x="28133" y="6944"/>
                  <a:pt x="28931" y="5780"/>
                  <a:pt x="29228" y="4616"/>
                </a:cubicBezTo>
                <a:cubicBezTo>
                  <a:pt x="29432" y="3758"/>
                  <a:pt x="29088" y="2699"/>
                  <a:pt x="28146" y="2699"/>
                </a:cubicBezTo>
                <a:cubicBezTo>
                  <a:pt x="28036" y="2699"/>
                  <a:pt x="27917" y="2713"/>
                  <a:pt x="27790" y="2744"/>
                </a:cubicBezTo>
                <a:cubicBezTo>
                  <a:pt x="27197" y="2904"/>
                  <a:pt x="26717" y="3361"/>
                  <a:pt x="26307" y="3771"/>
                </a:cubicBezTo>
                <a:cubicBezTo>
                  <a:pt x="25850" y="4228"/>
                  <a:pt x="25439" y="4730"/>
                  <a:pt x="25074" y="5255"/>
                </a:cubicBezTo>
                <a:cubicBezTo>
                  <a:pt x="24115" y="6716"/>
                  <a:pt x="23271" y="8884"/>
                  <a:pt x="23750" y="10688"/>
                </a:cubicBezTo>
                <a:cubicBezTo>
                  <a:pt x="22951" y="11304"/>
                  <a:pt x="22107" y="11874"/>
                  <a:pt x="21194" y="12331"/>
                </a:cubicBezTo>
                <a:cubicBezTo>
                  <a:pt x="20316" y="12775"/>
                  <a:pt x="19170" y="13127"/>
                  <a:pt x="18089" y="13127"/>
                </a:cubicBezTo>
                <a:cubicBezTo>
                  <a:pt x="16894" y="13127"/>
                  <a:pt x="15778" y="12697"/>
                  <a:pt x="15191" y="11486"/>
                </a:cubicBezTo>
                <a:cubicBezTo>
                  <a:pt x="15031" y="11167"/>
                  <a:pt x="14940" y="10802"/>
                  <a:pt x="14894" y="10436"/>
                </a:cubicBezTo>
                <a:cubicBezTo>
                  <a:pt x="15259" y="10208"/>
                  <a:pt x="15647" y="9934"/>
                  <a:pt x="16012" y="9683"/>
                </a:cubicBezTo>
                <a:cubicBezTo>
                  <a:pt x="18021" y="8154"/>
                  <a:pt x="19756" y="6259"/>
                  <a:pt x="21011" y="4068"/>
                </a:cubicBezTo>
                <a:cubicBezTo>
                  <a:pt x="21468" y="3269"/>
                  <a:pt x="22061" y="1923"/>
                  <a:pt x="21125" y="1215"/>
                </a:cubicBezTo>
                <a:cubicBezTo>
                  <a:pt x="20879" y="1025"/>
                  <a:pt x="20608" y="947"/>
                  <a:pt x="20328" y="947"/>
                </a:cubicBezTo>
                <a:cubicBezTo>
                  <a:pt x="19464" y="947"/>
                  <a:pt x="18510" y="1686"/>
                  <a:pt x="17907" y="2151"/>
                </a:cubicBezTo>
                <a:cubicBezTo>
                  <a:pt x="15967" y="3657"/>
                  <a:pt x="14597" y="5917"/>
                  <a:pt x="14209" y="8359"/>
                </a:cubicBezTo>
                <a:cubicBezTo>
                  <a:pt x="14118" y="8907"/>
                  <a:pt x="14072" y="9478"/>
                  <a:pt x="14095" y="10048"/>
                </a:cubicBezTo>
                <a:cubicBezTo>
                  <a:pt x="13547" y="10368"/>
                  <a:pt x="12954" y="10688"/>
                  <a:pt x="12360" y="10961"/>
                </a:cubicBezTo>
                <a:cubicBezTo>
                  <a:pt x="11399" y="11407"/>
                  <a:pt x="9909" y="12075"/>
                  <a:pt x="8620" y="12075"/>
                </a:cubicBezTo>
                <a:cubicBezTo>
                  <a:pt x="7798" y="12075"/>
                  <a:pt x="7057" y="11803"/>
                  <a:pt x="6585" y="11030"/>
                </a:cubicBezTo>
                <a:cubicBezTo>
                  <a:pt x="6380" y="10665"/>
                  <a:pt x="6243" y="10254"/>
                  <a:pt x="6197" y="9843"/>
                </a:cubicBezTo>
                <a:cubicBezTo>
                  <a:pt x="6745" y="9455"/>
                  <a:pt x="7247" y="9021"/>
                  <a:pt x="7727" y="8610"/>
                </a:cubicBezTo>
                <a:cubicBezTo>
                  <a:pt x="9690" y="6876"/>
                  <a:pt x="11310" y="4662"/>
                  <a:pt x="12315" y="2242"/>
                </a:cubicBezTo>
                <a:cubicBezTo>
                  <a:pt x="12497" y="1763"/>
                  <a:pt x="12657" y="1215"/>
                  <a:pt x="12474" y="713"/>
                </a:cubicBezTo>
                <a:cubicBezTo>
                  <a:pt x="12306" y="250"/>
                  <a:pt x="11865" y="0"/>
                  <a:pt x="113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p:cSld name="CUSTOM_4_1_2">
    <p:spTree>
      <p:nvGrpSpPr>
        <p:cNvPr id="1466" name="Shape 1466"/>
        <p:cNvGrpSpPr/>
        <p:nvPr/>
      </p:nvGrpSpPr>
      <p:grpSpPr>
        <a:xfrm>
          <a:off x="0" y="0"/>
          <a:ext cx="0" cy="0"/>
          <a:chOff x="0" y="0"/>
          <a:chExt cx="0" cy="0"/>
        </a:xfrm>
      </p:grpSpPr>
      <p:sp>
        <p:nvSpPr>
          <p:cNvPr id="1467" name="Google Shape;1467;p90"/>
          <p:cNvSpPr txBox="1"/>
          <p:nvPr>
            <p:ph type="title"/>
          </p:nvPr>
        </p:nvSpPr>
        <p:spPr>
          <a:xfrm>
            <a:off x="711081" y="3356175"/>
            <a:ext cx="2557200" cy="572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468" name="Google Shape;1468;p90"/>
          <p:cNvSpPr txBox="1"/>
          <p:nvPr>
            <p:ph idx="1" type="subTitle"/>
          </p:nvPr>
        </p:nvSpPr>
        <p:spPr>
          <a:xfrm>
            <a:off x="711075" y="3750250"/>
            <a:ext cx="2557200" cy="853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Font typeface="Montserrat"/>
              <a:buNone/>
              <a:defRPr sz="1400">
                <a:latin typeface="Montserrat"/>
                <a:ea typeface="Montserrat"/>
                <a:cs typeface="Montserrat"/>
                <a:sym typeface="Montserrat"/>
              </a:defRPr>
            </a:lvl2pPr>
            <a:lvl3pPr lvl="2" rtl="0" algn="ctr">
              <a:spcBef>
                <a:spcPts val="0"/>
              </a:spcBef>
              <a:spcAft>
                <a:spcPts val="0"/>
              </a:spcAft>
              <a:buSzPts val="1400"/>
              <a:buFont typeface="Montserrat"/>
              <a:buNone/>
              <a:defRPr sz="1400">
                <a:latin typeface="Montserrat"/>
                <a:ea typeface="Montserrat"/>
                <a:cs typeface="Montserrat"/>
                <a:sym typeface="Montserrat"/>
              </a:defRPr>
            </a:lvl3pPr>
            <a:lvl4pPr lvl="3" rtl="0" algn="ctr">
              <a:spcBef>
                <a:spcPts val="0"/>
              </a:spcBef>
              <a:spcAft>
                <a:spcPts val="0"/>
              </a:spcAft>
              <a:buSzPts val="1400"/>
              <a:buFont typeface="Montserrat"/>
              <a:buNone/>
              <a:defRPr sz="1400">
                <a:latin typeface="Montserrat"/>
                <a:ea typeface="Montserrat"/>
                <a:cs typeface="Montserrat"/>
                <a:sym typeface="Montserrat"/>
              </a:defRPr>
            </a:lvl4pPr>
            <a:lvl5pPr lvl="4" rtl="0" algn="ctr">
              <a:spcBef>
                <a:spcPts val="0"/>
              </a:spcBef>
              <a:spcAft>
                <a:spcPts val="0"/>
              </a:spcAft>
              <a:buSzPts val="1400"/>
              <a:buFont typeface="Montserrat"/>
              <a:buNone/>
              <a:defRPr sz="1400">
                <a:latin typeface="Montserrat"/>
                <a:ea typeface="Montserrat"/>
                <a:cs typeface="Montserrat"/>
                <a:sym typeface="Montserrat"/>
              </a:defRPr>
            </a:lvl5pPr>
            <a:lvl6pPr lvl="5" rtl="0" algn="ctr">
              <a:spcBef>
                <a:spcPts val="0"/>
              </a:spcBef>
              <a:spcAft>
                <a:spcPts val="0"/>
              </a:spcAft>
              <a:buSzPts val="1400"/>
              <a:buFont typeface="Montserrat"/>
              <a:buNone/>
              <a:defRPr sz="1400">
                <a:latin typeface="Montserrat"/>
                <a:ea typeface="Montserrat"/>
                <a:cs typeface="Montserrat"/>
                <a:sym typeface="Montserrat"/>
              </a:defRPr>
            </a:lvl6pPr>
            <a:lvl7pPr lvl="6" rtl="0" algn="ctr">
              <a:spcBef>
                <a:spcPts val="0"/>
              </a:spcBef>
              <a:spcAft>
                <a:spcPts val="0"/>
              </a:spcAft>
              <a:buSzPts val="1400"/>
              <a:buFont typeface="Montserrat"/>
              <a:buNone/>
              <a:defRPr sz="1400">
                <a:latin typeface="Montserrat"/>
                <a:ea typeface="Montserrat"/>
                <a:cs typeface="Montserrat"/>
                <a:sym typeface="Montserrat"/>
              </a:defRPr>
            </a:lvl7pPr>
            <a:lvl8pPr lvl="7" rtl="0" algn="ctr">
              <a:spcBef>
                <a:spcPts val="0"/>
              </a:spcBef>
              <a:spcAft>
                <a:spcPts val="0"/>
              </a:spcAft>
              <a:buSzPts val="1400"/>
              <a:buFont typeface="Montserrat"/>
              <a:buNone/>
              <a:defRPr sz="1400">
                <a:latin typeface="Montserrat"/>
                <a:ea typeface="Montserrat"/>
                <a:cs typeface="Montserrat"/>
                <a:sym typeface="Montserrat"/>
              </a:defRPr>
            </a:lvl8pPr>
            <a:lvl9pPr lvl="8" rtl="0" algn="ctr">
              <a:spcBef>
                <a:spcPts val="0"/>
              </a:spcBef>
              <a:spcAft>
                <a:spcPts val="0"/>
              </a:spcAft>
              <a:buSzPts val="1400"/>
              <a:buFont typeface="Montserrat"/>
              <a:buNone/>
              <a:defRPr sz="1400">
                <a:latin typeface="Montserrat"/>
                <a:ea typeface="Montserrat"/>
                <a:cs typeface="Montserrat"/>
                <a:sym typeface="Montserrat"/>
              </a:defRPr>
            </a:lvl9pPr>
          </a:lstStyle>
          <a:p/>
        </p:txBody>
      </p:sp>
      <p:sp>
        <p:nvSpPr>
          <p:cNvPr id="1469" name="Google Shape;1469;p90"/>
          <p:cNvSpPr txBox="1"/>
          <p:nvPr>
            <p:ph idx="2" type="title"/>
          </p:nvPr>
        </p:nvSpPr>
        <p:spPr>
          <a:xfrm>
            <a:off x="3293400" y="3356175"/>
            <a:ext cx="2557200" cy="572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470" name="Google Shape;1470;p90"/>
          <p:cNvSpPr txBox="1"/>
          <p:nvPr>
            <p:ph idx="3" type="subTitle"/>
          </p:nvPr>
        </p:nvSpPr>
        <p:spPr>
          <a:xfrm>
            <a:off x="3293371" y="3750250"/>
            <a:ext cx="2557200" cy="853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sz="1400">
                <a:solidFill>
                  <a:schemeClr val="dk2"/>
                </a:solidFill>
                <a:latin typeface="Montserrat"/>
                <a:ea typeface="Montserrat"/>
                <a:cs typeface="Montserrat"/>
                <a:sym typeface="Montserrat"/>
              </a:defRPr>
            </a:lvl1pPr>
            <a:lvl2pPr lvl="1" rtl="0" algn="ctr">
              <a:spcBef>
                <a:spcPts val="0"/>
              </a:spcBef>
              <a:spcAft>
                <a:spcPts val="0"/>
              </a:spcAft>
              <a:buSzPts val="1400"/>
              <a:buFont typeface="Montserrat"/>
              <a:buNone/>
              <a:defRPr sz="1400">
                <a:latin typeface="Montserrat"/>
                <a:ea typeface="Montserrat"/>
                <a:cs typeface="Montserrat"/>
                <a:sym typeface="Montserrat"/>
              </a:defRPr>
            </a:lvl2pPr>
            <a:lvl3pPr lvl="2" rtl="0" algn="ctr">
              <a:spcBef>
                <a:spcPts val="0"/>
              </a:spcBef>
              <a:spcAft>
                <a:spcPts val="0"/>
              </a:spcAft>
              <a:buSzPts val="1400"/>
              <a:buFont typeface="Montserrat"/>
              <a:buNone/>
              <a:defRPr sz="1400">
                <a:latin typeface="Montserrat"/>
                <a:ea typeface="Montserrat"/>
                <a:cs typeface="Montserrat"/>
                <a:sym typeface="Montserrat"/>
              </a:defRPr>
            </a:lvl3pPr>
            <a:lvl4pPr lvl="3" rtl="0" algn="ctr">
              <a:spcBef>
                <a:spcPts val="0"/>
              </a:spcBef>
              <a:spcAft>
                <a:spcPts val="0"/>
              </a:spcAft>
              <a:buSzPts val="1400"/>
              <a:buFont typeface="Montserrat"/>
              <a:buNone/>
              <a:defRPr sz="1400">
                <a:latin typeface="Montserrat"/>
                <a:ea typeface="Montserrat"/>
                <a:cs typeface="Montserrat"/>
                <a:sym typeface="Montserrat"/>
              </a:defRPr>
            </a:lvl4pPr>
            <a:lvl5pPr lvl="4" rtl="0" algn="ctr">
              <a:spcBef>
                <a:spcPts val="0"/>
              </a:spcBef>
              <a:spcAft>
                <a:spcPts val="0"/>
              </a:spcAft>
              <a:buSzPts val="1400"/>
              <a:buFont typeface="Montserrat"/>
              <a:buNone/>
              <a:defRPr sz="1400">
                <a:latin typeface="Montserrat"/>
                <a:ea typeface="Montserrat"/>
                <a:cs typeface="Montserrat"/>
                <a:sym typeface="Montserrat"/>
              </a:defRPr>
            </a:lvl5pPr>
            <a:lvl6pPr lvl="5" rtl="0" algn="ctr">
              <a:spcBef>
                <a:spcPts val="0"/>
              </a:spcBef>
              <a:spcAft>
                <a:spcPts val="0"/>
              </a:spcAft>
              <a:buSzPts val="1400"/>
              <a:buFont typeface="Montserrat"/>
              <a:buNone/>
              <a:defRPr sz="1400">
                <a:latin typeface="Montserrat"/>
                <a:ea typeface="Montserrat"/>
                <a:cs typeface="Montserrat"/>
                <a:sym typeface="Montserrat"/>
              </a:defRPr>
            </a:lvl6pPr>
            <a:lvl7pPr lvl="6" rtl="0" algn="ctr">
              <a:spcBef>
                <a:spcPts val="0"/>
              </a:spcBef>
              <a:spcAft>
                <a:spcPts val="0"/>
              </a:spcAft>
              <a:buSzPts val="1400"/>
              <a:buFont typeface="Montserrat"/>
              <a:buNone/>
              <a:defRPr sz="1400">
                <a:latin typeface="Montserrat"/>
                <a:ea typeface="Montserrat"/>
                <a:cs typeface="Montserrat"/>
                <a:sym typeface="Montserrat"/>
              </a:defRPr>
            </a:lvl7pPr>
            <a:lvl8pPr lvl="7" rtl="0" algn="ctr">
              <a:spcBef>
                <a:spcPts val="0"/>
              </a:spcBef>
              <a:spcAft>
                <a:spcPts val="0"/>
              </a:spcAft>
              <a:buSzPts val="1400"/>
              <a:buFont typeface="Montserrat"/>
              <a:buNone/>
              <a:defRPr sz="1400">
                <a:latin typeface="Montserrat"/>
                <a:ea typeface="Montserrat"/>
                <a:cs typeface="Montserrat"/>
                <a:sym typeface="Montserrat"/>
              </a:defRPr>
            </a:lvl8pPr>
            <a:lvl9pPr lvl="8" rtl="0" algn="ctr">
              <a:spcBef>
                <a:spcPts val="0"/>
              </a:spcBef>
              <a:spcAft>
                <a:spcPts val="0"/>
              </a:spcAft>
              <a:buSzPts val="1400"/>
              <a:buFont typeface="Montserrat"/>
              <a:buNone/>
              <a:defRPr sz="1400">
                <a:latin typeface="Montserrat"/>
                <a:ea typeface="Montserrat"/>
                <a:cs typeface="Montserrat"/>
                <a:sym typeface="Montserrat"/>
              </a:defRPr>
            </a:lvl9pPr>
          </a:lstStyle>
          <a:p/>
        </p:txBody>
      </p:sp>
      <p:sp>
        <p:nvSpPr>
          <p:cNvPr id="1471" name="Google Shape;1471;p90"/>
          <p:cNvSpPr txBox="1"/>
          <p:nvPr>
            <p:ph idx="4" type="title"/>
          </p:nvPr>
        </p:nvSpPr>
        <p:spPr>
          <a:xfrm>
            <a:off x="5875713" y="3356175"/>
            <a:ext cx="2557200" cy="572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None/>
              <a:defRPr sz="180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472" name="Google Shape;1472;p90"/>
          <p:cNvSpPr txBox="1"/>
          <p:nvPr>
            <p:ph idx="5" type="subTitle"/>
          </p:nvPr>
        </p:nvSpPr>
        <p:spPr>
          <a:xfrm>
            <a:off x="5875698" y="3750250"/>
            <a:ext cx="2557200" cy="853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sz="1400">
                <a:solidFill>
                  <a:schemeClr val="dk2"/>
                </a:solidFill>
                <a:latin typeface="Montserrat"/>
                <a:ea typeface="Montserrat"/>
                <a:cs typeface="Montserrat"/>
                <a:sym typeface="Montserrat"/>
              </a:defRPr>
            </a:lvl1pPr>
            <a:lvl2pPr lvl="1" rtl="0" algn="ctr">
              <a:spcBef>
                <a:spcPts val="0"/>
              </a:spcBef>
              <a:spcAft>
                <a:spcPts val="0"/>
              </a:spcAft>
              <a:buSzPts val="1400"/>
              <a:buFont typeface="Montserrat"/>
              <a:buNone/>
              <a:defRPr sz="1400">
                <a:latin typeface="Montserrat"/>
                <a:ea typeface="Montserrat"/>
                <a:cs typeface="Montserrat"/>
                <a:sym typeface="Montserrat"/>
              </a:defRPr>
            </a:lvl2pPr>
            <a:lvl3pPr lvl="2" rtl="0" algn="ctr">
              <a:spcBef>
                <a:spcPts val="0"/>
              </a:spcBef>
              <a:spcAft>
                <a:spcPts val="0"/>
              </a:spcAft>
              <a:buSzPts val="1400"/>
              <a:buFont typeface="Montserrat"/>
              <a:buNone/>
              <a:defRPr sz="1400">
                <a:latin typeface="Montserrat"/>
                <a:ea typeface="Montserrat"/>
                <a:cs typeface="Montserrat"/>
                <a:sym typeface="Montserrat"/>
              </a:defRPr>
            </a:lvl3pPr>
            <a:lvl4pPr lvl="3" rtl="0" algn="ctr">
              <a:spcBef>
                <a:spcPts val="0"/>
              </a:spcBef>
              <a:spcAft>
                <a:spcPts val="0"/>
              </a:spcAft>
              <a:buSzPts val="1400"/>
              <a:buFont typeface="Montserrat"/>
              <a:buNone/>
              <a:defRPr sz="1400">
                <a:latin typeface="Montserrat"/>
                <a:ea typeface="Montserrat"/>
                <a:cs typeface="Montserrat"/>
                <a:sym typeface="Montserrat"/>
              </a:defRPr>
            </a:lvl4pPr>
            <a:lvl5pPr lvl="4" rtl="0" algn="ctr">
              <a:spcBef>
                <a:spcPts val="0"/>
              </a:spcBef>
              <a:spcAft>
                <a:spcPts val="0"/>
              </a:spcAft>
              <a:buSzPts val="1400"/>
              <a:buFont typeface="Montserrat"/>
              <a:buNone/>
              <a:defRPr sz="1400">
                <a:latin typeface="Montserrat"/>
                <a:ea typeface="Montserrat"/>
                <a:cs typeface="Montserrat"/>
                <a:sym typeface="Montserrat"/>
              </a:defRPr>
            </a:lvl5pPr>
            <a:lvl6pPr lvl="5" rtl="0" algn="ctr">
              <a:spcBef>
                <a:spcPts val="0"/>
              </a:spcBef>
              <a:spcAft>
                <a:spcPts val="0"/>
              </a:spcAft>
              <a:buSzPts val="1400"/>
              <a:buFont typeface="Montserrat"/>
              <a:buNone/>
              <a:defRPr sz="1400">
                <a:latin typeface="Montserrat"/>
                <a:ea typeface="Montserrat"/>
                <a:cs typeface="Montserrat"/>
                <a:sym typeface="Montserrat"/>
              </a:defRPr>
            </a:lvl6pPr>
            <a:lvl7pPr lvl="6" rtl="0" algn="ctr">
              <a:spcBef>
                <a:spcPts val="0"/>
              </a:spcBef>
              <a:spcAft>
                <a:spcPts val="0"/>
              </a:spcAft>
              <a:buSzPts val="1400"/>
              <a:buFont typeface="Montserrat"/>
              <a:buNone/>
              <a:defRPr sz="1400">
                <a:latin typeface="Montserrat"/>
                <a:ea typeface="Montserrat"/>
                <a:cs typeface="Montserrat"/>
                <a:sym typeface="Montserrat"/>
              </a:defRPr>
            </a:lvl7pPr>
            <a:lvl8pPr lvl="7" rtl="0" algn="ctr">
              <a:spcBef>
                <a:spcPts val="0"/>
              </a:spcBef>
              <a:spcAft>
                <a:spcPts val="0"/>
              </a:spcAft>
              <a:buSzPts val="1400"/>
              <a:buFont typeface="Montserrat"/>
              <a:buNone/>
              <a:defRPr sz="1400">
                <a:latin typeface="Montserrat"/>
                <a:ea typeface="Montserrat"/>
                <a:cs typeface="Montserrat"/>
                <a:sym typeface="Montserrat"/>
              </a:defRPr>
            </a:lvl8pPr>
            <a:lvl9pPr lvl="8" rtl="0" algn="ctr">
              <a:spcBef>
                <a:spcPts val="0"/>
              </a:spcBef>
              <a:spcAft>
                <a:spcPts val="0"/>
              </a:spcAft>
              <a:buSzPts val="1400"/>
              <a:buFont typeface="Montserrat"/>
              <a:buNone/>
              <a:defRPr sz="1400">
                <a:latin typeface="Montserrat"/>
                <a:ea typeface="Montserrat"/>
                <a:cs typeface="Montserrat"/>
                <a:sym typeface="Montserrat"/>
              </a:defRPr>
            </a:lvl9pPr>
          </a:lstStyle>
          <a:p/>
        </p:txBody>
      </p:sp>
      <p:sp>
        <p:nvSpPr>
          <p:cNvPr id="1473" name="Google Shape;1473;p90"/>
          <p:cNvSpPr/>
          <p:nvPr/>
        </p:nvSpPr>
        <p:spPr>
          <a:xfrm rot="-9939482">
            <a:off x="7347524" y="-1334074"/>
            <a:ext cx="3151563" cy="3058391"/>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4" name="Google Shape;1474;p90"/>
          <p:cNvGrpSpPr/>
          <p:nvPr/>
        </p:nvGrpSpPr>
        <p:grpSpPr>
          <a:xfrm rot="-476913">
            <a:off x="4623784" y="-1495118"/>
            <a:ext cx="2557542" cy="2262721"/>
            <a:chOff x="1749700" y="889800"/>
            <a:chExt cx="4276500" cy="3783525"/>
          </a:xfrm>
        </p:grpSpPr>
        <p:sp>
          <p:nvSpPr>
            <p:cNvPr id="1475" name="Google Shape;1475;p90"/>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90"/>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90"/>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90"/>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90"/>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90"/>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90"/>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90"/>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90"/>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90"/>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90"/>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90"/>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90"/>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90"/>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90"/>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90"/>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90"/>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90"/>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90"/>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90"/>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90"/>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90"/>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90"/>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90"/>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90"/>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90"/>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90"/>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90"/>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90"/>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90"/>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90"/>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90"/>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90"/>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90"/>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90"/>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90"/>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90"/>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90"/>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90"/>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90"/>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90"/>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90"/>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90"/>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90"/>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90"/>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90"/>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90"/>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90"/>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90"/>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rgbClr val="B7D5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4" name="Google Shape;1524;p90"/>
          <p:cNvSpPr txBox="1"/>
          <p:nvPr>
            <p:ph idx="6" type="title"/>
          </p:nvPr>
        </p:nvSpPr>
        <p:spPr>
          <a:xfrm>
            <a:off x="720000" y="540000"/>
            <a:ext cx="59277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Merriweather"/>
              <a:buChar char="●"/>
              <a:defRPr sz="3000"/>
            </a:lvl1pPr>
            <a:lvl2pPr lvl="1" rtl="0">
              <a:spcBef>
                <a:spcPts val="0"/>
              </a:spcBef>
              <a:spcAft>
                <a:spcPts val="0"/>
              </a:spcAft>
              <a:buSzPts val="1400"/>
              <a:buChar char="○"/>
              <a:defRPr sz="1400"/>
            </a:lvl2pPr>
            <a:lvl3pPr lvl="2" rtl="0">
              <a:spcBef>
                <a:spcPts val="0"/>
              </a:spcBef>
              <a:spcAft>
                <a:spcPts val="0"/>
              </a:spcAft>
              <a:buSzPts val="1400"/>
              <a:buChar char="■"/>
              <a:defRPr sz="1400"/>
            </a:lvl3pPr>
            <a:lvl4pPr lvl="3" rtl="0">
              <a:spcBef>
                <a:spcPts val="0"/>
              </a:spcBef>
              <a:spcAft>
                <a:spcPts val="0"/>
              </a:spcAft>
              <a:buSzPts val="1400"/>
              <a:buChar char="●"/>
              <a:defRPr sz="1400"/>
            </a:lvl4pPr>
            <a:lvl5pPr lvl="4" rtl="0">
              <a:spcBef>
                <a:spcPts val="0"/>
              </a:spcBef>
              <a:spcAft>
                <a:spcPts val="0"/>
              </a:spcAft>
              <a:buSzPts val="1400"/>
              <a:buChar char="○"/>
              <a:defRPr sz="1400"/>
            </a:lvl5pPr>
            <a:lvl6pPr lvl="5" rtl="0">
              <a:spcBef>
                <a:spcPts val="0"/>
              </a:spcBef>
              <a:spcAft>
                <a:spcPts val="0"/>
              </a:spcAft>
              <a:buSzPts val="1400"/>
              <a:buChar char="■"/>
              <a:defRPr sz="1400"/>
            </a:lvl6pPr>
            <a:lvl7pPr lvl="6" rtl="0">
              <a:spcBef>
                <a:spcPts val="0"/>
              </a:spcBef>
              <a:spcAft>
                <a:spcPts val="0"/>
              </a:spcAft>
              <a:buSzPts val="1400"/>
              <a:buChar char="●"/>
              <a:defRPr sz="1400"/>
            </a:lvl7pPr>
            <a:lvl8pPr lvl="7" rtl="0">
              <a:spcBef>
                <a:spcPts val="0"/>
              </a:spcBef>
              <a:spcAft>
                <a:spcPts val="0"/>
              </a:spcAft>
              <a:buSzPts val="1400"/>
              <a:buChar char="○"/>
              <a:defRPr sz="1400"/>
            </a:lvl8pPr>
            <a:lvl9pPr lvl="8" rtl="0">
              <a:spcBef>
                <a:spcPts val="0"/>
              </a:spcBef>
              <a:spcAft>
                <a:spcPts val="0"/>
              </a:spcAft>
              <a:buSzPts val="1400"/>
              <a:buChar char="■"/>
              <a:defRPr sz="1400"/>
            </a:lvl9pPr>
          </a:lstStyle>
          <a:p/>
        </p:txBody>
      </p:sp>
      <p:sp>
        <p:nvSpPr>
          <p:cNvPr id="1525" name="Google Shape;1525;p90"/>
          <p:cNvSpPr/>
          <p:nvPr/>
        </p:nvSpPr>
        <p:spPr>
          <a:xfrm rot="-2700000">
            <a:off x="7917379" y="-336656"/>
            <a:ext cx="1667238" cy="2121052"/>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9">
    <p:spTree>
      <p:nvGrpSpPr>
        <p:cNvPr id="1526" name="Shape 1526"/>
        <p:cNvGrpSpPr/>
        <p:nvPr/>
      </p:nvGrpSpPr>
      <p:grpSpPr>
        <a:xfrm>
          <a:off x="0" y="0"/>
          <a:ext cx="0" cy="0"/>
          <a:chOff x="0" y="0"/>
          <a:chExt cx="0" cy="0"/>
        </a:xfrm>
      </p:grpSpPr>
      <p:sp>
        <p:nvSpPr>
          <p:cNvPr id="1527" name="Google Shape;1527;p91"/>
          <p:cNvSpPr txBox="1"/>
          <p:nvPr>
            <p:ph type="title"/>
          </p:nvPr>
        </p:nvSpPr>
        <p:spPr>
          <a:xfrm>
            <a:off x="720000" y="540000"/>
            <a:ext cx="6130200" cy="641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1400"/>
              <a:buNone/>
              <a:defRPr sz="1400">
                <a:latin typeface="Montserrat Medium"/>
                <a:ea typeface="Montserrat Medium"/>
                <a:cs typeface="Montserrat Medium"/>
                <a:sym typeface="Montserrat Medium"/>
              </a:defRPr>
            </a:lvl2pPr>
            <a:lvl3pPr lvl="2" rtl="0">
              <a:spcBef>
                <a:spcPts val="0"/>
              </a:spcBef>
              <a:spcAft>
                <a:spcPts val="0"/>
              </a:spcAft>
              <a:buSzPts val="1400"/>
              <a:buNone/>
              <a:defRPr sz="1400">
                <a:latin typeface="Montserrat Medium"/>
                <a:ea typeface="Montserrat Medium"/>
                <a:cs typeface="Montserrat Medium"/>
                <a:sym typeface="Montserrat Medium"/>
              </a:defRPr>
            </a:lvl3pPr>
            <a:lvl4pPr lvl="3" rtl="0">
              <a:spcBef>
                <a:spcPts val="0"/>
              </a:spcBef>
              <a:spcAft>
                <a:spcPts val="0"/>
              </a:spcAft>
              <a:buSzPts val="1400"/>
              <a:buNone/>
              <a:defRPr sz="1400">
                <a:latin typeface="Montserrat Medium"/>
                <a:ea typeface="Montserrat Medium"/>
                <a:cs typeface="Montserrat Medium"/>
                <a:sym typeface="Montserrat Medium"/>
              </a:defRPr>
            </a:lvl4pPr>
            <a:lvl5pPr lvl="4" rtl="0">
              <a:spcBef>
                <a:spcPts val="0"/>
              </a:spcBef>
              <a:spcAft>
                <a:spcPts val="0"/>
              </a:spcAft>
              <a:buSzPts val="1400"/>
              <a:buNone/>
              <a:defRPr sz="1400">
                <a:latin typeface="Montserrat Medium"/>
                <a:ea typeface="Montserrat Medium"/>
                <a:cs typeface="Montserrat Medium"/>
                <a:sym typeface="Montserrat Medium"/>
              </a:defRPr>
            </a:lvl5pPr>
            <a:lvl6pPr lvl="5" rtl="0">
              <a:spcBef>
                <a:spcPts val="0"/>
              </a:spcBef>
              <a:spcAft>
                <a:spcPts val="0"/>
              </a:spcAft>
              <a:buSzPts val="1400"/>
              <a:buNone/>
              <a:defRPr sz="1400">
                <a:latin typeface="Montserrat Medium"/>
                <a:ea typeface="Montserrat Medium"/>
                <a:cs typeface="Montserrat Medium"/>
                <a:sym typeface="Montserrat Medium"/>
              </a:defRPr>
            </a:lvl6pPr>
            <a:lvl7pPr lvl="6" rtl="0">
              <a:spcBef>
                <a:spcPts val="0"/>
              </a:spcBef>
              <a:spcAft>
                <a:spcPts val="0"/>
              </a:spcAft>
              <a:buSzPts val="1400"/>
              <a:buNone/>
              <a:defRPr sz="1400">
                <a:latin typeface="Montserrat Medium"/>
                <a:ea typeface="Montserrat Medium"/>
                <a:cs typeface="Montserrat Medium"/>
                <a:sym typeface="Montserrat Medium"/>
              </a:defRPr>
            </a:lvl7pPr>
            <a:lvl8pPr lvl="7" rtl="0">
              <a:spcBef>
                <a:spcPts val="0"/>
              </a:spcBef>
              <a:spcAft>
                <a:spcPts val="0"/>
              </a:spcAft>
              <a:buSzPts val="1400"/>
              <a:buNone/>
              <a:defRPr sz="1400">
                <a:latin typeface="Montserrat Medium"/>
                <a:ea typeface="Montserrat Medium"/>
                <a:cs typeface="Montserrat Medium"/>
                <a:sym typeface="Montserrat Medium"/>
              </a:defRPr>
            </a:lvl8pPr>
            <a:lvl9pPr lvl="8" rtl="0">
              <a:spcBef>
                <a:spcPts val="0"/>
              </a:spcBef>
              <a:spcAft>
                <a:spcPts val="0"/>
              </a:spcAft>
              <a:buSzPts val="1400"/>
              <a:buNone/>
              <a:defRPr sz="1400">
                <a:latin typeface="Montserrat Medium"/>
                <a:ea typeface="Montserrat Medium"/>
                <a:cs typeface="Montserrat Medium"/>
                <a:sym typeface="Montserrat Medium"/>
              </a:defRPr>
            </a:lvl9pPr>
          </a:lstStyle>
          <a:p/>
        </p:txBody>
      </p:sp>
      <p:sp>
        <p:nvSpPr>
          <p:cNvPr id="1528" name="Google Shape;1528;p91"/>
          <p:cNvSpPr/>
          <p:nvPr/>
        </p:nvSpPr>
        <p:spPr>
          <a:xfrm flipH="1" rot="-7265702">
            <a:off x="6522866" y="-1774199"/>
            <a:ext cx="3326456" cy="3228114"/>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29" name="Google Shape;1529;p91"/>
          <p:cNvGrpSpPr/>
          <p:nvPr/>
        </p:nvGrpSpPr>
        <p:grpSpPr>
          <a:xfrm flipH="1" rot="2292518">
            <a:off x="7951099" y="-798039"/>
            <a:ext cx="1713291" cy="1515791"/>
            <a:chOff x="1749700" y="889800"/>
            <a:chExt cx="4276500" cy="3783525"/>
          </a:xfrm>
        </p:grpSpPr>
        <p:sp>
          <p:nvSpPr>
            <p:cNvPr id="1530" name="Google Shape;1530;p91"/>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91"/>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91"/>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91"/>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91"/>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91"/>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91"/>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91"/>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91"/>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91"/>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91"/>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91"/>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91"/>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91"/>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91"/>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91"/>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91"/>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91"/>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91"/>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91"/>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91"/>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91"/>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91"/>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91"/>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91"/>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91"/>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91"/>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91"/>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91"/>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91"/>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91"/>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91"/>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91"/>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91"/>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91"/>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91"/>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91"/>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91"/>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91"/>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91"/>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91"/>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91"/>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91"/>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91"/>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91"/>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91"/>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91"/>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91"/>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91"/>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9" name="Google Shape;1579;p91"/>
          <p:cNvSpPr/>
          <p:nvPr/>
        </p:nvSpPr>
        <p:spPr>
          <a:xfrm flipH="1" rot="4968973">
            <a:off x="-1094485" y="4190824"/>
            <a:ext cx="2602188" cy="3015266"/>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91"/>
          <p:cNvSpPr/>
          <p:nvPr/>
        </p:nvSpPr>
        <p:spPr>
          <a:xfrm rot="-1047400">
            <a:off x="-371916" y="4041066"/>
            <a:ext cx="1157068" cy="1472016"/>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Title">
  <p:cSld name="5_Custom Layout">
    <p:bg>
      <p:bgPr>
        <a:solidFill>
          <a:srgbClr val="43919B"/>
        </a:solidFill>
      </p:bgPr>
    </p:bg>
    <p:spTree>
      <p:nvGrpSpPr>
        <p:cNvPr id="66" name="Shape 66"/>
        <p:cNvGrpSpPr/>
        <p:nvPr/>
      </p:nvGrpSpPr>
      <p:grpSpPr>
        <a:xfrm>
          <a:off x="0" y="0"/>
          <a:ext cx="0" cy="0"/>
          <a:chOff x="0" y="0"/>
          <a:chExt cx="0" cy="0"/>
        </a:xfrm>
      </p:grpSpPr>
      <p:pic>
        <p:nvPicPr>
          <p:cNvPr id="67" name="Google Shape;67;p10"/>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68" name="Google Shape;68;p10"/>
          <p:cNvSpPr/>
          <p:nvPr/>
        </p:nvSpPr>
        <p:spPr>
          <a:xfrm rot="933714">
            <a:off x="787935" y="594473"/>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9" name="Google Shape;69;p10"/>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1pPr>
            <a:lvl2pPr lvl="1"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2pPr>
            <a:lvl3pPr lvl="2"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3pPr>
            <a:lvl4pPr lvl="3"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4pPr>
            <a:lvl5pPr lvl="4"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5pPr>
            <a:lvl6pPr lvl="5"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6pPr>
            <a:lvl7pPr lvl="6"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7pPr>
            <a:lvl8pPr lvl="7"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8pPr>
            <a:lvl9pPr lvl="8"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Light">
  <p:cSld name="Title Slide">
    <p:spTree>
      <p:nvGrpSpPr>
        <p:cNvPr id="1582" name="Shape 1582"/>
        <p:cNvGrpSpPr/>
        <p:nvPr/>
      </p:nvGrpSpPr>
      <p:grpSpPr>
        <a:xfrm>
          <a:off x="0" y="0"/>
          <a:ext cx="0" cy="0"/>
          <a:chOff x="0" y="0"/>
          <a:chExt cx="0" cy="0"/>
        </a:xfrm>
      </p:grpSpPr>
      <p:sp>
        <p:nvSpPr>
          <p:cNvPr id="1583" name="Google Shape;1583;p93"/>
          <p:cNvSpPr/>
          <p:nvPr/>
        </p:nvSpPr>
        <p:spPr>
          <a:xfrm>
            <a:off x="3028950" y="0"/>
            <a:ext cx="3086100" cy="6288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1584" name="Google Shape;1584;p93"/>
          <p:cNvPicPr preferRelativeResize="0"/>
          <p:nvPr/>
        </p:nvPicPr>
        <p:blipFill>
          <a:blip r:embed="rId2">
            <a:alphaModFix/>
          </a:blip>
          <a:stretch>
            <a:fillRect/>
          </a:stretch>
        </p:blipFill>
        <p:spPr>
          <a:xfrm>
            <a:off x="4199372" y="1106306"/>
            <a:ext cx="745256" cy="725081"/>
          </a:xfrm>
          <a:prstGeom prst="rect">
            <a:avLst/>
          </a:prstGeom>
          <a:noFill/>
          <a:ln>
            <a:noFill/>
          </a:ln>
        </p:spPr>
      </p:pic>
      <p:sp>
        <p:nvSpPr>
          <p:cNvPr id="1585" name="Google Shape;1585;p93"/>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200"/>
              <a:buFont typeface="Poppins"/>
              <a:buNone/>
              <a:defRPr b="1" sz="4200">
                <a:solidFill>
                  <a:srgbClr val="43919B"/>
                </a:solidFill>
                <a:latin typeface="Poppins"/>
                <a:ea typeface="Poppins"/>
                <a:cs typeface="Poppins"/>
                <a:sym typeface="Poppins"/>
              </a:defRPr>
            </a:lvl1pPr>
            <a:lvl2pPr lvl="1" rtl="0">
              <a:spcBef>
                <a:spcPts val="0"/>
              </a:spcBef>
              <a:spcAft>
                <a:spcPts val="0"/>
              </a:spcAft>
              <a:buSzPts val="1500"/>
              <a:buFont typeface="Poppins"/>
              <a:buNone/>
              <a:defRPr b="1" sz="1500">
                <a:latin typeface="Poppins"/>
                <a:ea typeface="Poppins"/>
                <a:cs typeface="Poppins"/>
                <a:sym typeface="Poppins"/>
              </a:defRPr>
            </a:lvl2pPr>
            <a:lvl3pPr lvl="2" rtl="0">
              <a:spcBef>
                <a:spcPts val="0"/>
              </a:spcBef>
              <a:spcAft>
                <a:spcPts val="0"/>
              </a:spcAft>
              <a:buSzPts val="1500"/>
              <a:buFont typeface="Poppins"/>
              <a:buNone/>
              <a:defRPr b="1" sz="1500">
                <a:latin typeface="Poppins"/>
                <a:ea typeface="Poppins"/>
                <a:cs typeface="Poppins"/>
                <a:sym typeface="Poppins"/>
              </a:defRPr>
            </a:lvl3pPr>
            <a:lvl4pPr lvl="3" rtl="0">
              <a:spcBef>
                <a:spcPts val="0"/>
              </a:spcBef>
              <a:spcAft>
                <a:spcPts val="0"/>
              </a:spcAft>
              <a:buSzPts val="1500"/>
              <a:buFont typeface="Poppins"/>
              <a:buNone/>
              <a:defRPr b="1" sz="1500">
                <a:latin typeface="Poppins"/>
                <a:ea typeface="Poppins"/>
                <a:cs typeface="Poppins"/>
                <a:sym typeface="Poppins"/>
              </a:defRPr>
            </a:lvl4pPr>
            <a:lvl5pPr lvl="4" rtl="0">
              <a:spcBef>
                <a:spcPts val="0"/>
              </a:spcBef>
              <a:spcAft>
                <a:spcPts val="0"/>
              </a:spcAft>
              <a:buSzPts val="1500"/>
              <a:buFont typeface="Poppins"/>
              <a:buNone/>
              <a:defRPr b="1" sz="1500">
                <a:latin typeface="Poppins"/>
                <a:ea typeface="Poppins"/>
                <a:cs typeface="Poppins"/>
                <a:sym typeface="Poppins"/>
              </a:defRPr>
            </a:lvl5pPr>
            <a:lvl6pPr lvl="5" rtl="0">
              <a:spcBef>
                <a:spcPts val="0"/>
              </a:spcBef>
              <a:spcAft>
                <a:spcPts val="0"/>
              </a:spcAft>
              <a:buSzPts val="1500"/>
              <a:buFont typeface="Poppins"/>
              <a:buNone/>
              <a:defRPr b="1" sz="1500">
                <a:latin typeface="Poppins"/>
                <a:ea typeface="Poppins"/>
                <a:cs typeface="Poppins"/>
                <a:sym typeface="Poppins"/>
              </a:defRPr>
            </a:lvl6pPr>
            <a:lvl7pPr lvl="6" rtl="0">
              <a:spcBef>
                <a:spcPts val="0"/>
              </a:spcBef>
              <a:spcAft>
                <a:spcPts val="0"/>
              </a:spcAft>
              <a:buSzPts val="1500"/>
              <a:buFont typeface="Poppins"/>
              <a:buNone/>
              <a:defRPr b="1" sz="1500">
                <a:latin typeface="Poppins"/>
                <a:ea typeface="Poppins"/>
                <a:cs typeface="Poppins"/>
                <a:sym typeface="Poppins"/>
              </a:defRPr>
            </a:lvl7pPr>
            <a:lvl8pPr lvl="7" rtl="0">
              <a:spcBef>
                <a:spcPts val="0"/>
              </a:spcBef>
              <a:spcAft>
                <a:spcPts val="0"/>
              </a:spcAft>
              <a:buSzPts val="1500"/>
              <a:buFont typeface="Poppins"/>
              <a:buNone/>
              <a:defRPr b="1" sz="1500">
                <a:latin typeface="Poppins"/>
                <a:ea typeface="Poppins"/>
                <a:cs typeface="Poppins"/>
                <a:sym typeface="Poppins"/>
              </a:defRPr>
            </a:lvl8pPr>
            <a:lvl9pPr lvl="8" rtl="0">
              <a:spcBef>
                <a:spcPts val="0"/>
              </a:spcBef>
              <a:spcAft>
                <a:spcPts val="0"/>
              </a:spcAft>
              <a:buSzPts val="1500"/>
              <a:buFont typeface="Poppins"/>
              <a:buNone/>
              <a:defRPr b="1" sz="1500">
                <a:latin typeface="Poppins"/>
                <a:ea typeface="Poppins"/>
                <a:cs typeface="Poppins"/>
                <a:sym typeface="Poppins"/>
              </a:defRPr>
            </a:lvl9pPr>
          </a:lstStyle>
          <a:p/>
        </p:txBody>
      </p:sp>
      <p:sp>
        <p:nvSpPr>
          <p:cNvPr id="1586" name="Google Shape;1586;p93"/>
          <p:cNvSpPr txBox="1"/>
          <p:nvPr>
            <p:ph idx="1"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1pPr>
            <a:lvl2pPr lvl="1" rtl="0">
              <a:spcBef>
                <a:spcPts val="0"/>
              </a:spcBef>
              <a:spcAft>
                <a:spcPts val="0"/>
              </a:spcAft>
              <a:buSzPts val="1700"/>
              <a:buFont typeface="Cabin"/>
              <a:buNone/>
              <a:defRPr b="1" sz="1700">
                <a:latin typeface="Cabin"/>
                <a:ea typeface="Cabin"/>
                <a:cs typeface="Cabin"/>
                <a:sym typeface="Cabin"/>
              </a:defRPr>
            </a:lvl2pPr>
            <a:lvl3pPr lvl="2" rtl="0">
              <a:spcBef>
                <a:spcPts val="0"/>
              </a:spcBef>
              <a:spcAft>
                <a:spcPts val="0"/>
              </a:spcAft>
              <a:buSzPts val="1700"/>
              <a:buFont typeface="Cabin"/>
              <a:buNone/>
              <a:defRPr b="1" sz="1700">
                <a:latin typeface="Cabin"/>
                <a:ea typeface="Cabin"/>
                <a:cs typeface="Cabin"/>
                <a:sym typeface="Cabin"/>
              </a:defRPr>
            </a:lvl3pPr>
            <a:lvl4pPr lvl="3" rtl="0">
              <a:spcBef>
                <a:spcPts val="0"/>
              </a:spcBef>
              <a:spcAft>
                <a:spcPts val="0"/>
              </a:spcAft>
              <a:buSzPts val="1700"/>
              <a:buFont typeface="Cabin"/>
              <a:buNone/>
              <a:defRPr b="1" sz="1700">
                <a:latin typeface="Cabin"/>
                <a:ea typeface="Cabin"/>
                <a:cs typeface="Cabin"/>
                <a:sym typeface="Cabin"/>
              </a:defRPr>
            </a:lvl4pPr>
            <a:lvl5pPr lvl="4" rtl="0">
              <a:spcBef>
                <a:spcPts val="0"/>
              </a:spcBef>
              <a:spcAft>
                <a:spcPts val="0"/>
              </a:spcAft>
              <a:buSzPts val="1700"/>
              <a:buFont typeface="Cabin"/>
              <a:buNone/>
              <a:defRPr b="1" sz="1700">
                <a:latin typeface="Cabin"/>
                <a:ea typeface="Cabin"/>
                <a:cs typeface="Cabin"/>
                <a:sym typeface="Cabin"/>
              </a:defRPr>
            </a:lvl5pPr>
            <a:lvl6pPr lvl="5" rtl="0">
              <a:spcBef>
                <a:spcPts val="0"/>
              </a:spcBef>
              <a:spcAft>
                <a:spcPts val="0"/>
              </a:spcAft>
              <a:buSzPts val="1700"/>
              <a:buFont typeface="Cabin"/>
              <a:buNone/>
              <a:defRPr b="1" sz="1700">
                <a:latin typeface="Cabin"/>
                <a:ea typeface="Cabin"/>
                <a:cs typeface="Cabin"/>
                <a:sym typeface="Cabin"/>
              </a:defRPr>
            </a:lvl6pPr>
            <a:lvl7pPr lvl="6" rtl="0">
              <a:spcBef>
                <a:spcPts val="0"/>
              </a:spcBef>
              <a:spcAft>
                <a:spcPts val="0"/>
              </a:spcAft>
              <a:buSzPts val="1700"/>
              <a:buFont typeface="Cabin"/>
              <a:buNone/>
              <a:defRPr b="1" sz="1700">
                <a:latin typeface="Cabin"/>
                <a:ea typeface="Cabin"/>
                <a:cs typeface="Cabin"/>
                <a:sym typeface="Cabin"/>
              </a:defRPr>
            </a:lvl7pPr>
            <a:lvl8pPr lvl="7" rtl="0">
              <a:spcBef>
                <a:spcPts val="0"/>
              </a:spcBef>
              <a:spcAft>
                <a:spcPts val="0"/>
              </a:spcAft>
              <a:buSzPts val="1700"/>
              <a:buFont typeface="Cabin"/>
              <a:buNone/>
              <a:defRPr b="1" sz="1700">
                <a:latin typeface="Cabin"/>
                <a:ea typeface="Cabin"/>
                <a:cs typeface="Cabin"/>
                <a:sym typeface="Cabin"/>
              </a:defRPr>
            </a:lvl8pPr>
            <a:lvl9pPr lvl="8" rtl="0">
              <a:spcBef>
                <a:spcPts val="0"/>
              </a:spcBef>
              <a:spcAft>
                <a:spcPts val="0"/>
              </a:spcAft>
              <a:buSzPts val="1700"/>
              <a:buFont typeface="Cabin"/>
              <a:buNone/>
              <a:defRPr b="1" sz="1700">
                <a:latin typeface="Cabin"/>
                <a:ea typeface="Cabin"/>
                <a:cs typeface="Cabin"/>
                <a:sym typeface="Cabin"/>
              </a:defRPr>
            </a:lvl9pPr>
          </a:lstStyle>
          <a:p/>
        </p:txBody>
      </p:sp>
      <p:sp>
        <p:nvSpPr>
          <p:cNvPr id="1587" name="Google Shape;1587;p93"/>
          <p:cNvSpPr txBox="1"/>
          <p:nvPr>
            <p:ph idx="2"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rgbClr val="43919B"/>
              </a:buClr>
              <a:buSzPts val="1900"/>
              <a:buFont typeface="Cabin"/>
              <a:buNone/>
              <a:defRPr b="1" sz="1900">
                <a:solidFill>
                  <a:srgbClr val="43919B"/>
                </a:solidFill>
                <a:latin typeface="Cabin"/>
                <a:ea typeface="Cabin"/>
                <a:cs typeface="Cabin"/>
                <a:sym typeface="Cabin"/>
              </a:defRPr>
            </a:lvl1pPr>
            <a:lvl2pPr lvl="1"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Dark">
  <p:cSld name="Custom Layout">
    <p:bg>
      <p:bgPr>
        <a:solidFill>
          <a:schemeClr val="accent5"/>
        </a:solidFill>
      </p:bgPr>
    </p:bg>
    <p:spTree>
      <p:nvGrpSpPr>
        <p:cNvPr id="1588" name="Shape 1588"/>
        <p:cNvGrpSpPr/>
        <p:nvPr/>
      </p:nvGrpSpPr>
      <p:grpSpPr>
        <a:xfrm>
          <a:off x="0" y="0"/>
          <a:ext cx="0" cy="0"/>
          <a:chOff x="0" y="0"/>
          <a:chExt cx="0" cy="0"/>
        </a:xfrm>
      </p:grpSpPr>
      <p:sp>
        <p:nvSpPr>
          <p:cNvPr id="1589" name="Google Shape;1589;p94"/>
          <p:cNvSpPr/>
          <p:nvPr/>
        </p:nvSpPr>
        <p:spPr>
          <a:xfrm>
            <a:off x="3028950" y="0"/>
            <a:ext cx="3086100" cy="628800"/>
          </a:xfrm>
          <a:prstGeom prst="rect">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1590" name="Google Shape;1590;p94"/>
          <p:cNvPicPr preferRelativeResize="0"/>
          <p:nvPr/>
        </p:nvPicPr>
        <p:blipFill>
          <a:blip r:embed="rId2">
            <a:alphaModFix/>
          </a:blip>
          <a:stretch>
            <a:fillRect/>
          </a:stretch>
        </p:blipFill>
        <p:spPr>
          <a:xfrm>
            <a:off x="4182272" y="1129706"/>
            <a:ext cx="779456" cy="758381"/>
          </a:xfrm>
          <a:prstGeom prst="rect">
            <a:avLst/>
          </a:prstGeom>
          <a:noFill/>
          <a:ln>
            <a:noFill/>
          </a:ln>
        </p:spPr>
      </p:pic>
      <p:sp>
        <p:nvSpPr>
          <p:cNvPr id="1591" name="Google Shape;1591;p94"/>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200"/>
              <a:buFont typeface="Poppins"/>
              <a:buNone/>
              <a:defRPr b="1" sz="4200">
                <a:solidFill>
                  <a:schemeClr val="lt1"/>
                </a:solidFill>
                <a:latin typeface="Poppins"/>
                <a:ea typeface="Poppins"/>
                <a:cs typeface="Poppins"/>
                <a:sym typeface="Poppins"/>
              </a:defRPr>
            </a:lvl1pPr>
            <a:lvl2pPr lvl="1"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2pPr>
            <a:lvl3pPr lvl="2"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3pPr>
            <a:lvl4pPr lvl="3"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4pPr>
            <a:lvl5pPr lvl="4"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5pPr>
            <a:lvl6pPr lvl="5"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6pPr>
            <a:lvl7pPr lvl="6"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7pPr>
            <a:lvl8pPr lvl="7"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8pPr>
            <a:lvl9pPr lvl="8"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9pPr>
          </a:lstStyle>
          <a:p/>
        </p:txBody>
      </p:sp>
      <p:sp>
        <p:nvSpPr>
          <p:cNvPr id="1592" name="Google Shape;1592;p94"/>
          <p:cNvSpPr txBox="1"/>
          <p:nvPr>
            <p:ph idx="1"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chemeClr val="lt1"/>
              </a:buClr>
              <a:buSzPts val="1900"/>
              <a:buFont typeface="Cabin"/>
              <a:buNone/>
              <a:defRPr b="1" sz="1900">
                <a:solidFill>
                  <a:schemeClr val="lt1"/>
                </a:solidFill>
                <a:latin typeface="Cabin"/>
                <a:ea typeface="Cabin"/>
                <a:cs typeface="Cabin"/>
                <a:sym typeface="Cabin"/>
              </a:defRPr>
            </a:lvl1pPr>
            <a:lvl2pPr lvl="1"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2pPr>
            <a:lvl3pPr lvl="2"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3pPr>
            <a:lvl4pPr lvl="3"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4pPr>
            <a:lvl5pPr lvl="4"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5pPr>
            <a:lvl6pPr lvl="5"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6pPr>
            <a:lvl7pPr lvl="6"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7pPr>
            <a:lvl8pPr lvl="7"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8pPr>
            <a:lvl9pPr lvl="8"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9pPr>
          </a:lstStyle>
          <a:p/>
        </p:txBody>
      </p:sp>
      <p:sp>
        <p:nvSpPr>
          <p:cNvPr id="1593" name="Google Shape;1593;p94"/>
          <p:cNvSpPr txBox="1"/>
          <p:nvPr>
            <p:ph idx="2"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1pPr>
            <a:lvl2pPr lvl="1"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p:cSld name="1_Custom Layout">
    <p:spTree>
      <p:nvGrpSpPr>
        <p:cNvPr id="1594" name="Shape 1594"/>
        <p:cNvGrpSpPr/>
        <p:nvPr/>
      </p:nvGrpSpPr>
      <p:grpSpPr>
        <a:xfrm>
          <a:off x="0" y="0"/>
          <a:ext cx="0" cy="0"/>
          <a:chOff x="0" y="0"/>
          <a:chExt cx="0" cy="0"/>
        </a:xfrm>
      </p:grpSpPr>
      <p:sp>
        <p:nvSpPr>
          <p:cNvPr id="1595" name="Google Shape;1595;p95"/>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1596" name="Google Shape;1596;p95"/>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1597" name="Google Shape;1597;p95"/>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1598" name="Google Shape;1598;p95"/>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1599" name="Google Shape;1599;p95"/>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600" name="Google Shape;1600;p95"/>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601" name="Google Shape;1601;p95"/>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602" name="Google Shape;1602;p95"/>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603" name="Google Shape;1603;p95"/>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604" name="Google Shape;1604;p95"/>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605" name="Google Shape;1605;p95"/>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
  <p:cSld name="1_Custom Layout_1">
    <p:spTree>
      <p:nvGrpSpPr>
        <p:cNvPr id="1606" name="Shape 1606"/>
        <p:cNvGrpSpPr/>
        <p:nvPr/>
      </p:nvGrpSpPr>
      <p:grpSpPr>
        <a:xfrm>
          <a:off x="0" y="0"/>
          <a:ext cx="0" cy="0"/>
          <a:chOff x="0" y="0"/>
          <a:chExt cx="0" cy="0"/>
        </a:xfrm>
      </p:grpSpPr>
      <p:pic>
        <p:nvPicPr>
          <p:cNvPr id="1607" name="Google Shape;1607;p96"/>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1608" name="Google Shape;1608;p96"/>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1609" name="Google Shape;1609;p96"/>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1610" name="Google Shape;1610;p96"/>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611" name="Google Shape;1611;p96"/>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612" name="Google Shape;1612;p96"/>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613" name="Google Shape;1613;p96"/>
          <p:cNvSpPr txBox="1"/>
          <p:nvPr>
            <p:ph type="title"/>
          </p:nvPr>
        </p:nvSpPr>
        <p:spPr>
          <a:xfrm>
            <a:off x="249694" y="183038"/>
            <a:ext cx="6729300" cy="990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spcBef>
                <a:spcPts val="0"/>
              </a:spcBef>
              <a:spcAft>
                <a:spcPts val="0"/>
              </a:spcAft>
              <a:buSzPts val="3200"/>
              <a:buFont typeface="Poppins"/>
              <a:buNone/>
              <a:defRPr b="1" sz="3200">
                <a:latin typeface="Poppins"/>
                <a:ea typeface="Poppins"/>
                <a:cs typeface="Poppins"/>
                <a:sym typeface="Poppins"/>
              </a:defRPr>
            </a:lvl2pPr>
            <a:lvl3pPr lvl="2" rtl="0">
              <a:spcBef>
                <a:spcPts val="0"/>
              </a:spcBef>
              <a:spcAft>
                <a:spcPts val="0"/>
              </a:spcAft>
              <a:buSzPts val="3200"/>
              <a:buFont typeface="Poppins"/>
              <a:buNone/>
              <a:defRPr b="1" sz="3200">
                <a:latin typeface="Poppins"/>
                <a:ea typeface="Poppins"/>
                <a:cs typeface="Poppins"/>
                <a:sym typeface="Poppins"/>
              </a:defRPr>
            </a:lvl3pPr>
            <a:lvl4pPr lvl="3" rtl="0">
              <a:spcBef>
                <a:spcPts val="0"/>
              </a:spcBef>
              <a:spcAft>
                <a:spcPts val="0"/>
              </a:spcAft>
              <a:buSzPts val="3200"/>
              <a:buFont typeface="Poppins"/>
              <a:buNone/>
              <a:defRPr b="1" sz="3200">
                <a:latin typeface="Poppins"/>
                <a:ea typeface="Poppins"/>
                <a:cs typeface="Poppins"/>
                <a:sym typeface="Poppins"/>
              </a:defRPr>
            </a:lvl4pPr>
            <a:lvl5pPr lvl="4" rtl="0">
              <a:spcBef>
                <a:spcPts val="0"/>
              </a:spcBef>
              <a:spcAft>
                <a:spcPts val="0"/>
              </a:spcAft>
              <a:buSzPts val="3200"/>
              <a:buFont typeface="Poppins"/>
              <a:buNone/>
              <a:defRPr b="1" sz="3200">
                <a:latin typeface="Poppins"/>
                <a:ea typeface="Poppins"/>
                <a:cs typeface="Poppins"/>
                <a:sym typeface="Poppins"/>
              </a:defRPr>
            </a:lvl5pPr>
            <a:lvl6pPr lvl="5" rtl="0">
              <a:spcBef>
                <a:spcPts val="0"/>
              </a:spcBef>
              <a:spcAft>
                <a:spcPts val="0"/>
              </a:spcAft>
              <a:buSzPts val="3200"/>
              <a:buFont typeface="Poppins"/>
              <a:buNone/>
              <a:defRPr b="1" sz="3200">
                <a:latin typeface="Poppins"/>
                <a:ea typeface="Poppins"/>
                <a:cs typeface="Poppins"/>
                <a:sym typeface="Poppins"/>
              </a:defRPr>
            </a:lvl6pPr>
            <a:lvl7pPr lvl="6" rtl="0">
              <a:spcBef>
                <a:spcPts val="0"/>
              </a:spcBef>
              <a:spcAft>
                <a:spcPts val="0"/>
              </a:spcAft>
              <a:buSzPts val="3200"/>
              <a:buFont typeface="Poppins"/>
              <a:buNone/>
              <a:defRPr b="1" sz="3200">
                <a:latin typeface="Poppins"/>
                <a:ea typeface="Poppins"/>
                <a:cs typeface="Poppins"/>
                <a:sym typeface="Poppins"/>
              </a:defRPr>
            </a:lvl7pPr>
            <a:lvl8pPr lvl="7" rtl="0">
              <a:spcBef>
                <a:spcPts val="0"/>
              </a:spcBef>
              <a:spcAft>
                <a:spcPts val="0"/>
              </a:spcAft>
              <a:buSzPts val="3200"/>
              <a:buFont typeface="Poppins"/>
              <a:buNone/>
              <a:defRPr b="1" sz="3200">
                <a:latin typeface="Poppins"/>
                <a:ea typeface="Poppins"/>
                <a:cs typeface="Poppins"/>
                <a:sym typeface="Poppins"/>
              </a:defRPr>
            </a:lvl8pPr>
            <a:lvl9pPr lvl="8" rtl="0">
              <a:spcBef>
                <a:spcPts val="0"/>
              </a:spcBef>
              <a:spcAft>
                <a:spcPts val="0"/>
              </a:spcAft>
              <a:buSzPts val="3200"/>
              <a:buFont typeface="Poppins"/>
              <a:buNone/>
              <a:defRPr b="1" sz="3200">
                <a:latin typeface="Poppins"/>
                <a:ea typeface="Poppins"/>
                <a:cs typeface="Poppins"/>
                <a:sym typeface="Poppins"/>
              </a:defRPr>
            </a:lvl9pPr>
          </a:lstStyle>
          <a:p/>
        </p:txBody>
      </p:sp>
      <p:sp>
        <p:nvSpPr>
          <p:cNvPr id="1614" name="Google Shape;1614;p96"/>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615" name="Google Shape;1615;p96"/>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616" name="Google Shape;1616;p96"/>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617" name="Google Shape;1617;p96"/>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Paragraph">
  <p:cSld name="2_Custom Layout">
    <p:bg>
      <p:bgPr>
        <a:solidFill>
          <a:srgbClr val="FCF8F0"/>
        </a:solidFill>
      </p:bgPr>
    </p:bg>
    <p:spTree>
      <p:nvGrpSpPr>
        <p:cNvPr id="1618" name="Shape 1618"/>
        <p:cNvGrpSpPr/>
        <p:nvPr/>
      </p:nvGrpSpPr>
      <p:grpSpPr>
        <a:xfrm>
          <a:off x="0" y="0"/>
          <a:ext cx="0" cy="0"/>
          <a:chOff x="0" y="0"/>
          <a:chExt cx="0" cy="0"/>
        </a:xfrm>
      </p:grpSpPr>
      <p:pic>
        <p:nvPicPr>
          <p:cNvPr id="1619" name="Google Shape;1619;p97"/>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1620" name="Google Shape;1620;p97"/>
          <p:cNvPicPr preferRelativeResize="0"/>
          <p:nvPr/>
        </p:nvPicPr>
        <p:blipFill>
          <a:blip r:embed="rId3">
            <a:alphaModFix/>
          </a:blip>
          <a:stretch>
            <a:fillRect/>
          </a:stretch>
        </p:blipFill>
        <p:spPr>
          <a:xfrm>
            <a:off x="581175" y="3753412"/>
            <a:ext cx="947588" cy="921956"/>
          </a:xfrm>
          <a:prstGeom prst="rect">
            <a:avLst/>
          </a:prstGeom>
          <a:noFill/>
          <a:ln>
            <a:noFill/>
          </a:ln>
        </p:spPr>
      </p:pic>
      <p:sp>
        <p:nvSpPr>
          <p:cNvPr id="1621" name="Google Shape;1621;p97"/>
          <p:cNvSpPr/>
          <p:nvPr/>
        </p:nvSpPr>
        <p:spPr>
          <a:xfrm rot="933714">
            <a:off x="8046520" y="1023098"/>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22" name="Google Shape;1622;p97"/>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400"/>
              <a:buFont typeface="Poppins"/>
              <a:buNone/>
              <a:defRPr b="1" sz="2400">
                <a:solidFill>
                  <a:srgbClr val="43919B"/>
                </a:solidFill>
                <a:latin typeface="Poppins"/>
                <a:ea typeface="Poppins"/>
                <a:cs typeface="Poppins"/>
                <a:sym typeface="Poppins"/>
              </a:defRPr>
            </a:lvl1pPr>
            <a:lvl2pPr lvl="1" rtl="0" algn="ctr">
              <a:spcBef>
                <a:spcPts val="0"/>
              </a:spcBef>
              <a:spcAft>
                <a:spcPts val="0"/>
              </a:spcAft>
              <a:buSzPts val="2400"/>
              <a:buFont typeface="Poppins"/>
              <a:buNone/>
              <a:defRPr b="1" sz="2400">
                <a:latin typeface="Poppins"/>
                <a:ea typeface="Poppins"/>
                <a:cs typeface="Poppins"/>
                <a:sym typeface="Poppins"/>
              </a:defRPr>
            </a:lvl2pPr>
            <a:lvl3pPr lvl="2" rtl="0" algn="ctr">
              <a:spcBef>
                <a:spcPts val="0"/>
              </a:spcBef>
              <a:spcAft>
                <a:spcPts val="0"/>
              </a:spcAft>
              <a:buSzPts val="2400"/>
              <a:buFont typeface="Poppins"/>
              <a:buNone/>
              <a:defRPr b="1" sz="2400">
                <a:latin typeface="Poppins"/>
                <a:ea typeface="Poppins"/>
                <a:cs typeface="Poppins"/>
                <a:sym typeface="Poppins"/>
              </a:defRPr>
            </a:lvl3pPr>
            <a:lvl4pPr lvl="3" rtl="0" algn="ctr">
              <a:spcBef>
                <a:spcPts val="0"/>
              </a:spcBef>
              <a:spcAft>
                <a:spcPts val="0"/>
              </a:spcAft>
              <a:buSzPts val="2400"/>
              <a:buFont typeface="Poppins"/>
              <a:buNone/>
              <a:defRPr b="1" sz="2400">
                <a:latin typeface="Poppins"/>
                <a:ea typeface="Poppins"/>
                <a:cs typeface="Poppins"/>
                <a:sym typeface="Poppins"/>
              </a:defRPr>
            </a:lvl4pPr>
            <a:lvl5pPr lvl="4" rtl="0" algn="ctr">
              <a:spcBef>
                <a:spcPts val="0"/>
              </a:spcBef>
              <a:spcAft>
                <a:spcPts val="0"/>
              </a:spcAft>
              <a:buSzPts val="2400"/>
              <a:buFont typeface="Poppins"/>
              <a:buNone/>
              <a:defRPr b="1" sz="2400">
                <a:latin typeface="Poppins"/>
                <a:ea typeface="Poppins"/>
                <a:cs typeface="Poppins"/>
                <a:sym typeface="Poppins"/>
              </a:defRPr>
            </a:lvl5pPr>
            <a:lvl6pPr lvl="5" rtl="0" algn="ctr">
              <a:spcBef>
                <a:spcPts val="0"/>
              </a:spcBef>
              <a:spcAft>
                <a:spcPts val="0"/>
              </a:spcAft>
              <a:buSzPts val="2400"/>
              <a:buFont typeface="Poppins"/>
              <a:buNone/>
              <a:defRPr b="1" sz="2400">
                <a:latin typeface="Poppins"/>
                <a:ea typeface="Poppins"/>
                <a:cs typeface="Poppins"/>
                <a:sym typeface="Poppins"/>
              </a:defRPr>
            </a:lvl6pPr>
            <a:lvl7pPr lvl="6" rtl="0" algn="ctr">
              <a:spcBef>
                <a:spcPts val="0"/>
              </a:spcBef>
              <a:spcAft>
                <a:spcPts val="0"/>
              </a:spcAft>
              <a:buSzPts val="2400"/>
              <a:buFont typeface="Poppins"/>
              <a:buNone/>
              <a:defRPr b="1" sz="2400">
                <a:latin typeface="Poppins"/>
                <a:ea typeface="Poppins"/>
                <a:cs typeface="Poppins"/>
                <a:sym typeface="Poppins"/>
              </a:defRPr>
            </a:lvl7pPr>
            <a:lvl8pPr lvl="7" rtl="0" algn="ctr">
              <a:spcBef>
                <a:spcPts val="0"/>
              </a:spcBef>
              <a:spcAft>
                <a:spcPts val="0"/>
              </a:spcAft>
              <a:buSzPts val="2400"/>
              <a:buFont typeface="Poppins"/>
              <a:buNone/>
              <a:defRPr b="1" sz="2400">
                <a:latin typeface="Poppins"/>
                <a:ea typeface="Poppins"/>
                <a:cs typeface="Poppins"/>
                <a:sym typeface="Poppins"/>
              </a:defRPr>
            </a:lvl8pPr>
            <a:lvl9pPr lvl="8" rtl="0" algn="ctr">
              <a:spcBef>
                <a:spcPts val="0"/>
              </a:spcBef>
              <a:spcAft>
                <a:spcPts val="0"/>
              </a:spcAft>
              <a:buSzPts val="2400"/>
              <a:buFont typeface="Poppins"/>
              <a:buNone/>
              <a:defRPr b="1" sz="2400">
                <a:latin typeface="Poppins"/>
                <a:ea typeface="Poppins"/>
                <a:cs typeface="Poppins"/>
                <a:sym typeface="Poppins"/>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Title">
  <p:cSld name="3_Custom Layout">
    <p:bg>
      <p:bgPr>
        <a:solidFill>
          <a:srgbClr val="FCF8F0"/>
        </a:solidFill>
      </p:bgPr>
    </p:bg>
    <p:spTree>
      <p:nvGrpSpPr>
        <p:cNvPr id="1623" name="Shape 1623"/>
        <p:cNvGrpSpPr/>
        <p:nvPr/>
      </p:nvGrpSpPr>
      <p:grpSpPr>
        <a:xfrm>
          <a:off x="0" y="0"/>
          <a:ext cx="0" cy="0"/>
          <a:chOff x="0" y="0"/>
          <a:chExt cx="0" cy="0"/>
        </a:xfrm>
      </p:grpSpPr>
      <p:pic>
        <p:nvPicPr>
          <p:cNvPr id="1624" name="Google Shape;1624;p98"/>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1625" name="Google Shape;1625;p98"/>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626" name="Google Shape;1626;p98"/>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100"/>
              <a:buFont typeface="Poppins"/>
              <a:buNone/>
              <a:defRPr b="1" sz="4100">
                <a:solidFill>
                  <a:srgbClr val="43919B"/>
                </a:solidFill>
                <a:latin typeface="Poppins"/>
                <a:ea typeface="Poppins"/>
                <a:cs typeface="Poppins"/>
                <a:sym typeface="Poppins"/>
              </a:defRPr>
            </a:lvl1pPr>
            <a:lvl2pPr lvl="1" rtl="0" algn="ctr">
              <a:spcBef>
                <a:spcPts val="0"/>
              </a:spcBef>
              <a:spcAft>
                <a:spcPts val="0"/>
              </a:spcAft>
              <a:buSzPts val="4100"/>
              <a:buFont typeface="Poppins"/>
              <a:buNone/>
              <a:defRPr b="1" sz="4100">
                <a:latin typeface="Poppins"/>
                <a:ea typeface="Poppins"/>
                <a:cs typeface="Poppins"/>
                <a:sym typeface="Poppins"/>
              </a:defRPr>
            </a:lvl2pPr>
            <a:lvl3pPr lvl="2" rtl="0" algn="ctr">
              <a:spcBef>
                <a:spcPts val="0"/>
              </a:spcBef>
              <a:spcAft>
                <a:spcPts val="0"/>
              </a:spcAft>
              <a:buSzPts val="4100"/>
              <a:buFont typeface="Poppins"/>
              <a:buNone/>
              <a:defRPr b="1" sz="4100">
                <a:latin typeface="Poppins"/>
                <a:ea typeface="Poppins"/>
                <a:cs typeface="Poppins"/>
                <a:sym typeface="Poppins"/>
              </a:defRPr>
            </a:lvl3pPr>
            <a:lvl4pPr lvl="3" rtl="0" algn="ctr">
              <a:spcBef>
                <a:spcPts val="0"/>
              </a:spcBef>
              <a:spcAft>
                <a:spcPts val="0"/>
              </a:spcAft>
              <a:buSzPts val="4100"/>
              <a:buFont typeface="Poppins"/>
              <a:buNone/>
              <a:defRPr b="1" sz="4100">
                <a:latin typeface="Poppins"/>
                <a:ea typeface="Poppins"/>
                <a:cs typeface="Poppins"/>
                <a:sym typeface="Poppins"/>
              </a:defRPr>
            </a:lvl4pPr>
            <a:lvl5pPr lvl="4" rtl="0" algn="ctr">
              <a:spcBef>
                <a:spcPts val="0"/>
              </a:spcBef>
              <a:spcAft>
                <a:spcPts val="0"/>
              </a:spcAft>
              <a:buSzPts val="4100"/>
              <a:buFont typeface="Poppins"/>
              <a:buNone/>
              <a:defRPr b="1" sz="4100">
                <a:latin typeface="Poppins"/>
                <a:ea typeface="Poppins"/>
                <a:cs typeface="Poppins"/>
                <a:sym typeface="Poppins"/>
              </a:defRPr>
            </a:lvl5pPr>
            <a:lvl6pPr lvl="5" rtl="0" algn="ctr">
              <a:spcBef>
                <a:spcPts val="0"/>
              </a:spcBef>
              <a:spcAft>
                <a:spcPts val="0"/>
              </a:spcAft>
              <a:buSzPts val="4100"/>
              <a:buFont typeface="Poppins"/>
              <a:buNone/>
              <a:defRPr b="1" sz="4100">
                <a:latin typeface="Poppins"/>
                <a:ea typeface="Poppins"/>
                <a:cs typeface="Poppins"/>
                <a:sym typeface="Poppins"/>
              </a:defRPr>
            </a:lvl6pPr>
            <a:lvl7pPr lvl="6" rtl="0" algn="ctr">
              <a:spcBef>
                <a:spcPts val="0"/>
              </a:spcBef>
              <a:spcAft>
                <a:spcPts val="0"/>
              </a:spcAft>
              <a:buSzPts val="4100"/>
              <a:buFont typeface="Poppins"/>
              <a:buNone/>
              <a:defRPr b="1" sz="4100">
                <a:latin typeface="Poppins"/>
                <a:ea typeface="Poppins"/>
                <a:cs typeface="Poppins"/>
                <a:sym typeface="Poppins"/>
              </a:defRPr>
            </a:lvl7pPr>
            <a:lvl8pPr lvl="7" rtl="0" algn="ctr">
              <a:spcBef>
                <a:spcPts val="0"/>
              </a:spcBef>
              <a:spcAft>
                <a:spcPts val="0"/>
              </a:spcAft>
              <a:buSzPts val="4100"/>
              <a:buFont typeface="Poppins"/>
              <a:buNone/>
              <a:defRPr b="1" sz="4100">
                <a:latin typeface="Poppins"/>
                <a:ea typeface="Poppins"/>
                <a:cs typeface="Poppins"/>
                <a:sym typeface="Poppins"/>
              </a:defRPr>
            </a:lvl8pPr>
            <a:lvl9pPr lvl="8" rtl="0" algn="ctr">
              <a:spcBef>
                <a:spcPts val="0"/>
              </a:spcBef>
              <a:spcAft>
                <a:spcPts val="0"/>
              </a:spcAft>
              <a:buSzPts val="4100"/>
              <a:buFont typeface="Poppins"/>
              <a:buNone/>
              <a:defRPr b="1" sz="4100">
                <a:latin typeface="Poppins"/>
                <a:ea typeface="Poppins"/>
                <a:cs typeface="Poppins"/>
                <a:sym typeface="Poppins"/>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Paragraph">
  <p:cSld name="4_Custom Layout">
    <p:bg>
      <p:bgPr>
        <a:solidFill>
          <a:srgbClr val="43919B"/>
        </a:solidFill>
      </p:bgPr>
    </p:bg>
    <p:spTree>
      <p:nvGrpSpPr>
        <p:cNvPr id="1627" name="Shape 1627"/>
        <p:cNvGrpSpPr/>
        <p:nvPr/>
      </p:nvGrpSpPr>
      <p:grpSpPr>
        <a:xfrm>
          <a:off x="0" y="0"/>
          <a:ext cx="0" cy="0"/>
          <a:chOff x="0" y="0"/>
          <a:chExt cx="0" cy="0"/>
        </a:xfrm>
      </p:grpSpPr>
      <p:pic>
        <p:nvPicPr>
          <p:cNvPr id="1628" name="Google Shape;1628;p99"/>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1629" name="Google Shape;1629;p99"/>
          <p:cNvPicPr preferRelativeResize="0"/>
          <p:nvPr/>
        </p:nvPicPr>
        <p:blipFill rotWithShape="1">
          <a:blip r:embed="rId3">
            <a:alphaModFix/>
          </a:blip>
          <a:srcRect b="0" l="0" r="0" t="0"/>
          <a:stretch/>
        </p:blipFill>
        <p:spPr>
          <a:xfrm>
            <a:off x="581175" y="3753412"/>
            <a:ext cx="947588" cy="921956"/>
          </a:xfrm>
          <a:prstGeom prst="rect">
            <a:avLst/>
          </a:prstGeom>
          <a:noFill/>
          <a:ln>
            <a:noFill/>
          </a:ln>
        </p:spPr>
      </p:pic>
      <p:sp>
        <p:nvSpPr>
          <p:cNvPr id="1630" name="Google Shape;1630;p99"/>
          <p:cNvSpPr/>
          <p:nvPr/>
        </p:nvSpPr>
        <p:spPr>
          <a:xfrm rot="933714">
            <a:off x="8046520" y="1023098"/>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631" name="Google Shape;1631;p99"/>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1pPr>
            <a:lvl2pPr lvl="1"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2pPr>
            <a:lvl3pPr lvl="2"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3pPr>
            <a:lvl4pPr lvl="3"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4pPr>
            <a:lvl5pPr lvl="4"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5pPr>
            <a:lvl6pPr lvl="5"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6pPr>
            <a:lvl7pPr lvl="6"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7pPr>
            <a:lvl8pPr lvl="7"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8pPr>
            <a:lvl9pPr lvl="8"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Title">
  <p:cSld name="5_Custom Layout">
    <p:bg>
      <p:bgPr>
        <a:solidFill>
          <a:srgbClr val="43919B"/>
        </a:solidFill>
      </p:bgPr>
    </p:bg>
    <p:spTree>
      <p:nvGrpSpPr>
        <p:cNvPr id="1632" name="Shape 1632"/>
        <p:cNvGrpSpPr/>
        <p:nvPr/>
      </p:nvGrpSpPr>
      <p:grpSpPr>
        <a:xfrm>
          <a:off x="0" y="0"/>
          <a:ext cx="0" cy="0"/>
          <a:chOff x="0" y="0"/>
          <a:chExt cx="0" cy="0"/>
        </a:xfrm>
      </p:grpSpPr>
      <p:pic>
        <p:nvPicPr>
          <p:cNvPr id="1633" name="Google Shape;1633;p100"/>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1634" name="Google Shape;1634;p100"/>
          <p:cNvSpPr/>
          <p:nvPr/>
        </p:nvSpPr>
        <p:spPr>
          <a:xfrm rot="933714">
            <a:off x="787935" y="594473"/>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635" name="Google Shape;1635;p100"/>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1pPr>
            <a:lvl2pPr lvl="1"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2pPr>
            <a:lvl3pPr lvl="2"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3pPr>
            <a:lvl4pPr lvl="3"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4pPr>
            <a:lvl5pPr lvl="4"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5pPr>
            <a:lvl6pPr lvl="5"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6pPr>
            <a:lvl7pPr lvl="6"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7pPr>
            <a:lvl8pPr lvl="7"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8pPr>
            <a:lvl9pPr lvl="8"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Yellow">
  <p:cSld name="6_Custom Layout">
    <p:bg>
      <p:bgPr>
        <a:solidFill>
          <a:schemeClr val="accent4"/>
        </a:solidFill>
      </p:bgPr>
    </p:bg>
    <p:spTree>
      <p:nvGrpSpPr>
        <p:cNvPr id="1636" name="Shape 1636"/>
        <p:cNvGrpSpPr/>
        <p:nvPr/>
      </p:nvGrpSpPr>
      <p:grpSpPr>
        <a:xfrm>
          <a:off x="0" y="0"/>
          <a:ext cx="0" cy="0"/>
          <a:chOff x="0" y="0"/>
          <a:chExt cx="0" cy="0"/>
        </a:xfrm>
      </p:grpSpPr>
      <p:pic>
        <p:nvPicPr>
          <p:cNvPr id="1637" name="Google Shape;1637;p101"/>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1638" name="Google Shape;1638;p101"/>
          <p:cNvSpPr/>
          <p:nvPr>
            <p:ph idx="2" type="pic"/>
          </p:nvPr>
        </p:nvSpPr>
        <p:spPr>
          <a:xfrm>
            <a:off x="736200" y="697613"/>
            <a:ext cx="7671600" cy="3748200"/>
          </a:xfrm>
          <a:prstGeom prst="roundRect">
            <a:avLst>
              <a:gd fmla="val 16667" name="adj"/>
            </a:avLst>
          </a:prstGeom>
          <a:noFill/>
          <a:ln>
            <a:noFill/>
          </a:ln>
        </p:spPr>
      </p:sp>
      <p:sp>
        <p:nvSpPr>
          <p:cNvPr id="1639" name="Google Shape;1639;p101"/>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1640" name="Google Shape;1640;p101"/>
          <p:cNvGrpSpPr/>
          <p:nvPr/>
        </p:nvGrpSpPr>
        <p:grpSpPr>
          <a:xfrm>
            <a:off x="4350628" y="2217887"/>
            <a:ext cx="557044" cy="707722"/>
            <a:chOff x="5576150" y="1977075"/>
            <a:chExt cx="742725" cy="1133625"/>
          </a:xfrm>
        </p:grpSpPr>
        <p:sp>
          <p:nvSpPr>
            <p:cNvPr id="1641" name="Google Shape;1641;p101"/>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42" name="Google Shape;1642;p101"/>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Coral">
  <p:cSld name="7_Custom Layout">
    <p:bg>
      <p:bgPr>
        <a:solidFill>
          <a:schemeClr val="accent6"/>
        </a:solidFill>
      </p:bgPr>
    </p:bg>
    <p:spTree>
      <p:nvGrpSpPr>
        <p:cNvPr id="1643" name="Shape 1643"/>
        <p:cNvGrpSpPr/>
        <p:nvPr/>
      </p:nvGrpSpPr>
      <p:grpSpPr>
        <a:xfrm>
          <a:off x="0" y="0"/>
          <a:ext cx="0" cy="0"/>
          <a:chOff x="0" y="0"/>
          <a:chExt cx="0" cy="0"/>
        </a:xfrm>
      </p:grpSpPr>
      <p:pic>
        <p:nvPicPr>
          <p:cNvPr id="1644" name="Google Shape;1644;p102"/>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1645" name="Google Shape;1645;p102"/>
          <p:cNvSpPr/>
          <p:nvPr>
            <p:ph idx="2" type="pic"/>
          </p:nvPr>
        </p:nvSpPr>
        <p:spPr>
          <a:xfrm>
            <a:off x="736200" y="697613"/>
            <a:ext cx="7671600" cy="3748200"/>
          </a:xfrm>
          <a:prstGeom prst="roundRect">
            <a:avLst>
              <a:gd fmla="val 16667" name="adj"/>
            </a:avLst>
          </a:prstGeom>
          <a:noFill/>
          <a:ln>
            <a:noFill/>
          </a:ln>
        </p:spPr>
      </p:sp>
      <p:sp>
        <p:nvSpPr>
          <p:cNvPr id="1646" name="Google Shape;1646;p102"/>
          <p:cNvSpPr/>
          <p:nvPr/>
        </p:nvSpPr>
        <p:spPr>
          <a:xfrm rot="933714">
            <a:off x="787935" y="594473"/>
            <a:ext cx="535636" cy="470566"/>
          </a:xfrm>
          <a:prstGeom prst="heart">
            <a:avLst/>
          </a:prstGeom>
          <a:solidFill>
            <a:schemeClr val="accent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1647" name="Google Shape;1647;p102"/>
          <p:cNvGrpSpPr/>
          <p:nvPr/>
        </p:nvGrpSpPr>
        <p:grpSpPr>
          <a:xfrm>
            <a:off x="4350628" y="2217887"/>
            <a:ext cx="557044" cy="707722"/>
            <a:chOff x="5576150" y="1977075"/>
            <a:chExt cx="742725" cy="1133625"/>
          </a:xfrm>
        </p:grpSpPr>
        <p:sp>
          <p:nvSpPr>
            <p:cNvPr id="1648" name="Google Shape;1648;p102"/>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49" name="Google Shape;1649;p102"/>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45"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84.xml"/><Relationship Id="rId20" Type="http://schemas.openxmlformats.org/officeDocument/2006/relationships/slideLayout" Target="../slideLayouts/slideLayout64.xml"/><Relationship Id="rId42" Type="http://schemas.openxmlformats.org/officeDocument/2006/relationships/slideLayout" Target="../slideLayouts/slideLayout86.xml"/><Relationship Id="rId41" Type="http://schemas.openxmlformats.org/officeDocument/2006/relationships/slideLayout" Target="../slideLayouts/slideLayout85.xml"/><Relationship Id="rId22" Type="http://schemas.openxmlformats.org/officeDocument/2006/relationships/slideLayout" Target="../slideLayouts/slideLayout66.xml"/><Relationship Id="rId44" Type="http://schemas.openxmlformats.org/officeDocument/2006/relationships/slideLayout" Target="../slideLayouts/slideLayout88.xml"/><Relationship Id="rId21" Type="http://schemas.openxmlformats.org/officeDocument/2006/relationships/slideLayout" Target="../slideLayouts/slideLayout65.xml"/><Relationship Id="rId43" Type="http://schemas.openxmlformats.org/officeDocument/2006/relationships/slideLayout" Target="../slideLayouts/slideLayout87.xml"/><Relationship Id="rId24" Type="http://schemas.openxmlformats.org/officeDocument/2006/relationships/slideLayout" Target="../slideLayouts/slideLayout68.xml"/><Relationship Id="rId46" Type="http://schemas.openxmlformats.org/officeDocument/2006/relationships/theme" Target="../theme/theme4.xml"/><Relationship Id="rId23" Type="http://schemas.openxmlformats.org/officeDocument/2006/relationships/slideLayout" Target="../slideLayouts/slideLayout67.xml"/><Relationship Id="rId45" Type="http://schemas.openxmlformats.org/officeDocument/2006/relationships/slideLayout" Target="../slideLayouts/slideLayout89.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26" Type="http://schemas.openxmlformats.org/officeDocument/2006/relationships/slideLayout" Target="../slideLayouts/slideLayout70.xml"/><Relationship Id="rId25" Type="http://schemas.openxmlformats.org/officeDocument/2006/relationships/slideLayout" Target="../slideLayouts/slideLayout69.xml"/><Relationship Id="rId28" Type="http://schemas.openxmlformats.org/officeDocument/2006/relationships/slideLayout" Target="../slideLayouts/slideLayout72.xml"/><Relationship Id="rId27" Type="http://schemas.openxmlformats.org/officeDocument/2006/relationships/slideLayout" Target="../slideLayouts/slideLayout71.xml"/><Relationship Id="rId5" Type="http://schemas.openxmlformats.org/officeDocument/2006/relationships/slideLayout" Target="../slideLayouts/slideLayout49.xml"/><Relationship Id="rId6" Type="http://schemas.openxmlformats.org/officeDocument/2006/relationships/slideLayout" Target="../slideLayouts/slideLayout50.xml"/><Relationship Id="rId29" Type="http://schemas.openxmlformats.org/officeDocument/2006/relationships/slideLayout" Target="../slideLayouts/slideLayout73.xml"/><Relationship Id="rId7" Type="http://schemas.openxmlformats.org/officeDocument/2006/relationships/slideLayout" Target="../slideLayouts/slideLayout51.xml"/><Relationship Id="rId8" Type="http://schemas.openxmlformats.org/officeDocument/2006/relationships/slideLayout" Target="../slideLayouts/slideLayout52.xml"/><Relationship Id="rId31" Type="http://schemas.openxmlformats.org/officeDocument/2006/relationships/slideLayout" Target="../slideLayouts/slideLayout75.xml"/><Relationship Id="rId30" Type="http://schemas.openxmlformats.org/officeDocument/2006/relationships/slideLayout" Target="../slideLayouts/slideLayout74.xml"/><Relationship Id="rId11" Type="http://schemas.openxmlformats.org/officeDocument/2006/relationships/slideLayout" Target="../slideLayouts/slideLayout55.xml"/><Relationship Id="rId33" Type="http://schemas.openxmlformats.org/officeDocument/2006/relationships/slideLayout" Target="../slideLayouts/slideLayout77.xml"/><Relationship Id="rId10" Type="http://schemas.openxmlformats.org/officeDocument/2006/relationships/slideLayout" Target="../slideLayouts/slideLayout54.xml"/><Relationship Id="rId32" Type="http://schemas.openxmlformats.org/officeDocument/2006/relationships/slideLayout" Target="../slideLayouts/slideLayout76.xml"/><Relationship Id="rId13" Type="http://schemas.openxmlformats.org/officeDocument/2006/relationships/slideLayout" Target="../slideLayouts/slideLayout57.xml"/><Relationship Id="rId35" Type="http://schemas.openxmlformats.org/officeDocument/2006/relationships/slideLayout" Target="../slideLayouts/slideLayout79.xml"/><Relationship Id="rId12" Type="http://schemas.openxmlformats.org/officeDocument/2006/relationships/slideLayout" Target="../slideLayouts/slideLayout56.xml"/><Relationship Id="rId34" Type="http://schemas.openxmlformats.org/officeDocument/2006/relationships/slideLayout" Target="../slideLayouts/slideLayout78.xml"/><Relationship Id="rId15" Type="http://schemas.openxmlformats.org/officeDocument/2006/relationships/slideLayout" Target="../slideLayouts/slideLayout59.xml"/><Relationship Id="rId37" Type="http://schemas.openxmlformats.org/officeDocument/2006/relationships/slideLayout" Target="../slideLayouts/slideLayout81.xml"/><Relationship Id="rId14" Type="http://schemas.openxmlformats.org/officeDocument/2006/relationships/slideLayout" Target="../slideLayouts/slideLayout58.xml"/><Relationship Id="rId36" Type="http://schemas.openxmlformats.org/officeDocument/2006/relationships/slideLayout" Target="../slideLayouts/slideLayout80.xml"/><Relationship Id="rId17" Type="http://schemas.openxmlformats.org/officeDocument/2006/relationships/slideLayout" Target="../slideLayouts/slideLayout61.xml"/><Relationship Id="rId39" Type="http://schemas.openxmlformats.org/officeDocument/2006/relationships/slideLayout" Target="../slideLayouts/slideLayout83.xml"/><Relationship Id="rId16" Type="http://schemas.openxmlformats.org/officeDocument/2006/relationships/slideLayout" Target="../slideLayouts/slideLayout60.xml"/><Relationship Id="rId38" Type="http://schemas.openxmlformats.org/officeDocument/2006/relationships/slideLayout" Target="../slideLayouts/slideLayout82.xml"/><Relationship Id="rId19" Type="http://schemas.openxmlformats.org/officeDocument/2006/relationships/slideLayout" Target="../slideLayouts/slideLayout63.xml"/><Relationship Id="rId18"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109.xml"/><Relationship Id="rId22" Type="http://schemas.openxmlformats.org/officeDocument/2006/relationships/slideLayout" Target="../slideLayouts/slideLayout111.xml"/><Relationship Id="rId21" Type="http://schemas.openxmlformats.org/officeDocument/2006/relationships/slideLayout" Target="../slideLayouts/slideLayout110.xml"/><Relationship Id="rId24" Type="http://schemas.openxmlformats.org/officeDocument/2006/relationships/slideLayout" Target="../slideLayouts/slideLayout113.xml"/><Relationship Id="rId23" Type="http://schemas.openxmlformats.org/officeDocument/2006/relationships/slideLayout" Target="../slideLayouts/slideLayout112.xml"/><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9" Type="http://schemas.openxmlformats.org/officeDocument/2006/relationships/slideLayout" Target="../slideLayouts/slideLayout98.xml"/><Relationship Id="rId26" Type="http://schemas.openxmlformats.org/officeDocument/2006/relationships/slideLayout" Target="../slideLayouts/slideLayout115.xml"/><Relationship Id="rId25" Type="http://schemas.openxmlformats.org/officeDocument/2006/relationships/slideLayout" Target="../slideLayouts/slideLayout114.xml"/><Relationship Id="rId28" Type="http://schemas.openxmlformats.org/officeDocument/2006/relationships/slideLayout" Target="../slideLayouts/slideLayout117.xml"/><Relationship Id="rId27" Type="http://schemas.openxmlformats.org/officeDocument/2006/relationships/slideLayout" Target="../slideLayouts/slideLayout116.xml"/><Relationship Id="rId5" Type="http://schemas.openxmlformats.org/officeDocument/2006/relationships/slideLayout" Target="../slideLayouts/slideLayout94.xml"/><Relationship Id="rId6" Type="http://schemas.openxmlformats.org/officeDocument/2006/relationships/slideLayout" Target="../slideLayouts/slideLayout95.xml"/><Relationship Id="rId29" Type="http://schemas.openxmlformats.org/officeDocument/2006/relationships/slideLayout" Target="../slideLayouts/slideLayout118.xml"/><Relationship Id="rId7" Type="http://schemas.openxmlformats.org/officeDocument/2006/relationships/slideLayout" Target="../slideLayouts/slideLayout96.xml"/><Relationship Id="rId8" Type="http://schemas.openxmlformats.org/officeDocument/2006/relationships/slideLayout" Target="../slideLayouts/slideLayout97.xml"/><Relationship Id="rId31" Type="http://schemas.openxmlformats.org/officeDocument/2006/relationships/slideLayout" Target="../slideLayouts/slideLayout120.xml"/><Relationship Id="rId30" Type="http://schemas.openxmlformats.org/officeDocument/2006/relationships/slideLayout" Target="../slideLayouts/slideLayout119.xml"/><Relationship Id="rId11" Type="http://schemas.openxmlformats.org/officeDocument/2006/relationships/slideLayout" Target="../slideLayouts/slideLayout100.xml"/><Relationship Id="rId33" Type="http://schemas.openxmlformats.org/officeDocument/2006/relationships/theme" Target="../theme/theme6.xml"/><Relationship Id="rId10" Type="http://schemas.openxmlformats.org/officeDocument/2006/relationships/slideLayout" Target="../slideLayouts/slideLayout99.xml"/><Relationship Id="rId32" Type="http://schemas.openxmlformats.org/officeDocument/2006/relationships/slideLayout" Target="../slideLayouts/slideLayout121.xml"/><Relationship Id="rId13" Type="http://schemas.openxmlformats.org/officeDocument/2006/relationships/slideLayout" Target="../slideLayouts/slideLayout102.xml"/><Relationship Id="rId12" Type="http://schemas.openxmlformats.org/officeDocument/2006/relationships/slideLayout" Target="../slideLayouts/slideLayout101.xml"/><Relationship Id="rId15" Type="http://schemas.openxmlformats.org/officeDocument/2006/relationships/slideLayout" Target="../slideLayouts/slideLayout104.xml"/><Relationship Id="rId14" Type="http://schemas.openxmlformats.org/officeDocument/2006/relationships/slideLayout" Target="../slideLayouts/slideLayout103.xml"/><Relationship Id="rId17" Type="http://schemas.openxmlformats.org/officeDocument/2006/relationships/slideLayout" Target="../slideLayouts/slideLayout106.xml"/><Relationship Id="rId16" Type="http://schemas.openxmlformats.org/officeDocument/2006/relationships/slideLayout" Target="../slideLayouts/slideLayout105.xml"/><Relationship Id="rId19" Type="http://schemas.openxmlformats.org/officeDocument/2006/relationships/slideLayout" Target="../slideLayouts/slideLayout108.xml"/><Relationship Id="rId18" Type="http://schemas.openxmlformats.org/officeDocument/2006/relationships/slideLayout" Target="../slideLayouts/slideLayout107.xml"/></Relationships>
</file>

<file path=ppt/slideMasters/_rels/slideMaster4.xml.rels><?xml version="1.0" encoding="UTF-8" standalone="yes"?><Relationships xmlns="http://schemas.openxmlformats.org/package/2006/relationships"><Relationship Id="rId40" Type="http://schemas.openxmlformats.org/officeDocument/2006/relationships/slideLayout" Target="../slideLayouts/slideLayout161.xml"/><Relationship Id="rId20" Type="http://schemas.openxmlformats.org/officeDocument/2006/relationships/slideLayout" Target="../slideLayouts/slideLayout141.xml"/><Relationship Id="rId42" Type="http://schemas.openxmlformats.org/officeDocument/2006/relationships/slideLayout" Target="../slideLayouts/slideLayout163.xml"/><Relationship Id="rId41" Type="http://schemas.openxmlformats.org/officeDocument/2006/relationships/slideLayout" Target="../slideLayouts/slideLayout162.xml"/><Relationship Id="rId22" Type="http://schemas.openxmlformats.org/officeDocument/2006/relationships/slideLayout" Target="../slideLayouts/slideLayout143.xml"/><Relationship Id="rId21" Type="http://schemas.openxmlformats.org/officeDocument/2006/relationships/slideLayout" Target="../slideLayouts/slideLayout142.xml"/><Relationship Id="rId43" Type="http://schemas.openxmlformats.org/officeDocument/2006/relationships/theme" Target="../theme/theme3.xml"/><Relationship Id="rId24" Type="http://schemas.openxmlformats.org/officeDocument/2006/relationships/slideLayout" Target="../slideLayouts/slideLayout145.xml"/><Relationship Id="rId23" Type="http://schemas.openxmlformats.org/officeDocument/2006/relationships/slideLayout" Target="../slideLayouts/slideLayout144.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26" Type="http://schemas.openxmlformats.org/officeDocument/2006/relationships/slideLayout" Target="../slideLayouts/slideLayout147.xml"/><Relationship Id="rId25" Type="http://schemas.openxmlformats.org/officeDocument/2006/relationships/slideLayout" Target="../slideLayouts/slideLayout146.xml"/><Relationship Id="rId28" Type="http://schemas.openxmlformats.org/officeDocument/2006/relationships/slideLayout" Target="../slideLayouts/slideLayout149.xml"/><Relationship Id="rId27" Type="http://schemas.openxmlformats.org/officeDocument/2006/relationships/slideLayout" Target="../slideLayouts/slideLayout148.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29" Type="http://schemas.openxmlformats.org/officeDocument/2006/relationships/slideLayout" Target="../slideLayouts/slideLayout150.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31" Type="http://schemas.openxmlformats.org/officeDocument/2006/relationships/slideLayout" Target="../slideLayouts/slideLayout152.xml"/><Relationship Id="rId30" Type="http://schemas.openxmlformats.org/officeDocument/2006/relationships/slideLayout" Target="../slideLayouts/slideLayout151.xml"/><Relationship Id="rId11" Type="http://schemas.openxmlformats.org/officeDocument/2006/relationships/slideLayout" Target="../slideLayouts/slideLayout132.xml"/><Relationship Id="rId33" Type="http://schemas.openxmlformats.org/officeDocument/2006/relationships/slideLayout" Target="../slideLayouts/slideLayout154.xml"/><Relationship Id="rId10" Type="http://schemas.openxmlformats.org/officeDocument/2006/relationships/slideLayout" Target="../slideLayouts/slideLayout131.xml"/><Relationship Id="rId32" Type="http://schemas.openxmlformats.org/officeDocument/2006/relationships/slideLayout" Target="../slideLayouts/slideLayout153.xml"/><Relationship Id="rId13" Type="http://schemas.openxmlformats.org/officeDocument/2006/relationships/slideLayout" Target="../slideLayouts/slideLayout134.xml"/><Relationship Id="rId35" Type="http://schemas.openxmlformats.org/officeDocument/2006/relationships/slideLayout" Target="../slideLayouts/slideLayout156.xml"/><Relationship Id="rId12" Type="http://schemas.openxmlformats.org/officeDocument/2006/relationships/slideLayout" Target="../slideLayouts/slideLayout133.xml"/><Relationship Id="rId34" Type="http://schemas.openxmlformats.org/officeDocument/2006/relationships/slideLayout" Target="../slideLayouts/slideLayout155.xml"/><Relationship Id="rId15" Type="http://schemas.openxmlformats.org/officeDocument/2006/relationships/slideLayout" Target="../slideLayouts/slideLayout136.xml"/><Relationship Id="rId37" Type="http://schemas.openxmlformats.org/officeDocument/2006/relationships/slideLayout" Target="../slideLayouts/slideLayout158.xml"/><Relationship Id="rId14" Type="http://schemas.openxmlformats.org/officeDocument/2006/relationships/slideLayout" Target="../slideLayouts/slideLayout135.xml"/><Relationship Id="rId36" Type="http://schemas.openxmlformats.org/officeDocument/2006/relationships/slideLayout" Target="../slideLayouts/slideLayout157.xml"/><Relationship Id="rId17" Type="http://schemas.openxmlformats.org/officeDocument/2006/relationships/slideLayout" Target="../slideLayouts/slideLayout138.xml"/><Relationship Id="rId39" Type="http://schemas.openxmlformats.org/officeDocument/2006/relationships/slideLayout" Target="../slideLayouts/slideLayout160.xml"/><Relationship Id="rId16" Type="http://schemas.openxmlformats.org/officeDocument/2006/relationships/slideLayout" Target="../slideLayouts/slideLayout137.xml"/><Relationship Id="rId38" Type="http://schemas.openxmlformats.org/officeDocument/2006/relationships/slideLayout" Target="../slideLayouts/slideLayout159.xml"/><Relationship Id="rId19" Type="http://schemas.openxmlformats.org/officeDocument/2006/relationships/slideLayout" Target="../slideLayouts/slideLayout140.xml"/><Relationship Id="rId18" Type="http://schemas.openxmlformats.org/officeDocument/2006/relationships/slideLayout" Target="../slideLayouts/slideLayout139.xml"/></Relationships>
</file>

<file path=ppt/slideMasters/_rels/slideMaster5.xml.rels><?xml version="1.0" encoding="UTF-8" standalone="yes"?><Relationships xmlns="http://schemas.openxmlformats.org/package/2006/relationships"><Relationship Id="rId40" Type="http://schemas.openxmlformats.org/officeDocument/2006/relationships/slideLayout" Target="../slideLayouts/slideLayout203.xml"/><Relationship Id="rId20" Type="http://schemas.openxmlformats.org/officeDocument/2006/relationships/slideLayout" Target="../slideLayouts/slideLayout183.xml"/><Relationship Id="rId42" Type="http://schemas.openxmlformats.org/officeDocument/2006/relationships/theme" Target="../theme/theme1.xml"/><Relationship Id="rId41" Type="http://schemas.openxmlformats.org/officeDocument/2006/relationships/slideLayout" Target="../slideLayouts/slideLayout204.xml"/><Relationship Id="rId22" Type="http://schemas.openxmlformats.org/officeDocument/2006/relationships/slideLayout" Target="../slideLayouts/slideLayout185.xml"/><Relationship Id="rId21" Type="http://schemas.openxmlformats.org/officeDocument/2006/relationships/slideLayout" Target="../slideLayouts/slideLayout184.xml"/><Relationship Id="rId24" Type="http://schemas.openxmlformats.org/officeDocument/2006/relationships/slideLayout" Target="../slideLayouts/slideLayout187.xml"/><Relationship Id="rId23" Type="http://schemas.openxmlformats.org/officeDocument/2006/relationships/slideLayout" Target="../slideLayouts/slideLayout186.xml"/><Relationship Id="rId1" Type="http://schemas.openxmlformats.org/officeDocument/2006/relationships/slideLayout" Target="../slideLayouts/slideLayout164.xml"/><Relationship Id="rId2" Type="http://schemas.openxmlformats.org/officeDocument/2006/relationships/slideLayout" Target="../slideLayouts/slideLayout165.xml"/><Relationship Id="rId3" Type="http://schemas.openxmlformats.org/officeDocument/2006/relationships/slideLayout" Target="../slideLayouts/slideLayout166.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26" Type="http://schemas.openxmlformats.org/officeDocument/2006/relationships/slideLayout" Target="../slideLayouts/slideLayout189.xml"/><Relationship Id="rId25" Type="http://schemas.openxmlformats.org/officeDocument/2006/relationships/slideLayout" Target="../slideLayouts/slideLayout188.xml"/><Relationship Id="rId28" Type="http://schemas.openxmlformats.org/officeDocument/2006/relationships/slideLayout" Target="../slideLayouts/slideLayout191.xml"/><Relationship Id="rId27" Type="http://schemas.openxmlformats.org/officeDocument/2006/relationships/slideLayout" Target="../slideLayouts/slideLayout190.xml"/><Relationship Id="rId5" Type="http://schemas.openxmlformats.org/officeDocument/2006/relationships/slideLayout" Target="../slideLayouts/slideLayout168.xml"/><Relationship Id="rId6" Type="http://schemas.openxmlformats.org/officeDocument/2006/relationships/slideLayout" Target="../slideLayouts/slideLayout169.xml"/><Relationship Id="rId29" Type="http://schemas.openxmlformats.org/officeDocument/2006/relationships/slideLayout" Target="../slideLayouts/slideLayout192.xml"/><Relationship Id="rId7" Type="http://schemas.openxmlformats.org/officeDocument/2006/relationships/slideLayout" Target="../slideLayouts/slideLayout170.xml"/><Relationship Id="rId8" Type="http://schemas.openxmlformats.org/officeDocument/2006/relationships/slideLayout" Target="../slideLayouts/slideLayout171.xml"/><Relationship Id="rId31" Type="http://schemas.openxmlformats.org/officeDocument/2006/relationships/slideLayout" Target="../slideLayouts/slideLayout194.xml"/><Relationship Id="rId30" Type="http://schemas.openxmlformats.org/officeDocument/2006/relationships/slideLayout" Target="../slideLayouts/slideLayout193.xml"/><Relationship Id="rId11" Type="http://schemas.openxmlformats.org/officeDocument/2006/relationships/slideLayout" Target="../slideLayouts/slideLayout174.xml"/><Relationship Id="rId33" Type="http://schemas.openxmlformats.org/officeDocument/2006/relationships/slideLayout" Target="../slideLayouts/slideLayout196.xml"/><Relationship Id="rId10" Type="http://schemas.openxmlformats.org/officeDocument/2006/relationships/slideLayout" Target="../slideLayouts/slideLayout173.xml"/><Relationship Id="rId32" Type="http://schemas.openxmlformats.org/officeDocument/2006/relationships/slideLayout" Target="../slideLayouts/slideLayout195.xml"/><Relationship Id="rId13" Type="http://schemas.openxmlformats.org/officeDocument/2006/relationships/slideLayout" Target="../slideLayouts/slideLayout176.xml"/><Relationship Id="rId35" Type="http://schemas.openxmlformats.org/officeDocument/2006/relationships/slideLayout" Target="../slideLayouts/slideLayout198.xml"/><Relationship Id="rId12" Type="http://schemas.openxmlformats.org/officeDocument/2006/relationships/slideLayout" Target="../slideLayouts/slideLayout175.xml"/><Relationship Id="rId34" Type="http://schemas.openxmlformats.org/officeDocument/2006/relationships/slideLayout" Target="../slideLayouts/slideLayout197.xml"/><Relationship Id="rId15" Type="http://schemas.openxmlformats.org/officeDocument/2006/relationships/slideLayout" Target="../slideLayouts/slideLayout178.xml"/><Relationship Id="rId37" Type="http://schemas.openxmlformats.org/officeDocument/2006/relationships/slideLayout" Target="../slideLayouts/slideLayout200.xml"/><Relationship Id="rId14" Type="http://schemas.openxmlformats.org/officeDocument/2006/relationships/slideLayout" Target="../slideLayouts/slideLayout177.xml"/><Relationship Id="rId36" Type="http://schemas.openxmlformats.org/officeDocument/2006/relationships/slideLayout" Target="../slideLayouts/slideLayout199.xml"/><Relationship Id="rId17" Type="http://schemas.openxmlformats.org/officeDocument/2006/relationships/slideLayout" Target="../slideLayouts/slideLayout180.xml"/><Relationship Id="rId39" Type="http://schemas.openxmlformats.org/officeDocument/2006/relationships/slideLayout" Target="../slideLayouts/slideLayout202.xml"/><Relationship Id="rId16" Type="http://schemas.openxmlformats.org/officeDocument/2006/relationships/slideLayout" Target="../slideLayouts/slideLayout179.xml"/><Relationship Id="rId38" Type="http://schemas.openxmlformats.org/officeDocument/2006/relationships/slideLayout" Target="../slideLayouts/slideLayout201.xml"/><Relationship Id="rId19" Type="http://schemas.openxmlformats.org/officeDocument/2006/relationships/slideLayout" Target="../slideLayouts/slideLayout182.xml"/><Relationship Id="rId18" Type="http://schemas.openxmlformats.org/officeDocument/2006/relationships/slideLayout" Target="../slideLayouts/slideLayout18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2" name="Shape 652"/>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 id="2147483729" r:id="rId38"/>
    <p:sldLayoutId id="2147483730" r:id="rId39"/>
    <p:sldLayoutId id="2147483731" r:id="rId40"/>
    <p:sldLayoutId id="2147483732" r:id="rId41"/>
    <p:sldLayoutId id="2147483733" r:id="rId42"/>
    <p:sldLayoutId id="2147483734" r:id="rId43"/>
    <p:sldLayoutId id="2147483735" r:id="rId44"/>
    <p:sldLayoutId id="2147483736" r:id="rId4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1" name="Shape 158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7" r:id="rId31"/>
    <p:sldLayoutId id="2147483768"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6" name="Shape 186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 id="2147483797" r:id="rId29"/>
    <p:sldLayoutId id="2147483798" r:id="rId30"/>
    <p:sldLayoutId id="2147483799" r:id="rId31"/>
    <p:sldLayoutId id="2147483800" r:id="rId32"/>
    <p:sldLayoutId id="2147483801" r:id="rId33"/>
    <p:sldLayoutId id="2147483802" r:id="rId34"/>
    <p:sldLayoutId id="2147483803" r:id="rId35"/>
    <p:sldLayoutId id="2147483804" r:id="rId36"/>
    <p:sldLayoutId id="2147483805" r:id="rId37"/>
    <p:sldLayoutId id="2147483806" r:id="rId38"/>
    <p:sldLayoutId id="2147483807" r:id="rId39"/>
    <p:sldLayoutId id="2147483808" r:id="rId40"/>
    <p:sldLayoutId id="2147483809" r:id="rId41"/>
    <p:sldLayoutId id="2147483810" r:id="rId4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2" name="Shape 2502"/>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34" r:id="rId24"/>
    <p:sldLayoutId id="2147483835" r:id="rId25"/>
    <p:sldLayoutId id="2147483836" r:id="rId26"/>
    <p:sldLayoutId id="2147483837" r:id="rId27"/>
    <p:sldLayoutId id="2147483838" r:id="rId28"/>
    <p:sldLayoutId id="2147483839" r:id="rId29"/>
    <p:sldLayoutId id="2147483840" r:id="rId30"/>
    <p:sldLayoutId id="2147483841" r:id="rId31"/>
    <p:sldLayoutId id="2147483842" r:id="rId32"/>
    <p:sldLayoutId id="2147483843" r:id="rId33"/>
    <p:sldLayoutId id="2147483844" r:id="rId34"/>
    <p:sldLayoutId id="2147483845" r:id="rId35"/>
    <p:sldLayoutId id="2147483846" r:id="rId36"/>
    <p:sldLayoutId id="2147483847" r:id="rId37"/>
    <p:sldLayoutId id="2147483848" r:id="rId38"/>
    <p:sldLayoutId id="2147483849" r:id="rId39"/>
    <p:sldLayoutId id="2147483850" r:id="rId40"/>
    <p:sldLayoutId id="2147483851"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1.xml"/><Relationship Id="rId3" Type="http://schemas.openxmlformats.org/officeDocument/2006/relationships/image" Target="../media/image9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9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95.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97.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94.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8.xml"/><Relationship Id="rId3" Type="http://schemas.openxmlformats.org/officeDocument/2006/relationships/image" Target="../media/image9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notesSlide" Target="../notesSlides/notesSlide19.xml"/><Relationship Id="rId3" Type="http://schemas.openxmlformats.org/officeDocument/2006/relationships/image" Target="../media/image8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5.xml"/><Relationship Id="rId3" Type="http://schemas.openxmlformats.org/officeDocument/2006/relationships/hyperlink" Target="http://www.youtube.com/watch?v=0vuaCHEAs-4" TargetMode="External"/><Relationship Id="rId4" Type="http://schemas.openxmlformats.org/officeDocument/2006/relationships/image" Target="../media/image9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5" name="Shape 2825"/>
        <p:cNvGrpSpPr/>
        <p:nvPr/>
      </p:nvGrpSpPr>
      <p:grpSpPr>
        <a:xfrm>
          <a:off x="0" y="0"/>
          <a:ext cx="0" cy="0"/>
          <a:chOff x="0" y="0"/>
          <a:chExt cx="0" cy="0"/>
        </a:xfrm>
      </p:grpSpPr>
      <p:sp>
        <p:nvSpPr>
          <p:cNvPr id="2826" name="Google Shape;2826;p210"/>
          <p:cNvSpPr txBox="1"/>
          <p:nvPr>
            <p:ph type="title"/>
          </p:nvPr>
        </p:nvSpPr>
        <p:spPr>
          <a:xfrm>
            <a:off x="1207350" y="1917188"/>
            <a:ext cx="6729300" cy="1903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Your Journey: Self-Kindness &amp; Connections</a:t>
            </a:r>
            <a:endParaRPr/>
          </a:p>
        </p:txBody>
      </p:sp>
      <p:sp>
        <p:nvSpPr>
          <p:cNvPr id="2827" name="Google Shape;2827;p210"/>
          <p:cNvSpPr txBox="1"/>
          <p:nvPr>
            <p:ph idx="1" type="subTitle"/>
          </p:nvPr>
        </p:nvSpPr>
        <p:spPr>
          <a:xfrm>
            <a:off x="2008013" y="3892688"/>
            <a:ext cx="5127900" cy="833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Grade 5 - Lesson 1</a:t>
            </a:r>
            <a:endParaRPr/>
          </a:p>
        </p:txBody>
      </p:sp>
      <p:sp>
        <p:nvSpPr>
          <p:cNvPr id="2828" name="Google Shape;2828;p210"/>
          <p:cNvSpPr txBox="1"/>
          <p:nvPr/>
        </p:nvSpPr>
        <p:spPr>
          <a:xfrm>
            <a:off x="7081300" y="185850"/>
            <a:ext cx="1787700" cy="32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600">
                <a:solidFill>
                  <a:srgbClr val="4BAEBB"/>
                </a:solidFill>
                <a:latin typeface="Cabin"/>
                <a:ea typeface="Cabin"/>
                <a:cs typeface="Cabin"/>
                <a:sym typeface="Cabin"/>
              </a:rPr>
              <a:t>You Belong Here</a:t>
            </a:r>
            <a:r>
              <a:rPr b="1" baseline="30000" lang="en" sz="1600">
                <a:solidFill>
                  <a:srgbClr val="4BAEBB"/>
                </a:solidFill>
                <a:latin typeface="Cabin"/>
                <a:ea typeface="Cabin"/>
                <a:cs typeface="Cabin"/>
                <a:sym typeface="Cabin"/>
              </a:rPr>
              <a:t>™</a:t>
            </a:r>
            <a:endParaRPr b="1" baseline="30000" sz="1600">
              <a:solidFill>
                <a:srgbClr val="4BAEBB"/>
              </a:solidFill>
              <a:latin typeface="Cabin"/>
              <a:ea typeface="Cabin"/>
              <a:cs typeface="Cabin"/>
              <a:sym typeface="Cabin"/>
            </a:endParaRPr>
          </a:p>
        </p:txBody>
      </p:sp>
      <p:pic>
        <p:nvPicPr>
          <p:cNvPr id="2829" name="Google Shape;2829;p210"/>
          <p:cNvPicPr preferRelativeResize="0"/>
          <p:nvPr/>
        </p:nvPicPr>
        <p:blipFill>
          <a:blip r:embed="rId3">
            <a:alphaModFix amt="46000"/>
          </a:blip>
          <a:stretch>
            <a:fillRect/>
          </a:stretch>
        </p:blipFill>
        <p:spPr>
          <a:xfrm>
            <a:off x="263949" y="208737"/>
            <a:ext cx="1049723" cy="2788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1" name="Shape 2891"/>
        <p:cNvGrpSpPr/>
        <p:nvPr/>
      </p:nvGrpSpPr>
      <p:grpSpPr>
        <a:xfrm>
          <a:off x="0" y="0"/>
          <a:ext cx="0" cy="0"/>
          <a:chOff x="0" y="0"/>
          <a:chExt cx="0" cy="0"/>
        </a:xfrm>
      </p:grpSpPr>
      <p:sp>
        <p:nvSpPr>
          <p:cNvPr id="2892" name="Google Shape;2892;p219"/>
          <p:cNvSpPr txBox="1"/>
          <p:nvPr>
            <p:ph type="title"/>
          </p:nvPr>
        </p:nvSpPr>
        <p:spPr>
          <a:xfrm>
            <a:off x="1207350" y="1180463"/>
            <a:ext cx="6729300" cy="27825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3800"/>
              <a:t>Benefits of Self-Care</a:t>
            </a:r>
            <a:endParaRPr sz="3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6" name="Shape 2896"/>
        <p:cNvGrpSpPr/>
        <p:nvPr/>
      </p:nvGrpSpPr>
      <p:grpSpPr>
        <a:xfrm>
          <a:off x="0" y="0"/>
          <a:ext cx="0" cy="0"/>
          <a:chOff x="0" y="0"/>
          <a:chExt cx="0" cy="0"/>
        </a:xfrm>
      </p:grpSpPr>
      <p:sp>
        <p:nvSpPr>
          <p:cNvPr id="2897" name="Google Shape;2897;p220"/>
          <p:cNvSpPr txBox="1"/>
          <p:nvPr>
            <p:ph type="title"/>
          </p:nvPr>
        </p:nvSpPr>
        <p:spPr>
          <a:xfrm>
            <a:off x="490444" y="1837088"/>
            <a:ext cx="3875700" cy="1246800"/>
          </a:xfrm>
          <a:prstGeom prst="rect">
            <a:avLst/>
          </a:prstGeom>
        </p:spPr>
        <p:txBody>
          <a:bodyPr anchorCtr="0" anchor="ctr" bIns="68575" lIns="68575" spcFirstLastPara="1" rIns="68575" wrap="square" tIns="68575">
            <a:spAutoFit/>
          </a:bodyPr>
          <a:lstStyle/>
          <a:p>
            <a:pPr indent="0" lvl="0" marL="0" rtl="0" algn="l">
              <a:spcBef>
                <a:spcPts val="0"/>
              </a:spcBef>
              <a:spcAft>
                <a:spcPts val="0"/>
              </a:spcAft>
              <a:buNone/>
            </a:pPr>
            <a:r>
              <a:rPr lang="en" sz="3600"/>
              <a:t>It boosts your confidence!</a:t>
            </a:r>
            <a:endParaRPr sz="2200"/>
          </a:p>
        </p:txBody>
      </p:sp>
      <p:sp>
        <p:nvSpPr>
          <p:cNvPr id="2898" name="Google Shape;2898;p220"/>
          <p:cNvSpPr txBox="1"/>
          <p:nvPr>
            <p:ph idx="1" type="body"/>
          </p:nvPr>
        </p:nvSpPr>
        <p:spPr>
          <a:xfrm>
            <a:off x="490450" y="3194400"/>
            <a:ext cx="3802200" cy="19491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sz="1800"/>
              <a:t>When you are kind to yourself, you start to believe in yourself more.</a:t>
            </a:r>
            <a:endParaRPr sz="1800"/>
          </a:p>
        </p:txBody>
      </p:sp>
      <p:pic>
        <p:nvPicPr>
          <p:cNvPr id="2899" name="Google Shape;2899;p220"/>
          <p:cNvPicPr preferRelativeResize="0"/>
          <p:nvPr/>
        </p:nvPicPr>
        <p:blipFill>
          <a:blip r:embed="rId3">
            <a:alphaModFix/>
          </a:blip>
          <a:stretch>
            <a:fillRect/>
          </a:stretch>
        </p:blipFill>
        <p:spPr>
          <a:xfrm>
            <a:off x="4366144" y="1837100"/>
            <a:ext cx="4473056" cy="2200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3" name="Shape 2903"/>
        <p:cNvGrpSpPr/>
        <p:nvPr/>
      </p:nvGrpSpPr>
      <p:grpSpPr>
        <a:xfrm>
          <a:off x="0" y="0"/>
          <a:ext cx="0" cy="0"/>
          <a:chOff x="0" y="0"/>
          <a:chExt cx="0" cy="0"/>
        </a:xfrm>
      </p:grpSpPr>
      <p:sp>
        <p:nvSpPr>
          <p:cNvPr id="2904" name="Google Shape;2904;p221"/>
          <p:cNvSpPr txBox="1"/>
          <p:nvPr>
            <p:ph type="title"/>
          </p:nvPr>
        </p:nvSpPr>
        <p:spPr>
          <a:xfrm>
            <a:off x="4572000" y="1412300"/>
            <a:ext cx="3860100" cy="1185300"/>
          </a:xfrm>
          <a:prstGeom prst="rect">
            <a:avLst/>
          </a:prstGeom>
        </p:spPr>
        <p:txBody>
          <a:bodyPr anchorCtr="0" anchor="ctr" bIns="68575" lIns="68575" spcFirstLastPara="1" rIns="68575" wrap="square" tIns="68575">
            <a:spAutoFit/>
          </a:bodyPr>
          <a:lstStyle/>
          <a:p>
            <a:pPr indent="0" lvl="0" marL="0" rtl="0" algn="l">
              <a:spcBef>
                <a:spcPts val="0"/>
              </a:spcBef>
              <a:spcAft>
                <a:spcPts val="0"/>
              </a:spcAft>
              <a:buNone/>
            </a:pPr>
            <a:r>
              <a:rPr lang="en" sz="3400"/>
              <a:t>It helps you learn and grow.</a:t>
            </a:r>
            <a:endParaRPr sz="2200"/>
          </a:p>
        </p:txBody>
      </p:sp>
      <p:sp>
        <p:nvSpPr>
          <p:cNvPr id="2905" name="Google Shape;2905;p221"/>
          <p:cNvSpPr txBox="1"/>
          <p:nvPr>
            <p:ph idx="1" type="body"/>
          </p:nvPr>
        </p:nvSpPr>
        <p:spPr>
          <a:xfrm>
            <a:off x="4571997" y="2715425"/>
            <a:ext cx="3860100" cy="13539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sz="1800"/>
              <a:t>When you're kind to yourself, you understand that making mistakes is a part of learning.</a:t>
            </a:r>
            <a:endParaRPr sz="1800"/>
          </a:p>
        </p:txBody>
      </p:sp>
      <p:pic>
        <p:nvPicPr>
          <p:cNvPr id="2906" name="Google Shape;2906;p221"/>
          <p:cNvPicPr preferRelativeResize="0"/>
          <p:nvPr/>
        </p:nvPicPr>
        <p:blipFill>
          <a:blip r:embed="rId3">
            <a:alphaModFix/>
          </a:blip>
          <a:stretch>
            <a:fillRect/>
          </a:stretch>
        </p:blipFill>
        <p:spPr>
          <a:xfrm>
            <a:off x="387700" y="1486575"/>
            <a:ext cx="3860100" cy="21703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0" name="Shape 2910"/>
        <p:cNvGrpSpPr/>
        <p:nvPr/>
      </p:nvGrpSpPr>
      <p:grpSpPr>
        <a:xfrm>
          <a:off x="0" y="0"/>
          <a:ext cx="0" cy="0"/>
          <a:chOff x="0" y="0"/>
          <a:chExt cx="0" cy="0"/>
        </a:xfrm>
      </p:grpSpPr>
      <p:sp>
        <p:nvSpPr>
          <p:cNvPr id="2911" name="Google Shape;2911;p222"/>
          <p:cNvSpPr txBox="1"/>
          <p:nvPr>
            <p:ph type="title"/>
          </p:nvPr>
        </p:nvSpPr>
        <p:spPr>
          <a:xfrm>
            <a:off x="531650" y="1189773"/>
            <a:ext cx="3875700" cy="1154400"/>
          </a:xfrm>
          <a:prstGeom prst="rect">
            <a:avLst/>
          </a:prstGeom>
        </p:spPr>
        <p:txBody>
          <a:bodyPr anchorCtr="0" anchor="ctr" bIns="68575" lIns="68575" spcFirstLastPara="1" rIns="68575" wrap="square" tIns="68575">
            <a:spAutoFit/>
          </a:bodyPr>
          <a:lstStyle/>
          <a:p>
            <a:pPr indent="0" lvl="0" marL="0" rtl="0" algn="l">
              <a:spcBef>
                <a:spcPts val="0"/>
              </a:spcBef>
              <a:spcAft>
                <a:spcPts val="0"/>
              </a:spcAft>
              <a:buNone/>
            </a:pPr>
            <a:r>
              <a:rPr lang="en" sz="3300"/>
              <a:t>It improves your well-being.</a:t>
            </a:r>
            <a:endParaRPr sz="2200"/>
          </a:p>
        </p:txBody>
      </p:sp>
      <p:sp>
        <p:nvSpPr>
          <p:cNvPr id="2912" name="Google Shape;2912;p222"/>
          <p:cNvSpPr txBox="1"/>
          <p:nvPr>
            <p:ph idx="1" type="body"/>
          </p:nvPr>
        </p:nvSpPr>
        <p:spPr>
          <a:xfrm>
            <a:off x="531650" y="2529800"/>
            <a:ext cx="3349200" cy="1647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sz="1800"/>
              <a:t>Being kind to yourself means taking care of your physical and emotional needs.</a:t>
            </a:r>
            <a:endParaRPr sz="1800"/>
          </a:p>
        </p:txBody>
      </p:sp>
      <p:pic>
        <p:nvPicPr>
          <p:cNvPr id="2913" name="Google Shape;2913;p222"/>
          <p:cNvPicPr preferRelativeResize="0"/>
          <p:nvPr/>
        </p:nvPicPr>
        <p:blipFill>
          <a:blip r:embed="rId3">
            <a:alphaModFix/>
          </a:blip>
          <a:stretch>
            <a:fillRect/>
          </a:stretch>
        </p:blipFill>
        <p:spPr>
          <a:xfrm>
            <a:off x="4807325" y="1189773"/>
            <a:ext cx="3875700" cy="290676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7" name="Shape 2917"/>
        <p:cNvGrpSpPr/>
        <p:nvPr/>
      </p:nvGrpSpPr>
      <p:grpSpPr>
        <a:xfrm>
          <a:off x="0" y="0"/>
          <a:ext cx="0" cy="0"/>
          <a:chOff x="0" y="0"/>
          <a:chExt cx="0" cy="0"/>
        </a:xfrm>
      </p:grpSpPr>
      <p:sp>
        <p:nvSpPr>
          <p:cNvPr id="2918" name="Google Shape;2918;p223"/>
          <p:cNvSpPr txBox="1"/>
          <p:nvPr>
            <p:ph type="title"/>
          </p:nvPr>
        </p:nvSpPr>
        <p:spPr>
          <a:xfrm>
            <a:off x="4547569" y="1168388"/>
            <a:ext cx="3875700" cy="1154400"/>
          </a:xfrm>
          <a:prstGeom prst="rect">
            <a:avLst/>
          </a:prstGeom>
        </p:spPr>
        <p:txBody>
          <a:bodyPr anchorCtr="0" anchor="ctr" bIns="68575" lIns="68575" spcFirstLastPara="1" rIns="68575" wrap="square" tIns="68575">
            <a:spAutoFit/>
          </a:bodyPr>
          <a:lstStyle/>
          <a:p>
            <a:pPr indent="0" lvl="0" marL="0" rtl="0" algn="l">
              <a:spcBef>
                <a:spcPts val="0"/>
              </a:spcBef>
              <a:spcAft>
                <a:spcPts val="0"/>
              </a:spcAft>
              <a:buNone/>
            </a:pPr>
            <a:r>
              <a:rPr lang="en" sz="3300"/>
              <a:t>It creates a positive mindset.</a:t>
            </a:r>
            <a:endParaRPr sz="2200"/>
          </a:p>
        </p:txBody>
      </p:sp>
      <p:sp>
        <p:nvSpPr>
          <p:cNvPr id="2919" name="Google Shape;2919;p223"/>
          <p:cNvSpPr txBox="1"/>
          <p:nvPr>
            <p:ph idx="1" type="body"/>
          </p:nvPr>
        </p:nvSpPr>
        <p:spPr>
          <a:xfrm>
            <a:off x="4547575" y="2532800"/>
            <a:ext cx="3619800" cy="14154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sz="1800"/>
              <a:t>When you're kind to yourself, you focus on the good things about yourself and your life.</a:t>
            </a:r>
            <a:endParaRPr sz="1800"/>
          </a:p>
        </p:txBody>
      </p:sp>
      <p:pic>
        <p:nvPicPr>
          <p:cNvPr id="2920" name="Google Shape;2920;p223"/>
          <p:cNvPicPr preferRelativeResize="0"/>
          <p:nvPr/>
        </p:nvPicPr>
        <p:blipFill>
          <a:blip r:embed="rId3">
            <a:alphaModFix/>
          </a:blip>
          <a:stretch>
            <a:fillRect/>
          </a:stretch>
        </p:blipFill>
        <p:spPr>
          <a:xfrm>
            <a:off x="1026475" y="1181850"/>
            <a:ext cx="2779800" cy="2779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F0"/>
        </a:solidFill>
      </p:bgPr>
    </p:bg>
    <p:spTree>
      <p:nvGrpSpPr>
        <p:cNvPr id="2924" name="Shape 2924"/>
        <p:cNvGrpSpPr/>
        <p:nvPr/>
      </p:nvGrpSpPr>
      <p:grpSpPr>
        <a:xfrm>
          <a:off x="0" y="0"/>
          <a:ext cx="0" cy="0"/>
          <a:chOff x="0" y="0"/>
          <a:chExt cx="0" cy="0"/>
        </a:xfrm>
      </p:grpSpPr>
      <p:sp>
        <p:nvSpPr>
          <p:cNvPr id="2925" name="Google Shape;2925;p224"/>
          <p:cNvSpPr txBox="1"/>
          <p:nvPr>
            <p:ph idx="1" type="body"/>
          </p:nvPr>
        </p:nvSpPr>
        <p:spPr>
          <a:xfrm>
            <a:off x="4013425" y="1416600"/>
            <a:ext cx="4639500" cy="2910600"/>
          </a:xfrm>
          <a:prstGeom prst="rect">
            <a:avLst/>
          </a:prstGeom>
          <a:noFill/>
          <a:ln>
            <a:noFill/>
          </a:ln>
        </p:spPr>
        <p:txBody>
          <a:bodyPr anchorCtr="0" anchor="t" bIns="68575" lIns="68575" spcFirstLastPara="1" rIns="68575" wrap="square" tIns="68575">
            <a:noAutofit/>
          </a:bodyPr>
          <a:lstStyle/>
          <a:p>
            <a:pPr indent="0" lvl="0" marL="0" rtl="0" algn="l">
              <a:lnSpc>
                <a:spcPct val="105000"/>
              </a:lnSpc>
              <a:spcBef>
                <a:spcPts val="0"/>
              </a:spcBef>
              <a:spcAft>
                <a:spcPts val="0"/>
              </a:spcAft>
              <a:buNone/>
            </a:pPr>
            <a:r>
              <a:rPr lang="en" sz="1900">
                <a:solidFill>
                  <a:srgbClr val="333333"/>
                </a:solidFill>
                <a:latin typeface="Proxima Nova"/>
                <a:ea typeface="Proxima Nova"/>
                <a:cs typeface="Proxima Nova"/>
                <a:sym typeface="Proxima Nova"/>
              </a:rPr>
              <a:t>Erik doesn’t have many friends. The kids at school think he’s mean but he’s actually really nervous.  He spends his nights and weekends playing video games because he feels like no one likes him. His parents try to encourage him with family game nights, but Erik isn’t interested. </a:t>
            </a:r>
            <a:endParaRPr sz="1900">
              <a:solidFill>
                <a:srgbClr val="333333"/>
              </a:solidFill>
              <a:latin typeface="Proxima Nova"/>
              <a:ea typeface="Proxima Nova"/>
              <a:cs typeface="Proxima Nova"/>
              <a:sym typeface="Proxima Nova"/>
            </a:endParaRPr>
          </a:p>
          <a:p>
            <a:pPr indent="0" lvl="0" marL="0" rtl="0" algn="l">
              <a:lnSpc>
                <a:spcPct val="105000"/>
              </a:lnSpc>
              <a:spcBef>
                <a:spcPts val="0"/>
              </a:spcBef>
              <a:spcAft>
                <a:spcPts val="0"/>
              </a:spcAft>
              <a:buNone/>
            </a:pPr>
            <a:r>
              <a:t/>
            </a:r>
            <a:endParaRPr sz="1600">
              <a:solidFill>
                <a:srgbClr val="0E515A"/>
              </a:solidFill>
              <a:latin typeface="Proxima Nova"/>
              <a:ea typeface="Proxima Nova"/>
              <a:cs typeface="Proxima Nova"/>
              <a:sym typeface="Proxima Nova"/>
            </a:endParaRPr>
          </a:p>
          <a:p>
            <a:pPr indent="0" lvl="0" marL="0" rtl="0" algn="l">
              <a:lnSpc>
                <a:spcPct val="105000"/>
              </a:lnSpc>
              <a:spcBef>
                <a:spcPts val="0"/>
              </a:spcBef>
              <a:spcAft>
                <a:spcPts val="0"/>
              </a:spcAft>
              <a:buNone/>
            </a:pPr>
            <a:r>
              <a:t/>
            </a:r>
            <a:endParaRPr sz="1600">
              <a:solidFill>
                <a:srgbClr val="0E515A"/>
              </a:solidFill>
              <a:latin typeface="Proxima Nova"/>
              <a:ea typeface="Proxima Nova"/>
              <a:cs typeface="Proxima Nova"/>
              <a:sym typeface="Proxima Nova"/>
            </a:endParaRPr>
          </a:p>
        </p:txBody>
      </p:sp>
      <p:sp>
        <p:nvSpPr>
          <p:cNvPr id="2926" name="Google Shape;2926;p224"/>
          <p:cNvSpPr/>
          <p:nvPr/>
        </p:nvSpPr>
        <p:spPr>
          <a:xfrm>
            <a:off x="-7573" y="-42373"/>
            <a:ext cx="3505200" cy="5185800"/>
          </a:xfrm>
          <a:prstGeom prst="rect">
            <a:avLst/>
          </a:prstGeom>
          <a:solidFill>
            <a:srgbClr val="43919B"/>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100"/>
          </a:p>
        </p:txBody>
      </p:sp>
      <p:sp>
        <p:nvSpPr>
          <p:cNvPr id="2927" name="Google Shape;2927;p224"/>
          <p:cNvSpPr txBox="1"/>
          <p:nvPr/>
        </p:nvSpPr>
        <p:spPr>
          <a:xfrm>
            <a:off x="370964" y="730795"/>
            <a:ext cx="2876700" cy="3463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 sz="3600">
                <a:solidFill>
                  <a:srgbClr val="FFFFFF"/>
                </a:solidFill>
                <a:latin typeface="Poppins"/>
                <a:ea typeface="Poppins"/>
                <a:cs typeface="Poppins"/>
                <a:sym typeface="Poppins"/>
              </a:rPr>
              <a:t>Self-Care Scenarios</a:t>
            </a:r>
            <a:endParaRPr sz="400">
              <a:solidFill>
                <a:srgbClr val="FFFFFF"/>
              </a:solidFill>
            </a:endParaRPr>
          </a:p>
        </p:txBody>
      </p:sp>
      <p:sp>
        <p:nvSpPr>
          <p:cNvPr id="2928" name="Google Shape;2928;p224"/>
          <p:cNvSpPr txBox="1"/>
          <p:nvPr/>
        </p:nvSpPr>
        <p:spPr>
          <a:xfrm>
            <a:off x="405937" y="322401"/>
            <a:ext cx="2516100" cy="63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FFFFFF"/>
                </a:solidFill>
              </a:rPr>
              <a:t>C L A S S   D I S C U S S I O N</a:t>
            </a:r>
            <a:endParaRPr sz="1300">
              <a:solidFill>
                <a:srgbClr val="FFFFFF"/>
              </a:solidFill>
            </a:endParaRPr>
          </a:p>
        </p:txBody>
      </p:sp>
      <p:sp>
        <p:nvSpPr>
          <p:cNvPr id="2929" name="Google Shape;2929;p224"/>
          <p:cNvSpPr txBox="1"/>
          <p:nvPr>
            <p:ph idx="2" type="body"/>
          </p:nvPr>
        </p:nvSpPr>
        <p:spPr>
          <a:xfrm>
            <a:off x="4013425" y="730800"/>
            <a:ext cx="4454700" cy="468600"/>
          </a:xfrm>
          <a:prstGeom prst="rect">
            <a:avLst/>
          </a:prstGeom>
          <a:noFill/>
          <a:ln>
            <a:noFill/>
          </a:ln>
        </p:spPr>
        <p:txBody>
          <a:bodyPr anchorCtr="0" anchor="t" bIns="68575" lIns="68575" spcFirstLastPara="1" rIns="68575" wrap="square" tIns="68575">
            <a:noAutofit/>
          </a:bodyPr>
          <a:lstStyle/>
          <a:p>
            <a:pPr indent="0" lvl="0" marL="0" rtl="0" algn="l">
              <a:lnSpc>
                <a:spcPct val="115000"/>
              </a:lnSpc>
              <a:spcBef>
                <a:spcPts val="0"/>
              </a:spcBef>
              <a:spcAft>
                <a:spcPts val="0"/>
              </a:spcAft>
              <a:buNone/>
            </a:pPr>
            <a:r>
              <a:rPr lang="en" sz="2200">
                <a:solidFill>
                  <a:srgbClr val="0E515A"/>
                </a:solidFill>
                <a:latin typeface="Proxima Nova Semibold"/>
                <a:ea typeface="Proxima Nova Semibold"/>
                <a:cs typeface="Proxima Nova Semibold"/>
                <a:sym typeface="Proxima Nova Semibold"/>
              </a:rPr>
              <a:t>Erik the Gamer</a:t>
            </a:r>
            <a:endParaRPr sz="2200">
              <a:solidFill>
                <a:srgbClr val="0E515A"/>
              </a:solidFill>
              <a:latin typeface="Proxima Nova Semibold"/>
              <a:ea typeface="Proxima Nova Semibold"/>
              <a:cs typeface="Proxima Nova Semibold"/>
              <a:sym typeface="Proxima Nova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F0"/>
        </a:solidFill>
      </p:bgPr>
    </p:bg>
    <p:spTree>
      <p:nvGrpSpPr>
        <p:cNvPr id="2933" name="Shape 2933"/>
        <p:cNvGrpSpPr/>
        <p:nvPr/>
      </p:nvGrpSpPr>
      <p:grpSpPr>
        <a:xfrm>
          <a:off x="0" y="0"/>
          <a:ext cx="0" cy="0"/>
          <a:chOff x="0" y="0"/>
          <a:chExt cx="0" cy="0"/>
        </a:xfrm>
      </p:grpSpPr>
      <p:sp>
        <p:nvSpPr>
          <p:cNvPr id="2934" name="Google Shape;2934;p225"/>
          <p:cNvSpPr txBox="1"/>
          <p:nvPr>
            <p:ph idx="1" type="body"/>
          </p:nvPr>
        </p:nvSpPr>
        <p:spPr>
          <a:xfrm>
            <a:off x="4013425" y="1416600"/>
            <a:ext cx="4639500" cy="2910600"/>
          </a:xfrm>
          <a:prstGeom prst="rect">
            <a:avLst/>
          </a:prstGeom>
          <a:noFill/>
          <a:ln>
            <a:noFill/>
          </a:ln>
        </p:spPr>
        <p:txBody>
          <a:bodyPr anchorCtr="0" anchor="t" bIns="68575" lIns="68575" spcFirstLastPara="1" rIns="68575" wrap="square" tIns="68575">
            <a:noAutofit/>
          </a:bodyPr>
          <a:lstStyle/>
          <a:p>
            <a:pPr indent="0" lvl="0" marL="0" rtl="0" algn="l">
              <a:lnSpc>
                <a:spcPct val="105000"/>
              </a:lnSpc>
              <a:spcBef>
                <a:spcPts val="0"/>
              </a:spcBef>
              <a:spcAft>
                <a:spcPts val="0"/>
              </a:spcAft>
              <a:buNone/>
            </a:pPr>
            <a:r>
              <a:rPr lang="en" sz="1900">
                <a:solidFill>
                  <a:srgbClr val="333333"/>
                </a:solidFill>
                <a:latin typeface="Proxima Nova"/>
                <a:ea typeface="Proxima Nova"/>
                <a:cs typeface="Proxima Nova"/>
                <a:sym typeface="Proxima Nova"/>
              </a:rPr>
              <a:t>Diego is a straight “A” student. He wants to get into a STEM middle school, so he is always studying and has disconnected from all his friends. He’s now experiencing stomach aches and headaches from the extra stress. </a:t>
            </a:r>
            <a:endParaRPr sz="1900">
              <a:solidFill>
                <a:srgbClr val="333333"/>
              </a:solidFill>
              <a:latin typeface="Proxima Nova"/>
              <a:ea typeface="Proxima Nova"/>
              <a:cs typeface="Proxima Nova"/>
              <a:sym typeface="Proxima Nova"/>
            </a:endParaRPr>
          </a:p>
          <a:p>
            <a:pPr indent="0" lvl="0" marL="0" rtl="0" algn="l">
              <a:lnSpc>
                <a:spcPct val="105000"/>
              </a:lnSpc>
              <a:spcBef>
                <a:spcPts val="0"/>
              </a:spcBef>
              <a:spcAft>
                <a:spcPts val="0"/>
              </a:spcAft>
              <a:buNone/>
            </a:pPr>
            <a:r>
              <a:t/>
            </a:r>
            <a:endParaRPr sz="1600">
              <a:solidFill>
                <a:srgbClr val="0E515A"/>
              </a:solidFill>
              <a:latin typeface="Proxima Nova"/>
              <a:ea typeface="Proxima Nova"/>
              <a:cs typeface="Proxima Nova"/>
              <a:sym typeface="Proxima Nova"/>
            </a:endParaRPr>
          </a:p>
          <a:p>
            <a:pPr indent="0" lvl="0" marL="0" rtl="0" algn="l">
              <a:lnSpc>
                <a:spcPct val="105000"/>
              </a:lnSpc>
              <a:spcBef>
                <a:spcPts val="0"/>
              </a:spcBef>
              <a:spcAft>
                <a:spcPts val="0"/>
              </a:spcAft>
              <a:buNone/>
            </a:pPr>
            <a:r>
              <a:t/>
            </a:r>
            <a:endParaRPr sz="1600">
              <a:solidFill>
                <a:srgbClr val="0E515A"/>
              </a:solidFill>
              <a:latin typeface="Proxima Nova"/>
              <a:ea typeface="Proxima Nova"/>
              <a:cs typeface="Proxima Nova"/>
              <a:sym typeface="Proxima Nova"/>
            </a:endParaRPr>
          </a:p>
          <a:p>
            <a:pPr indent="0" lvl="0" marL="0" rtl="0" algn="l">
              <a:lnSpc>
                <a:spcPct val="105000"/>
              </a:lnSpc>
              <a:spcBef>
                <a:spcPts val="0"/>
              </a:spcBef>
              <a:spcAft>
                <a:spcPts val="0"/>
              </a:spcAft>
              <a:buNone/>
            </a:pPr>
            <a:r>
              <a:t/>
            </a:r>
            <a:endParaRPr sz="1600">
              <a:solidFill>
                <a:srgbClr val="0E515A"/>
              </a:solidFill>
              <a:latin typeface="Proxima Nova"/>
              <a:ea typeface="Proxima Nova"/>
              <a:cs typeface="Proxima Nova"/>
              <a:sym typeface="Proxima Nova"/>
            </a:endParaRPr>
          </a:p>
        </p:txBody>
      </p:sp>
      <p:sp>
        <p:nvSpPr>
          <p:cNvPr id="2935" name="Google Shape;2935;p225"/>
          <p:cNvSpPr/>
          <p:nvPr/>
        </p:nvSpPr>
        <p:spPr>
          <a:xfrm>
            <a:off x="-7573" y="-42373"/>
            <a:ext cx="3505200" cy="5185800"/>
          </a:xfrm>
          <a:prstGeom prst="rect">
            <a:avLst/>
          </a:prstGeom>
          <a:solidFill>
            <a:srgbClr val="43919B"/>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100"/>
          </a:p>
        </p:txBody>
      </p:sp>
      <p:sp>
        <p:nvSpPr>
          <p:cNvPr id="2936" name="Google Shape;2936;p225"/>
          <p:cNvSpPr txBox="1"/>
          <p:nvPr/>
        </p:nvSpPr>
        <p:spPr>
          <a:xfrm>
            <a:off x="370964" y="730795"/>
            <a:ext cx="2876700" cy="3463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 sz="3600">
                <a:solidFill>
                  <a:srgbClr val="FFFFFF"/>
                </a:solidFill>
                <a:latin typeface="Poppins"/>
                <a:ea typeface="Poppins"/>
                <a:cs typeface="Poppins"/>
                <a:sym typeface="Poppins"/>
              </a:rPr>
              <a:t>Self-Care Scenarios</a:t>
            </a:r>
            <a:endParaRPr sz="400">
              <a:solidFill>
                <a:srgbClr val="FFFFFF"/>
              </a:solidFill>
            </a:endParaRPr>
          </a:p>
        </p:txBody>
      </p:sp>
      <p:sp>
        <p:nvSpPr>
          <p:cNvPr id="2937" name="Google Shape;2937;p225"/>
          <p:cNvSpPr txBox="1"/>
          <p:nvPr/>
        </p:nvSpPr>
        <p:spPr>
          <a:xfrm>
            <a:off x="405937" y="322401"/>
            <a:ext cx="2516100" cy="63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FFFFFF"/>
                </a:solidFill>
              </a:rPr>
              <a:t>C L A S S   D I S C U S S I O N</a:t>
            </a:r>
            <a:endParaRPr sz="1300">
              <a:solidFill>
                <a:srgbClr val="FFFFFF"/>
              </a:solidFill>
            </a:endParaRPr>
          </a:p>
        </p:txBody>
      </p:sp>
      <p:sp>
        <p:nvSpPr>
          <p:cNvPr id="2938" name="Google Shape;2938;p225"/>
          <p:cNvSpPr txBox="1"/>
          <p:nvPr>
            <p:ph idx="2" type="body"/>
          </p:nvPr>
        </p:nvSpPr>
        <p:spPr>
          <a:xfrm>
            <a:off x="4013425" y="730800"/>
            <a:ext cx="4454700" cy="468600"/>
          </a:xfrm>
          <a:prstGeom prst="rect">
            <a:avLst/>
          </a:prstGeom>
          <a:noFill/>
          <a:ln>
            <a:noFill/>
          </a:ln>
        </p:spPr>
        <p:txBody>
          <a:bodyPr anchorCtr="0" anchor="t" bIns="68575" lIns="68575" spcFirstLastPara="1" rIns="68575" wrap="square" tIns="68575">
            <a:noAutofit/>
          </a:bodyPr>
          <a:lstStyle/>
          <a:p>
            <a:pPr indent="0" lvl="0" marL="0" rtl="0" algn="l">
              <a:lnSpc>
                <a:spcPct val="115000"/>
              </a:lnSpc>
              <a:spcBef>
                <a:spcPts val="0"/>
              </a:spcBef>
              <a:spcAft>
                <a:spcPts val="0"/>
              </a:spcAft>
              <a:buNone/>
            </a:pPr>
            <a:r>
              <a:rPr lang="en" sz="2200">
                <a:solidFill>
                  <a:schemeClr val="dk1"/>
                </a:solidFill>
                <a:latin typeface="Proxima Nova Semibold"/>
                <a:ea typeface="Proxima Nova Semibold"/>
                <a:cs typeface="Proxima Nova Semibold"/>
                <a:sym typeface="Proxima Nova Semibold"/>
              </a:rPr>
              <a:t>Diego’s School Stress</a:t>
            </a:r>
            <a:endParaRPr sz="2200">
              <a:solidFill>
                <a:srgbClr val="0E515A"/>
              </a:solidFill>
              <a:latin typeface="Proxima Nova Semibold"/>
              <a:ea typeface="Proxima Nova Semibold"/>
              <a:cs typeface="Proxima Nova Semibold"/>
              <a:sym typeface="Proxima Nova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F0"/>
        </a:solidFill>
      </p:bgPr>
    </p:bg>
    <p:spTree>
      <p:nvGrpSpPr>
        <p:cNvPr id="2942" name="Shape 2942"/>
        <p:cNvGrpSpPr/>
        <p:nvPr/>
      </p:nvGrpSpPr>
      <p:grpSpPr>
        <a:xfrm>
          <a:off x="0" y="0"/>
          <a:ext cx="0" cy="0"/>
          <a:chOff x="0" y="0"/>
          <a:chExt cx="0" cy="0"/>
        </a:xfrm>
      </p:grpSpPr>
      <p:sp>
        <p:nvSpPr>
          <p:cNvPr id="2943" name="Google Shape;2943;p226"/>
          <p:cNvSpPr txBox="1"/>
          <p:nvPr>
            <p:ph idx="1" type="body"/>
          </p:nvPr>
        </p:nvSpPr>
        <p:spPr>
          <a:xfrm>
            <a:off x="4013425" y="1416600"/>
            <a:ext cx="4639500" cy="2910600"/>
          </a:xfrm>
          <a:prstGeom prst="rect">
            <a:avLst/>
          </a:prstGeom>
          <a:noFill/>
          <a:ln>
            <a:noFill/>
          </a:ln>
        </p:spPr>
        <p:txBody>
          <a:bodyPr anchorCtr="0" anchor="t" bIns="68575" lIns="68575" spcFirstLastPara="1" rIns="68575" wrap="square" tIns="68575">
            <a:noAutofit/>
          </a:bodyPr>
          <a:lstStyle/>
          <a:p>
            <a:pPr indent="0" lvl="0" marL="0" rtl="0" algn="l">
              <a:lnSpc>
                <a:spcPct val="105000"/>
              </a:lnSpc>
              <a:spcBef>
                <a:spcPts val="0"/>
              </a:spcBef>
              <a:spcAft>
                <a:spcPts val="0"/>
              </a:spcAft>
              <a:buNone/>
            </a:pPr>
            <a:r>
              <a:rPr lang="en" sz="1900">
                <a:solidFill>
                  <a:srgbClr val="333333"/>
                </a:solidFill>
                <a:latin typeface="Proxima Nova"/>
                <a:ea typeface="Proxima Nova"/>
                <a:cs typeface="Proxima Nova"/>
                <a:sym typeface="Proxima Nova"/>
              </a:rPr>
              <a:t>Lela just made the team and she has become so popular that she wants to impress the coach and all her new friends. She focuses on this so much that she begins ignoring her own needs. </a:t>
            </a:r>
            <a:endParaRPr sz="1900">
              <a:solidFill>
                <a:srgbClr val="333333"/>
              </a:solidFill>
              <a:latin typeface="Proxima Nova"/>
              <a:ea typeface="Proxima Nova"/>
              <a:cs typeface="Proxima Nova"/>
              <a:sym typeface="Proxima Nova"/>
            </a:endParaRPr>
          </a:p>
          <a:p>
            <a:pPr indent="0" lvl="0" marL="0" rtl="0" algn="l">
              <a:lnSpc>
                <a:spcPct val="105000"/>
              </a:lnSpc>
              <a:spcBef>
                <a:spcPts val="0"/>
              </a:spcBef>
              <a:spcAft>
                <a:spcPts val="0"/>
              </a:spcAft>
              <a:buNone/>
            </a:pPr>
            <a:r>
              <a:t/>
            </a:r>
            <a:endParaRPr sz="1900">
              <a:solidFill>
                <a:schemeClr val="dk1"/>
              </a:solidFill>
              <a:latin typeface="Proxima Nova"/>
              <a:ea typeface="Proxima Nova"/>
              <a:cs typeface="Proxima Nova"/>
              <a:sym typeface="Proxima Nova"/>
            </a:endParaRPr>
          </a:p>
          <a:p>
            <a:pPr indent="0" lvl="0" marL="0" rtl="0" algn="l">
              <a:lnSpc>
                <a:spcPct val="105000"/>
              </a:lnSpc>
              <a:spcBef>
                <a:spcPts val="0"/>
              </a:spcBef>
              <a:spcAft>
                <a:spcPts val="0"/>
              </a:spcAft>
              <a:buNone/>
            </a:pPr>
            <a:r>
              <a:t/>
            </a:r>
            <a:endParaRPr sz="1600">
              <a:solidFill>
                <a:srgbClr val="0E515A"/>
              </a:solidFill>
              <a:latin typeface="Proxima Nova"/>
              <a:ea typeface="Proxima Nova"/>
              <a:cs typeface="Proxima Nova"/>
              <a:sym typeface="Proxima Nova"/>
            </a:endParaRPr>
          </a:p>
          <a:p>
            <a:pPr indent="0" lvl="0" marL="0" rtl="0" algn="l">
              <a:lnSpc>
                <a:spcPct val="105000"/>
              </a:lnSpc>
              <a:spcBef>
                <a:spcPts val="0"/>
              </a:spcBef>
              <a:spcAft>
                <a:spcPts val="0"/>
              </a:spcAft>
              <a:buNone/>
            </a:pPr>
            <a:r>
              <a:t/>
            </a:r>
            <a:endParaRPr sz="1600">
              <a:solidFill>
                <a:srgbClr val="0E515A"/>
              </a:solidFill>
              <a:latin typeface="Proxima Nova"/>
              <a:ea typeface="Proxima Nova"/>
              <a:cs typeface="Proxima Nova"/>
              <a:sym typeface="Proxima Nova"/>
            </a:endParaRPr>
          </a:p>
          <a:p>
            <a:pPr indent="0" lvl="0" marL="0" rtl="0" algn="l">
              <a:lnSpc>
                <a:spcPct val="105000"/>
              </a:lnSpc>
              <a:spcBef>
                <a:spcPts val="0"/>
              </a:spcBef>
              <a:spcAft>
                <a:spcPts val="0"/>
              </a:spcAft>
              <a:buNone/>
            </a:pPr>
            <a:r>
              <a:t/>
            </a:r>
            <a:endParaRPr sz="1600">
              <a:solidFill>
                <a:srgbClr val="0E515A"/>
              </a:solidFill>
              <a:latin typeface="Proxima Nova"/>
              <a:ea typeface="Proxima Nova"/>
              <a:cs typeface="Proxima Nova"/>
              <a:sym typeface="Proxima Nova"/>
            </a:endParaRPr>
          </a:p>
        </p:txBody>
      </p:sp>
      <p:sp>
        <p:nvSpPr>
          <p:cNvPr id="2944" name="Google Shape;2944;p226"/>
          <p:cNvSpPr/>
          <p:nvPr/>
        </p:nvSpPr>
        <p:spPr>
          <a:xfrm>
            <a:off x="-7573" y="-42373"/>
            <a:ext cx="3505200" cy="5185800"/>
          </a:xfrm>
          <a:prstGeom prst="rect">
            <a:avLst/>
          </a:prstGeom>
          <a:solidFill>
            <a:srgbClr val="43919B"/>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100"/>
          </a:p>
        </p:txBody>
      </p:sp>
      <p:sp>
        <p:nvSpPr>
          <p:cNvPr id="2945" name="Google Shape;2945;p226"/>
          <p:cNvSpPr txBox="1"/>
          <p:nvPr/>
        </p:nvSpPr>
        <p:spPr>
          <a:xfrm>
            <a:off x="370964" y="730795"/>
            <a:ext cx="2876700" cy="3463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 sz="3600">
                <a:solidFill>
                  <a:srgbClr val="FFFFFF"/>
                </a:solidFill>
                <a:latin typeface="Poppins"/>
                <a:ea typeface="Poppins"/>
                <a:cs typeface="Poppins"/>
                <a:sym typeface="Poppins"/>
              </a:rPr>
              <a:t>Self-Care Scenarios</a:t>
            </a:r>
            <a:endParaRPr sz="400">
              <a:solidFill>
                <a:srgbClr val="FFFFFF"/>
              </a:solidFill>
            </a:endParaRPr>
          </a:p>
        </p:txBody>
      </p:sp>
      <p:sp>
        <p:nvSpPr>
          <p:cNvPr id="2946" name="Google Shape;2946;p226"/>
          <p:cNvSpPr txBox="1"/>
          <p:nvPr/>
        </p:nvSpPr>
        <p:spPr>
          <a:xfrm>
            <a:off x="405937" y="322401"/>
            <a:ext cx="2516100" cy="63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FFFFFF"/>
                </a:solidFill>
              </a:rPr>
              <a:t>C L A S S   D I S C U S S I O N</a:t>
            </a:r>
            <a:endParaRPr sz="1300">
              <a:solidFill>
                <a:srgbClr val="FFFFFF"/>
              </a:solidFill>
            </a:endParaRPr>
          </a:p>
        </p:txBody>
      </p:sp>
      <p:sp>
        <p:nvSpPr>
          <p:cNvPr id="2947" name="Google Shape;2947;p226"/>
          <p:cNvSpPr txBox="1"/>
          <p:nvPr>
            <p:ph idx="2" type="body"/>
          </p:nvPr>
        </p:nvSpPr>
        <p:spPr>
          <a:xfrm>
            <a:off x="4013425" y="730800"/>
            <a:ext cx="4454700" cy="468600"/>
          </a:xfrm>
          <a:prstGeom prst="rect">
            <a:avLst/>
          </a:prstGeom>
          <a:noFill/>
          <a:ln>
            <a:noFill/>
          </a:ln>
        </p:spPr>
        <p:txBody>
          <a:bodyPr anchorCtr="0" anchor="t" bIns="68575" lIns="68575" spcFirstLastPara="1" rIns="68575" wrap="square" tIns="68575">
            <a:noAutofit/>
          </a:bodyPr>
          <a:lstStyle/>
          <a:p>
            <a:pPr indent="0" lvl="0" marL="0" rtl="0" algn="l">
              <a:lnSpc>
                <a:spcPct val="115000"/>
              </a:lnSpc>
              <a:spcBef>
                <a:spcPts val="0"/>
              </a:spcBef>
              <a:spcAft>
                <a:spcPts val="0"/>
              </a:spcAft>
              <a:buNone/>
            </a:pPr>
            <a:r>
              <a:rPr lang="en" sz="2200">
                <a:solidFill>
                  <a:schemeClr val="dk1"/>
                </a:solidFill>
                <a:latin typeface="Proxima Nova Semibold"/>
                <a:ea typeface="Proxima Nova Semibold"/>
                <a:cs typeface="Proxima Nova Semibold"/>
                <a:sym typeface="Proxima Nova Semibold"/>
              </a:rPr>
              <a:t>Lela’s Volleyball Pressure</a:t>
            </a:r>
            <a:endParaRPr sz="2200">
              <a:solidFill>
                <a:schemeClr val="dk1"/>
              </a:solidFill>
              <a:latin typeface="Proxima Nova Semibold"/>
              <a:ea typeface="Proxima Nova Semibold"/>
              <a:cs typeface="Proxima Nova Semibold"/>
              <a:sym typeface="Proxima Nova Semibold"/>
            </a:endParaRPr>
          </a:p>
          <a:p>
            <a:pPr indent="0" lvl="0" marL="0" rtl="0" algn="l">
              <a:lnSpc>
                <a:spcPct val="115000"/>
              </a:lnSpc>
              <a:spcBef>
                <a:spcPts val="0"/>
              </a:spcBef>
              <a:spcAft>
                <a:spcPts val="0"/>
              </a:spcAft>
              <a:buNone/>
            </a:pPr>
            <a:r>
              <a:t/>
            </a:r>
            <a:endParaRPr sz="2200">
              <a:solidFill>
                <a:schemeClr val="dk1"/>
              </a:solidFill>
              <a:latin typeface="Proxima Nova Semibold"/>
              <a:ea typeface="Proxima Nova Semibold"/>
              <a:cs typeface="Proxima Nova Semibold"/>
              <a:sym typeface="Proxima Nova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816A"/>
        </a:solidFill>
      </p:bgPr>
    </p:bg>
    <p:spTree>
      <p:nvGrpSpPr>
        <p:cNvPr id="2951" name="Shape 2951"/>
        <p:cNvGrpSpPr/>
        <p:nvPr/>
      </p:nvGrpSpPr>
      <p:grpSpPr>
        <a:xfrm>
          <a:off x="0" y="0"/>
          <a:ext cx="0" cy="0"/>
          <a:chOff x="0" y="0"/>
          <a:chExt cx="0" cy="0"/>
        </a:xfrm>
      </p:grpSpPr>
      <p:pic>
        <p:nvPicPr>
          <p:cNvPr id="2952" name="Google Shape;2952;p227"/>
          <p:cNvPicPr preferRelativeResize="0"/>
          <p:nvPr/>
        </p:nvPicPr>
        <p:blipFill rotWithShape="1">
          <a:blip r:embed="rId3">
            <a:alphaModFix/>
          </a:blip>
          <a:srcRect b="0" l="11213" r="0" t="0"/>
          <a:stretch/>
        </p:blipFill>
        <p:spPr>
          <a:xfrm rot="-590759">
            <a:off x="4100025" y="509588"/>
            <a:ext cx="4634400" cy="4124325"/>
          </a:xfrm>
          <a:prstGeom prst="rect">
            <a:avLst/>
          </a:prstGeom>
          <a:noFill/>
          <a:ln>
            <a:noFill/>
          </a:ln>
        </p:spPr>
      </p:pic>
      <p:sp>
        <p:nvSpPr>
          <p:cNvPr id="2953" name="Google Shape;2953;p227"/>
          <p:cNvSpPr txBox="1"/>
          <p:nvPr/>
        </p:nvSpPr>
        <p:spPr>
          <a:xfrm>
            <a:off x="542414" y="1064170"/>
            <a:ext cx="2876700" cy="3463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 sz="3600">
                <a:solidFill>
                  <a:srgbClr val="FFFFFF"/>
                </a:solidFill>
                <a:latin typeface="Poppins"/>
                <a:ea typeface="Poppins"/>
                <a:cs typeface="Poppins"/>
                <a:sym typeface="Poppins"/>
              </a:rPr>
              <a:t>Self-Care</a:t>
            </a:r>
            <a:endParaRPr b="1" sz="3600">
              <a:solidFill>
                <a:srgbClr val="FFFFFF"/>
              </a:solidFill>
              <a:latin typeface="Poppins"/>
              <a:ea typeface="Poppins"/>
              <a:cs typeface="Poppins"/>
              <a:sym typeface="Poppins"/>
            </a:endParaRPr>
          </a:p>
          <a:p>
            <a:pPr indent="0" lvl="0" marL="0" rtl="0" algn="l">
              <a:spcBef>
                <a:spcPts val="0"/>
              </a:spcBef>
              <a:spcAft>
                <a:spcPts val="0"/>
              </a:spcAft>
              <a:buNone/>
            </a:pPr>
            <a:r>
              <a:rPr b="1" lang="en" sz="3600">
                <a:solidFill>
                  <a:srgbClr val="FFFFFF"/>
                </a:solidFill>
                <a:latin typeface="Poppins"/>
                <a:ea typeface="Poppins"/>
                <a:cs typeface="Poppins"/>
                <a:sym typeface="Poppins"/>
              </a:rPr>
              <a:t>Roadmap</a:t>
            </a:r>
            <a:endParaRPr b="1" sz="3600">
              <a:solidFill>
                <a:srgbClr val="FFFFFF"/>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AEBB"/>
        </a:solidFill>
      </p:bgPr>
    </p:bg>
    <p:spTree>
      <p:nvGrpSpPr>
        <p:cNvPr id="2957" name="Shape 2957"/>
        <p:cNvGrpSpPr/>
        <p:nvPr/>
      </p:nvGrpSpPr>
      <p:grpSpPr>
        <a:xfrm>
          <a:off x="0" y="0"/>
          <a:ext cx="0" cy="0"/>
          <a:chOff x="0" y="0"/>
          <a:chExt cx="0" cy="0"/>
        </a:xfrm>
      </p:grpSpPr>
      <p:sp>
        <p:nvSpPr>
          <p:cNvPr id="2958" name="Google Shape;2958;p228"/>
          <p:cNvSpPr txBox="1"/>
          <p:nvPr/>
        </p:nvSpPr>
        <p:spPr>
          <a:xfrm>
            <a:off x="790375" y="1427500"/>
            <a:ext cx="3732900" cy="2748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3000">
                <a:solidFill>
                  <a:schemeClr val="lt2"/>
                </a:solidFill>
                <a:latin typeface="Poppins"/>
                <a:ea typeface="Poppins"/>
                <a:cs typeface="Poppins"/>
                <a:sym typeface="Poppins"/>
              </a:rPr>
              <a:t>Alone , we can do so little;</a:t>
            </a:r>
            <a:endParaRPr b="1" sz="3000">
              <a:solidFill>
                <a:schemeClr val="lt2"/>
              </a:solidFill>
              <a:latin typeface="Poppins"/>
              <a:ea typeface="Poppins"/>
              <a:cs typeface="Poppins"/>
              <a:sym typeface="Poppins"/>
            </a:endParaRPr>
          </a:p>
          <a:p>
            <a:pPr indent="0" lvl="0" marL="0" rtl="0" algn="l">
              <a:spcBef>
                <a:spcPts val="0"/>
              </a:spcBef>
              <a:spcAft>
                <a:spcPts val="0"/>
              </a:spcAft>
              <a:buNone/>
            </a:pPr>
            <a:r>
              <a:t/>
            </a:r>
            <a:endParaRPr b="1" sz="1700">
              <a:solidFill>
                <a:schemeClr val="lt2"/>
              </a:solidFill>
              <a:latin typeface="Poppins"/>
              <a:ea typeface="Poppins"/>
              <a:cs typeface="Poppins"/>
              <a:sym typeface="Poppins"/>
            </a:endParaRPr>
          </a:p>
          <a:p>
            <a:pPr indent="0" lvl="0" marL="0" rtl="0" algn="l">
              <a:spcBef>
                <a:spcPts val="0"/>
              </a:spcBef>
              <a:spcAft>
                <a:spcPts val="0"/>
              </a:spcAft>
              <a:buNone/>
            </a:pPr>
            <a:r>
              <a:rPr b="1" lang="en" sz="3000">
                <a:solidFill>
                  <a:schemeClr val="lt2"/>
                </a:solidFill>
                <a:latin typeface="Poppins"/>
                <a:ea typeface="Poppins"/>
                <a:cs typeface="Poppins"/>
                <a:sym typeface="Poppins"/>
              </a:rPr>
              <a:t>Together, we can do so much</a:t>
            </a:r>
            <a:endParaRPr b="1" sz="3000">
              <a:solidFill>
                <a:schemeClr val="lt2"/>
              </a:solidFill>
              <a:latin typeface="Poppins"/>
              <a:ea typeface="Poppins"/>
              <a:cs typeface="Poppins"/>
              <a:sym typeface="Poppins"/>
            </a:endParaRPr>
          </a:p>
        </p:txBody>
      </p:sp>
      <p:pic>
        <p:nvPicPr>
          <p:cNvPr id="2959" name="Google Shape;2959;p228"/>
          <p:cNvPicPr preferRelativeResize="0"/>
          <p:nvPr/>
        </p:nvPicPr>
        <p:blipFill>
          <a:blip r:embed="rId3">
            <a:alphaModFix/>
          </a:blip>
          <a:stretch>
            <a:fillRect/>
          </a:stretch>
        </p:blipFill>
        <p:spPr>
          <a:xfrm>
            <a:off x="5199625" y="826225"/>
            <a:ext cx="3190574" cy="3784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3" name="Shape 2833"/>
        <p:cNvGrpSpPr/>
        <p:nvPr/>
      </p:nvGrpSpPr>
      <p:grpSpPr>
        <a:xfrm>
          <a:off x="0" y="0"/>
          <a:ext cx="0" cy="0"/>
          <a:chOff x="0" y="0"/>
          <a:chExt cx="0" cy="0"/>
        </a:xfrm>
      </p:grpSpPr>
      <p:sp>
        <p:nvSpPr>
          <p:cNvPr id="2834" name="Google Shape;2834;p211"/>
          <p:cNvSpPr txBox="1"/>
          <p:nvPr>
            <p:ph idx="1" type="subTitle"/>
          </p:nvPr>
        </p:nvSpPr>
        <p:spPr>
          <a:xfrm>
            <a:off x="2734826" y="1819800"/>
            <a:ext cx="64092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Identify and categorize different types of self-care</a:t>
            </a:r>
            <a:endParaRPr/>
          </a:p>
        </p:txBody>
      </p:sp>
      <p:sp>
        <p:nvSpPr>
          <p:cNvPr id="2835" name="Google Shape;2835;p211"/>
          <p:cNvSpPr txBox="1"/>
          <p:nvPr>
            <p:ph idx="2" type="subTitle"/>
          </p:nvPr>
        </p:nvSpPr>
        <p:spPr>
          <a:xfrm>
            <a:off x="2734819" y="2732597"/>
            <a:ext cx="5864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Learn how kindness to ourselves, increases connection to others</a:t>
            </a:r>
            <a:endParaRPr/>
          </a:p>
        </p:txBody>
      </p:sp>
      <p:sp>
        <p:nvSpPr>
          <p:cNvPr id="2836" name="Google Shape;2836;p211"/>
          <p:cNvSpPr txBox="1"/>
          <p:nvPr>
            <p:ph idx="3" type="subTitle"/>
          </p:nvPr>
        </p:nvSpPr>
        <p:spPr>
          <a:xfrm>
            <a:off x="2734819" y="3645384"/>
            <a:ext cx="5864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Develop a self-care plan for ourselves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AEBB"/>
        </a:solidFill>
      </p:bgPr>
    </p:bg>
    <p:spTree>
      <p:nvGrpSpPr>
        <p:cNvPr id="2840" name="Shape 2840"/>
        <p:cNvGrpSpPr/>
        <p:nvPr/>
      </p:nvGrpSpPr>
      <p:grpSpPr>
        <a:xfrm>
          <a:off x="0" y="0"/>
          <a:ext cx="0" cy="0"/>
          <a:chOff x="0" y="0"/>
          <a:chExt cx="0" cy="0"/>
        </a:xfrm>
      </p:grpSpPr>
      <p:sp>
        <p:nvSpPr>
          <p:cNvPr id="2841" name="Google Shape;2841;p212"/>
          <p:cNvSpPr/>
          <p:nvPr/>
        </p:nvSpPr>
        <p:spPr>
          <a:xfrm>
            <a:off x="1594050" y="1409500"/>
            <a:ext cx="5955900" cy="6930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2842" name="Google Shape;2842;p212"/>
          <p:cNvSpPr txBox="1"/>
          <p:nvPr>
            <p:ph idx="1" type="subTitle"/>
          </p:nvPr>
        </p:nvSpPr>
        <p:spPr>
          <a:xfrm>
            <a:off x="1214850" y="1532800"/>
            <a:ext cx="6714300" cy="446400"/>
          </a:xfrm>
          <a:prstGeom prst="rect">
            <a:avLst/>
          </a:prstGeom>
          <a:noFill/>
          <a:ln>
            <a:noFill/>
          </a:ln>
        </p:spPr>
        <p:txBody>
          <a:bodyPr anchorCtr="0" anchor="ctr" bIns="68575" lIns="68575" spcFirstLastPara="1" rIns="68575" wrap="square" tIns="68575">
            <a:spAutoFit/>
          </a:bodyPr>
          <a:lstStyle/>
          <a:p>
            <a:pPr indent="0" lvl="0" marL="0" rtl="0" algn="ctr">
              <a:spcBef>
                <a:spcPts val="0"/>
              </a:spcBef>
              <a:spcAft>
                <a:spcPts val="0"/>
              </a:spcAft>
              <a:buNone/>
            </a:pPr>
            <a:r>
              <a:rPr b="1" lang="en" sz="2000">
                <a:solidFill>
                  <a:srgbClr val="43919B"/>
                </a:solidFill>
                <a:latin typeface="Cabin"/>
                <a:ea typeface="Cabin"/>
                <a:cs typeface="Cabin"/>
                <a:sym typeface="Cabin"/>
              </a:rPr>
              <a:t>Share what you feel comfortable sharing.</a:t>
            </a:r>
            <a:endParaRPr b="1" sz="2000">
              <a:solidFill>
                <a:srgbClr val="43919B"/>
              </a:solidFill>
            </a:endParaRPr>
          </a:p>
        </p:txBody>
      </p:sp>
      <p:sp>
        <p:nvSpPr>
          <p:cNvPr id="2843" name="Google Shape;2843;p212"/>
          <p:cNvSpPr txBox="1"/>
          <p:nvPr>
            <p:ph type="title"/>
          </p:nvPr>
        </p:nvSpPr>
        <p:spPr>
          <a:xfrm>
            <a:off x="1260000" y="283856"/>
            <a:ext cx="6624000" cy="10257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3000">
                <a:solidFill>
                  <a:schemeClr val="lt2"/>
                </a:solidFill>
                <a:latin typeface="Poppins"/>
                <a:ea typeface="Poppins"/>
                <a:cs typeface="Poppins"/>
                <a:sym typeface="Poppins"/>
              </a:rPr>
              <a:t>Community</a:t>
            </a:r>
            <a:r>
              <a:rPr b="1" lang="en" sz="3000">
                <a:solidFill>
                  <a:schemeClr val="lt2"/>
                </a:solidFill>
                <a:latin typeface="Poppins"/>
                <a:ea typeface="Poppins"/>
                <a:cs typeface="Poppins"/>
                <a:sym typeface="Poppins"/>
              </a:rPr>
              <a:t> Agreements</a:t>
            </a:r>
            <a:endParaRPr sz="3000">
              <a:solidFill>
                <a:schemeClr val="lt2"/>
              </a:solidFill>
            </a:endParaRPr>
          </a:p>
        </p:txBody>
      </p:sp>
      <p:sp>
        <p:nvSpPr>
          <p:cNvPr id="2844" name="Google Shape;2844;p212"/>
          <p:cNvSpPr/>
          <p:nvPr/>
        </p:nvSpPr>
        <p:spPr>
          <a:xfrm>
            <a:off x="1594050" y="2275466"/>
            <a:ext cx="5955900" cy="6930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2845" name="Google Shape;2845;p212"/>
          <p:cNvSpPr txBox="1"/>
          <p:nvPr>
            <p:ph idx="2" type="subTitle"/>
          </p:nvPr>
        </p:nvSpPr>
        <p:spPr>
          <a:xfrm>
            <a:off x="1214850" y="2398763"/>
            <a:ext cx="6714300" cy="446400"/>
          </a:xfrm>
          <a:prstGeom prst="rect">
            <a:avLst/>
          </a:prstGeom>
          <a:noFill/>
          <a:ln>
            <a:noFill/>
          </a:ln>
        </p:spPr>
        <p:txBody>
          <a:bodyPr anchorCtr="0" anchor="ctr" bIns="68575" lIns="68575" spcFirstLastPara="1" rIns="68575" wrap="square" tIns="68575">
            <a:spAutoFit/>
          </a:bodyPr>
          <a:lstStyle/>
          <a:p>
            <a:pPr indent="0" lvl="0" marL="0" rtl="0" algn="ctr">
              <a:spcBef>
                <a:spcPts val="0"/>
              </a:spcBef>
              <a:spcAft>
                <a:spcPts val="0"/>
              </a:spcAft>
              <a:buNone/>
            </a:pPr>
            <a:r>
              <a:rPr b="1" lang="en" sz="2000">
                <a:solidFill>
                  <a:srgbClr val="43919B"/>
                </a:solidFill>
                <a:latin typeface="Cabin"/>
                <a:ea typeface="Cabin"/>
                <a:cs typeface="Cabin"/>
                <a:sym typeface="Cabin"/>
              </a:rPr>
              <a:t>Accept mistakes will happen</a:t>
            </a:r>
            <a:endParaRPr b="1" sz="2000">
              <a:solidFill>
                <a:srgbClr val="43919B"/>
              </a:solidFill>
            </a:endParaRPr>
          </a:p>
        </p:txBody>
      </p:sp>
      <p:sp>
        <p:nvSpPr>
          <p:cNvPr id="2846" name="Google Shape;2846;p212"/>
          <p:cNvSpPr/>
          <p:nvPr/>
        </p:nvSpPr>
        <p:spPr>
          <a:xfrm>
            <a:off x="1594050" y="3110632"/>
            <a:ext cx="5955900" cy="6930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2847" name="Google Shape;2847;p212"/>
          <p:cNvSpPr txBox="1"/>
          <p:nvPr>
            <p:ph idx="3" type="subTitle"/>
          </p:nvPr>
        </p:nvSpPr>
        <p:spPr>
          <a:xfrm>
            <a:off x="1214850" y="3233925"/>
            <a:ext cx="6714300" cy="446400"/>
          </a:xfrm>
          <a:prstGeom prst="rect">
            <a:avLst/>
          </a:prstGeom>
          <a:noFill/>
          <a:ln>
            <a:noFill/>
          </a:ln>
        </p:spPr>
        <p:txBody>
          <a:bodyPr anchorCtr="0" anchor="ctr" bIns="68575" lIns="68575" spcFirstLastPara="1" rIns="68575" wrap="square" tIns="68575">
            <a:spAutoFit/>
          </a:bodyPr>
          <a:lstStyle/>
          <a:p>
            <a:pPr indent="0" lvl="0" marL="0" rtl="0" algn="ctr">
              <a:spcBef>
                <a:spcPts val="0"/>
              </a:spcBef>
              <a:spcAft>
                <a:spcPts val="0"/>
              </a:spcAft>
              <a:buNone/>
            </a:pPr>
            <a:r>
              <a:rPr b="1" lang="en" sz="2000">
                <a:solidFill>
                  <a:srgbClr val="43919B"/>
                </a:solidFill>
                <a:latin typeface="Cabin"/>
                <a:ea typeface="Cabin"/>
                <a:cs typeface="Cabin"/>
                <a:sym typeface="Cabin"/>
              </a:rPr>
              <a:t>Be kind to yourself and others</a:t>
            </a:r>
            <a:endParaRPr b="1" sz="2000">
              <a:solidFill>
                <a:srgbClr val="43919B"/>
              </a:solidFill>
            </a:endParaRPr>
          </a:p>
        </p:txBody>
      </p:sp>
      <p:sp>
        <p:nvSpPr>
          <p:cNvPr id="2848" name="Google Shape;2848;p212"/>
          <p:cNvSpPr/>
          <p:nvPr/>
        </p:nvSpPr>
        <p:spPr>
          <a:xfrm>
            <a:off x="1594050" y="3945772"/>
            <a:ext cx="5955900" cy="6930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2849" name="Google Shape;2849;p212"/>
          <p:cNvSpPr txBox="1"/>
          <p:nvPr>
            <p:ph idx="4" type="subTitle"/>
          </p:nvPr>
        </p:nvSpPr>
        <p:spPr>
          <a:xfrm>
            <a:off x="1214850" y="4069063"/>
            <a:ext cx="6714300" cy="446400"/>
          </a:xfrm>
          <a:prstGeom prst="rect">
            <a:avLst/>
          </a:prstGeom>
          <a:noFill/>
          <a:ln>
            <a:noFill/>
          </a:ln>
        </p:spPr>
        <p:txBody>
          <a:bodyPr anchorCtr="0" anchor="ctr" bIns="68575" lIns="68575" spcFirstLastPara="1" rIns="68575" wrap="square" tIns="68575">
            <a:spAutoFit/>
          </a:bodyPr>
          <a:lstStyle/>
          <a:p>
            <a:pPr indent="0" lvl="0" marL="0" rtl="0" algn="ctr">
              <a:spcBef>
                <a:spcPts val="0"/>
              </a:spcBef>
              <a:spcAft>
                <a:spcPts val="0"/>
              </a:spcAft>
              <a:buNone/>
            </a:pPr>
            <a:r>
              <a:rPr b="1" lang="en" sz="2000">
                <a:solidFill>
                  <a:srgbClr val="43919B"/>
                </a:solidFill>
                <a:latin typeface="Cabin"/>
                <a:ea typeface="Cabin"/>
                <a:cs typeface="Cabin"/>
                <a:sym typeface="Cabin"/>
              </a:rPr>
              <a:t>Listen and be curious with others</a:t>
            </a:r>
            <a:endParaRPr b="1" sz="2000">
              <a:solidFill>
                <a:srgbClr val="43919B"/>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3" name="Shape 2853"/>
        <p:cNvGrpSpPr/>
        <p:nvPr/>
      </p:nvGrpSpPr>
      <p:grpSpPr>
        <a:xfrm>
          <a:off x="0" y="0"/>
          <a:ext cx="0" cy="0"/>
          <a:chOff x="0" y="0"/>
          <a:chExt cx="0" cy="0"/>
        </a:xfrm>
      </p:grpSpPr>
      <p:grpSp>
        <p:nvGrpSpPr>
          <p:cNvPr id="2854" name="Google Shape;2854;p213"/>
          <p:cNvGrpSpPr/>
          <p:nvPr/>
        </p:nvGrpSpPr>
        <p:grpSpPr>
          <a:xfrm>
            <a:off x="1058150" y="1690425"/>
            <a:ext cx="2775575" cy="1616100"/>
            <a:chOff x="288825" y="1690425"/>
            <a:chExt cx="2775575" cy="1616100"/>
          </a:xfrm>
        </p:grpSpPr>
        <p:sp>
          <p:nvSpPr>
            <p:cNvPr id="2855" name="Google Shape;2855;p213"/>
            <p:cNvSpPr txBox="1"/>
            <p:nvPr/>
          </p:nvSpPr>
          <p:spPr>
            <a:xfrm>
              <a:off x="288825" y="1690425"/>
              <a:ext cx="2432400" cy="1616100"/>
            </a:xfrm>
            <a:prstGeom prst="rect">
              <a:avLst/>
            </a:prstGeom>
            <a:noFill/>
            <a:ln>
              <a:noFill/>
            </a:ln>
          </p:spPr>
          <p:txBody>
            <a:bodyPr anchorCtr="0" anchor="ctr" bIns="68575" lIns="68575" spcFirstLastPara="1" rIns="68575" wrap="square" tIns="68575">
              <a:spAutoFit/>
            </a:bodyPr>
            <a:lstStyle/>
            <a:p>
              <a:pPr indent="0" lvl="0" marL="0" rtl="0" algn="ctr">
                <a:spcBef>
                  <a:spcPts val="0"/>
                </a:spcBef>
                <a:spcAft>
                  <a:spcPts val="0"/>
                </a:spcAft>
                <a:buNone/>
              </a:pPr>
              <a:r>
                <a:rPr b="1" lang="en" sz="9600">
                  <a:solidFill>
                    <a:srgbClr val="FABE3C"/>
                  </a:solidFill>
                  <a:latin typeface="Poppins"/>
                  <a:ea typeface="Poppins"/>
                  <a:cs typeface="Poppins"/>
                  <a:sym typeface="Poppins"/>
                </a:rPr>
                <a:t>3M’</a:t>
              </a:r>
              <a:endParaRPr b="1" sz="7000">
                <a:solidFill>
                  <a:srgbClr val="FABE3C"/>
                </a:solidFill>
                <a:latin typeface="Poppins"/>
                <a:ea typeface="Poppins"/>
                <a:cs typeface="Poppins"/>
                <a:sym typeface="Poppins"/>
              </a:endParaRPr>
            </a:p>
          </p:txBody>
        </p:sp>
        <p:sp>
          <p:nvSpPr>
            <p:cNvPr id="2856" name="Google Shape;2856;p213"/>
            <p:cNvSpPr txBox="1"/>
            <p:nvPr/>
          </p:nvSpPr>
          <p:spPr>
            <a:xfrm>
              <a:off x="2193800" y="2247050"/>
              <a:ext cx="8706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FABE3C"/>
                  </a:solidFill>
                  <a:latin typeface="Poppins"/>
                  <a:ea typeface="Poppins"/>
                  <a:cs typeface="Poppins"/>
                  <a:sym typeface="Poppins"/>
                </a:rPr>
                <a:t>s</a:t>
              </a:r>
              <a:endParaRPr sz="4800">
                <a:solidFill>
                  <a:srgbClr val="FABE3C"/>
                </a:solidFill>
              </a:endParaRPr>
            </a:p>
          </p:txBody>
        </p:sp>
      </p:grpSp>
      <p:sp>
        <p:nvSpPr>
          <p:cNvPr id="2857" name="Google Shape;2857;p213"/>
          <p:cNvSpPr txBox="1"/>
          <p:nvPr/>
        </p:nvSpPr>
        <p:spPr>
          <a:xfrm>
            <a:off x="4380125" y="1073475"/>
            <a:ext cx="3875700" cy="3454500"/>
          </a:xfrm>
          <a:prstGeom prst="rect">
            <a:avLst/>
          </a:prstGeom>
          <a:noFill/>
          <a:ln>
            <a:noFill/>
          </a:ln>
        </p:spPr>
        <p:txBody>
          <a:bodyPr anchorCtr="0" anchor="ctr" bIns="68575" lIns="68575" spcFirstLastPara="1" rIns="68575" wrap="square" tIns="68575">
            <a:noAutofit/>
          </a:bodyPr>
          <a:lstStyle/>
          <a:p>
            <a:pPr indent="0" lvl="0" marL="0" rtl="0" algn="l">
              <a:lnSpc>
                <a:spcPct val="150000"/>
              </a:lnSpc>
              <a:spcBef>
                <a:spcPts val="0"/>
              </a:spcBef>
              <a:spcAft>
                <a:spcPts val="0"/>
              </a:spcAft>
              <a:buNone/>
            </a:pPr>
            <a:r>
              <a:rPr b="1" lang="en" sz="4000">
                <a:solidFill>
                  <a:srgbClr val="43919B"/>
                </a:solidFill>
                <a:latin typeface="Poppins"/>
                <a:ea typeface="Poppins"/>
                <a:cs typeface="Poppins"/>
                <a:sym typeface="Poppins"/>
              </a:rPr>
              <a:t>Mindfulness</a:t>
            </a:r>
            <a:endParaRPr b="1" sz="4000">
              <a:solidFill>
                <a:srgbClr val="43919B"/>
              </a:solidFill>
              <a:latin typeface="Poppins"/>
              <a:ea typeface="Poppins"/>
              <a:cs typeface="Poppins"/>
              <a:sym typeface="Poppins"/>
            </a:endParaRPr>
          </a:p>
          <a:p>
            <a:pPr indent="0" lvl="0" marL="0" rtl="0" algn="l">
              <a:lnSpc>
                <a:spcPct val="150000"/>
              </a:lnSpc>
              <a:spcBef>
                <a:spcPts val="0"/>
              </a:spcBef>
              <a:spcAft>
                <a:spcPts val="0"/>
              </a:spcAft>
              <a:buNone/>
            </a:pPr>
            <a:r>
              <a:rPr b="1" lang="en" sz="4000">
                <a:solidFill>
                  <a:srgbClr val="43919B"/>
                </a:solidFill>
                <a:latin typeface="Poppins"/>
                <a:ea typeface="Poppins"/>
                <a:cs typeface="Poppins"/>
                <a:sym typeface="Poppins"/>
              </a:rPr>
              <a:t>Meditation</a:t>
            </a:r>
            <a:endParaRPr b="1" sz="4000">
              <a:solidFill>
                <a:srgbClr val="43919B"/>
              </a:solidFill>
              <a:latin typeface="Poppins"/>
              <a:ea typeface="Poppins"/>
              <a:cs typeface="Poppins"/>
              <a:sym typeface="Poppins"/>
            </a:endParaRPr>
          </a:p>
          <a:p>
            <a:pPr indent="0" lvl="0" marL="0" rtl="0" algn="l">
              <a:lnSpc>
                <a:spcPct val="150000"/>
              </a:lnSpc>
              <a:spcBef>
                <a:spcPts val="0"/>
              </a:spcBef>
              <a:spcAft>
                <a:spcPts val="0"/>
              </a:spcAft>
              <a:buNone/>
            </a:pPr>
            <a:r>
              <a:rPr b="1" lang="en" sz="4000">
                <a:solidFill>
                  <a:srgbClr val="43919B"/>
                </a:solidFill>
                <a:latin typeface="Poppins"/>
                <a:ea typeface="Poppins"/>
                <a:cs typeface="Poppins"/>
                <a:sym typeface="Poppins"/>
              </a:rPr>
              <a:t>Movement</a:t>
            </a:r>
            <a:endParaRPr b="1" sz="4000">
              <a:solidFill>
                <a:srgbClr val="43919B"/>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1" name="Shape 2861"/>
        <p:cNvGrpSpPr/>
        <p:nvPr/>
      </p:nvGrpSpPr>
      <p:grpSpPr>
        <a:xfrm>
          <a:off x="0" y="0"/>
          <a:ext cx="0" cy="0"/>
          <a:chOff x="0" y="0"/>
          <a:chExt cx="0" cy="0"/>
        </a:xfrm>
      </p:grpSpPr>
      <p:pic>
        <p:nvPicPr>
          <p:cNvPr descr="Learn how to bring focus to yourself with this calming exercise for the mind and body.&#10;&#10;Subscribe To GoNoodle for more FUN kids videos: https://www.youtube.com/c/GoNoodle?sub_confirmation=1 &#10;&#10;WATCH Moose Tube: https://www.youtube.com/watch?v=kkyOqpFBPig&amp;list=PLAwOTEJXH-cOL_WFPF4FcjqBM-_6oBwET &#10;&#10;WATCH Blazer Fresh: https://www.youtube.com/watch?v=WFJwoqrr7bU&amp;list=PLAwOTEJXH-cOM0X5cnnZpkWxTtryDpv_8 &#10;&#10;About GoNoodle: GoNoodle videos get kids moving to be their strongest, bravest, silliest, smartest, bestest selves. Join the party and get ready for a fun-filled day of dancing, stretching, running, jumping, deep breathing, and wiggling with GoNoodle.&#10;&#10;Visit GoNoodle: https://www.gonoodle.com/ &#10;&#10;LISTEN TO GONOODLE MUSIC!&#10;GoNoodle music is available to stream on Spotify, Apple Music, Amazon Music, and more…&#10;Listen to Song: GoNoodle.lnk.to/HelloID&#10;Listen to Album Track: https://gonoodle.lnk.to/MooseTubeLiveID&#10;&#10;Listen to The Best Of Go Noodle: https://GoNoodle.lnk.to/BestOfPlaylistID&#10;Apple Music: https://music.apple.com/us/artist/gonoodle/1525807283&#10;Spotify: https://open.spotify.com/artist/13QcQR3aMDTgC8jdNqSx4f?si=hw1j9wndTrC4ga1d3jSkKw&#10;Amazon Music: https://music.amazon.com/artists/B08FWXSL75/gonoodle?marketplaceId=ATVPDKIKX0DER&amp;musicTerritory=US&amp;ref=dm_sh_mFqNJIB9wzdLkfcrXCjhfKu41&#10;&#10;Like us on Facebook: https://www.facebook.com/GoNoodleGames &#10;Follow Us On Instagram: https://www.instagram.com/gonoodle/ &#10;Follow Us On Twitter: https://twitter.com/GoNoodle &#10;&#10;GoNoodle:&#10;https://www.youtube.com/c/GoNoodle&#10;&#10;Strengthen Your Focus | Guided Meditiation For Kids | Breathing Exercises | GoNoodle&#10;&#10;#gonoodle" id="2862" name="Google Shape;2862;p214" title="Strengthen Your Focus | Guided Meditiation For Kids | Breathing Exercises | GoNoodle">
            <a:hlinkClick r:id="rId3"/>
          </p:cNvPr>
          <p:cNvPicPr preferRelativeResize="0"/>
          <p:nvPr/>
        </p:nvPicPr>
        <p:blipFill>
          <a:blip r:embed="rId4">
            <a:alphaModFix/>
          </a:blip>
          <a:stretch>
            <a:fillRect/>
          </a:stretch>
        </p:blipFill>
        <p:spPr>
          <a:xfrm>
            <a:off x="1115175" y="627288"/>
            <a:ext cx="6913650" cy="3888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2"/>
                                        </p:tgtEl>
                                        <p:attrNameLst>
                                          <p:attrName>style.visibility</p:attrName>
                                        </p:attrNameLst>
                                      </p:cBhvr>
                                      <p:to>
                                        <p:strVal val="visible"/>
                                      </p:to>
                                    </p:set>
                                    <p:animEffect filter="fade" transition="in">
                                      <p:cBhvr>
                                        <p:cTn dur="1000"/>
                                        <p:tgtEl>
                                          <p:spTgt spid="28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AEBB"/>
        </a:solidFill>
      </p:bgPr>
    </p:bg>
    <p:spTree>
      <p:nvGrpSpPr>
        <p:cNvPr id="2866" name="Shape 2866"/>
        <p:cNvGrpSpPr/>
        <p:nvPr/>
      </p:nvGrpSpPr>
      <p:grpSpPr>
        <a:xfrm>
          <a:off x="0" y="0"/>
          <a:ext cx="0" cy="0"/>
          <a:chOff x="0" y="0"/>
          <a:chExt cx="0" cy="0"/>
        </a:xfrm>
      </p:grpSpPr>
      <p:sp>
        <p:nvSpPr>
          <p:cNvPr id="2867" name="Google Shape;2867;p215"/>
          <p:cNvSpPr txBox="1"/>
          <p:nvPr>
            <p:ph type="title"/>
          </p:nvPr>
        </p:nvSpPr>
        <p:spPr>
          <a:xfrm>
            <a:off x="1375650" y="1636425"/>
            <a:ext cx="6392700" cy="14316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lang="en" sz="2800"/>
              <a:t>“Speak to yourself with compassion on the inside and you will radiate peace on the outside.”</a:t>
            </a:r>
            <a:endParaRPr sz="2800"/>
          </a:p>
        </p:txBody>
      </p:sp>
      <p:sp>
        <p:nvSpPr>
          <p:cNvPr id="2868" name="Google Shape;2868;p215"/>
          <p:cNvSpPr txBox="1"/>
          <p:nvPr/>
        </p:nvSpPr>
        <p:spPr>
          <a:xfrm>
            <a:off x="2512050" y="3247525"/>
            <a:ext cx="4119900" cy="446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lang="en" sz="1700">
                <a:solidFill>
                  <a:schemeClr val="lt1"/>
                </a:solidFill>
                <a:latin typeface="Poppins"/>
                <a:ea typeface="Poppins"/>
                <a:cs typeface="Poppins"/>
                <a:sym typeface="Poppins"/>
              </a:rPr>
              <a:t>Amy Leigh Mercree</a:t>
            </a:r>
            <a:endParaRPr sz="1700">
              <a:solidFill>
                <a:schemeClr val="lt1"/>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AEBB"/>
        </a:solidFill>
      </p:bgPr>
    </p:bg>
    <p:spTree>
      <p:nvGrpSpPr>
        <p:cNvPr id="2872" name="Shape 2872"/>
        <p:cNvGrpSpPr/>
        <p:nvPr/>
      </p:nvGrpSpPr>
      <p:grpSpPr>
        <a:xfrm>
          <a:off x="0" y="0"/>
          <a:ext cx="0" cy="0"/>
          <a:chOff x="0" y="0"/>
          <a:chExt cx="0" cy="0"/>
        </a:xfrm>
      </p:grpSpPr>
      <p:sp>
        <p:nvSpPr>
          <p:cNvPr id="2873" name="Google Shape;2873;p216"/>
          <p:cNvSpPr txBox="1"/>
          <p:nvPr>
            <p:ph type="title"/>
          </p:nvPr>
        </p:nvSpPr>
        <p:spPr>
          <a:xfrm>
            <a:off x="1207350" y="2034588"/>
            <a:ext cx="6729300" cy="10620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lang="en" sz="6000"/>
              <a:t>Self-Care</a:t>
            </a:r>
            <a:endParaRPr sz="6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7" name="Shape 2877"/>
        <p:cNvGrpSpPr/>
        <p:nvPr/>
      </p:nvGrpSpPr>
      <p:grpSpPr>
        <a:xfrm>
          <a:off x="0" y="0"/>
          <a:ext cx="0" cy="0"/>
          <a:chOff x="0" y="0"/>
          <a:chExt cx="0" cy="0"/>
        </a:xfrm>
      </p:grpSpPr>
      <p:sp>
        <p:nvSpPr>
          <p:cNvPr id="2878" name="Google Shape;2878;p217"/>
          <p:cNvSpPr txBox="1"/>
          <p:nvPr/>
        </p:nvSpPr>
        <p:spPr>
          <a:xfrm>
            <a:off x="1207350" y="1332888"/>
            <a:ext cx="6729300" cy="2782500"/>
          </a:xfrm>
          <a:prstGeom prst="rect">
            <a:avLst/>
          </a:prstGeom>
          <a:noFill/>
          <a:ln>
            <a:noFill/>
          </a:ln>
        </p:spPr>
        <p:txBody>
          <a:bodyPr anchorCtr="0" anchor="ctr" bIns="68575" lIns="68575" spcFirstLastPara="1" rIns="68575" wrap="square" tIns="68575">
            <a:noAutofit/>
          </a:bodyPr>
          <a:lstStyle/>
          <a:p>
            <a:pPr indent="0" lvl="0" marL="0" rtl="0" algn="ctr">
              <a:lnSpc>
                <a:spcPct val="150000"/>
              </a:lnSpc>
              <a:spcBef>
                <a:spcPts val="0"/>
              </a:spcBef>
              <a:spcAft>
                <a:spcPts val="0"/>
              </a:spcAft>
              <a:buNone/>
            </a:pPr>
            <a:r>
              <a:rPr b="1" lang="en" sz="3800">
                <a:solidFill>
                  <a:srgbClr val="43919B"/>
                </a:solidFill>
                <a:latin typeface="Poppins"/>
                <a:ea typeface="Poppins"/>
                <a:cs typeface="Poppins"/>
                <a:sym typeface="Poppins"/>
              </a:rPr>
              <a:t>Emotional</a:t>
            </a:r>
            <a:endParaRPr b="1" sz="3800">
              <a:solidFill>
                <a:srgbClr val="43919B"/>
              </a:solidFill>
              <a:latin typeface="Poppins"/>
              <a:ea typeface="Poppins"/>
              <a:cs typeface="Poppins"/>
              <a:sym typeface="Poppins"/>
            </a:endParaRPr>
          </a:p>
          <a:p>
            <a:pPr indent="0" lvl="0" marL="0" rtl="0" algn="ctr">
              <a:lnSpc>
                <a:spcPct val="150000"/>
              </a:lnSpc>
              <a:spcBef>
                <a:spcPts val="0"/>
              </a:spcBef>
              <a:spcAft>
                <a:spcPts val="0"/>
              </a:spcAft>
              <a:buNone/>
            </a:pPr>
            <a:r>
              <a:rPr b="1" lang="en" sz="3800">
                <a:solidFill>
                  <a:srgbClr val="43919B"/>
                </a:solidFill>
                <a:latin typeface="Poppins"/>
                <a:ea typeface="Poppins"/>
                <a:cs typeface="Poppins"/>
                <a:sym typeface="Poppins"/>
              </a:rPr>
              <a:t>Physical</a:t>
            </a:r>
            <a:endParaRPr b="1" sz="3800">
              <a:solidFill>
                <a:srgbClr val="43919B"/>
              </a:solidFill>
              <a:latin typeface="Poppins"/>
              <a:ea typeface="Poppins"/>
              <a:cs typeface="Poppins"/>
              <a:sym typeface="Poppins"/>
            </a:endParaRPr>
          </a:p>
          <a:p>
            <a:pPr indent="0" lvl="0" marL="0" rtl="0" algn="ctr">
              <a:lnSpc>
                <a:spcPct val="150000"/>
              </a:lnSpc>
              <a:spcBef>
                <a:spcPts val="0"/>
              </a:spcBef>
              <a:spcAft>
                <a:spcPts val="0"/>
              </a:spcAft>
              <a:buNone/>
            </a:pPr>
            <a:r>
              <a:rPr b="1" lang="en" sz="3800">
                <a:solidFill>
                  <a:srgbClr val="43919B"/>
                </a:solidFill>
                <a:latin typeface="Poppins"/>
                <a:ea typeface="Poppins"/>
                <a:cs typeface="Poppins"/>
                <a:sym typeface="Poppins"/>
              </a:rPr>
              <a:t>Social</a:t>
            </a:r>
            <a:endParaRPr b="1" sz="3800">
              <a:solidFill>
                <a:srgbClr val="43919B"/>
              </a:solidFill>
              <a:latin typeface="Poppins"/>
              <a:ea typeface="Poppins"/>
              <a:cs typeface="Poppins"/>
              <a:sym typeface="Poppins"/>
            </a:endParaRPr>
          </a:p>
          <a:p>
            <a:pPr indent="0" lvl="0" marL="0" rtl="0" algn="ctr">
              <a:lnSpc>
                <a:spcPct val="150000"/>
              </a:lnSpc>
              <a:spcBef>
                <a:spcPts val="0"/>
              </a:spcBef>
              <a:spcAft>
                <a:spcPts val="0"/>
              </a:spcAft>
              <a:buNone/>
            </a:pPr>
            <a:r>
              <a:rPr b="1" lang="en" sz="3800">
                <a:solidFill>
                  <a:srgbClr val="43919B"/>
                </a:solidFill>
                <a:latin typeface="Poppins"/>
                <a:ea typeface="Poppins"/>
                <a:cs typeface="Poppins"/>
                <a:sym typeface="Poppins"/>
              </a:rPr>
              <a:t>Spiritual</a:t>
            </a:r>
            <a:endParaRPr b="1" sz="3800">
              <a:solidFill>
                <a:srgbClr val="43919B"/>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2" name="Shape 2882"/>
        <p:cNvGrpSpPr/>
        <p:nvPr/>
      </p:nvGrpSpPr>
      <p:grpSpPr>
        <a:xfrm>
          <a:off x="0" y="0"/>
          <a:ext cx="0" cy="0"/>
          <a:chOff x="0" y="0"/>
          <a:chExt cx="0" cy="0"/>
        </a:xfrm>
      </p:grpSpPr>
      <p:sp>
        <p:nvSpPr>
          <p:cNvPr id="2883" name="Google Shape;2883;p218"/>
          <p:cNvSpPr txBox="1"/>
          <p:nvPr>
            <p:ph idx="1" type="subTitle"/>
          </p:nvPr>
        </p:nvSpPr>
        <p:spPr>
          <a:xfrm>
            <a:off x="1155150" y="1825420"/>
            <a:ext cx="3204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b="1" lang="en" sz="1900" u="sng"/>
              <a:t>Physical</a:t>
            </a:r>
            <a:endParaRPr b="1" sz="1900" u="sng"/>
          </a:p>
          <a:p>
            <a:pPr indent="0" lvl="0" marL="0" rtl="0" algn="ctr">
              <a:spcBef>
                <a:spcPts val="0"/>
              </a:spcBef>
              <a:spcAft>
                <a:spcPts val="0"/>
              </a:spcAft>
              <a:buNone/>
            </a:pPr>
            <a:r>
              <a:t/>
            </a:r>
            <a:endParaRPr b="1" sz="1000" u="sng"/>
          </a:p>
          <a:p>
            <a:pPr indent="0" lvl="0" marL="0" rtl="0" algn="ctr">
              <a:spcBef>
                <a:spcPts val="0"/>
              </a:spcBef>
              <a:spcAft>
                <a:spcPts val="0"/>
              </a:spcAft>
              <a:buNone/>
            </a:pPr>
            <a:r>
              <a:rPr b="1" lang="en" sz="1900"/>
              <a:t>Dance party</a:t>
            </a:r>
            <a:endParaRPr sz="1900"/>
          </a:p>
        </p:txBody>
      </p:sp>
      <p:sp>
        <p:nvSpPr>
          <p:cNvPr id="2884" name="Google Shape;2884;p218"/>
          <p:cNvSpPr txBox="1"/>
          <p:nvPr>
            <p:ph idx="2" type="subTitle"/>
          </p:nvPr>
        </p:nvSpPr>
        <p:spPr>
          <a:xfrm>
            <a:off x="4784175" y="1825420"/>
            <a:ext cx="3204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b="1" lang="en" sz="1900" u="sng"/>
              <a:t>Emotional</a:t>
            </a:r>
            <a:endParaRPr b="1" sz="1900" u="sng"/>
          </a:p>
          <a:p>
            <a:pPr indent="0" lvl="0" marL="0" rtl="0" algn="ctr">
              <a:spcBef>
                <a:spcPts val="0"/>
              </a:spcBef>
              <a:spcAft>
                <a:spcPts val="0"/>
              </a:spcAft>
              <a:buNone/>
            </a:pPr>
            <a:r>
              <a:t/>
            </a:r>
            <a:endParaRPr b="1" sz="1000" u="sng"/>
          </a:p>
          <a:p>
            <a:pPr indent="0" lvl="0" marL="0" rtl="0" algn="ctr">
              <a:spcBef>
                <a:spcPts val="0"/>
              </a:spcBef>
              <a:spcAft>
                <a:spcPts val="0"/>
              </a:spcAft>
              <a:buNone/>
            </a:pPr>
            <a:r>
              <a:rPr b="1" lang="en" sz="1900"/>
              <a:t>Journal writing</a:t>
            </a:r>
            <a:endParaRPr b="1" sz="1900"/>
          </a:p>
        </p:txBody>
      </p:sp>
      <p:sp>
        <p:nvSpPr>
          <p:cNvPr id="2885" name="Google Shape;2885;p218"/>
          <p:cNvSpPr txBox="1"/>
          <p:nvPr>
            <p:ph idx="3" type="subTitle"/>
          </p:nvPr>
        </p:nvSpPr>
        <p:spPr>
          <a:xfrm>
            <a:off x="1155150" y="3284039"/>
            <a:ext cx="3204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b="1" lang="en" sz="1900" u="sng"/>
              <a:t>Social</a:t>
            </a:r>
            <a:endParaRPr b="1" sz="1900" u="sng"/>
          </a:p>
          <a:p>
            <a:pPr indent="0" lvl="0" marL="0" rtl="0" algn="ctr">
              <a:spcBef>
                <a:spcPts val="0"/>
              </a:spcBef>
              <a:spcAft>
                <a:spcPts val="0"/>
              </a:spcAft>
              <a:buNone/>
            </a:pPr>
            <a:r>
              <a:t/>
            </a:r>
            <a:endParaRPr b="1" sz="1000" u="sng"/>
          </a:p>
          <a:p>
            <a:pPr indent="0" lvl="0" marL="0" rtl="0" algn="ctr">
              <a:spcBef>
                <a:spcPts val="0"/>
              </a:spcBef>
              <a:spcAft>
                <a:spcPts val="0"/>
              </a:spcAft>
              <a:buNone/>
            </a:pPr>
            <a:r>
              <a:rPr b="1" lang="en" sz="1900"/>
              <a:t>Going to a movie with friends</a:t>
            </a:r>
            <a:endParaRPr b="1" sz="1900"/>
          </a:p>
        </p:txBody>
      </p:sp>
      <p:sp>
        <p:nvSpPr>
          <p:cNvPr id="2886" name="Google Shape;2886;p218"/>
          <p:cNvSpPr txBox="1"/>
          <p:nvPr>
            <p:ph idx="4" type="subTitle"/>
          </p:nvPr>
        </p:nvSpPr>
        <p:spPr>
          <a:xfrm>
            <a:off x="4784175" y="3284039"/>
            <a:ext cx="3204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b="1" lang="en" sz="1900" u="sng"/>
              <a:t>Spiritual</a:t>
            </a:r>
            <a:endParaRPr b="1" sz="1900" u="sng"/>
          </a:p>
          <a:p>
            <a:pPr indent="0" lvl="0" marL="0" rtl="0" algn="ctr">
              <a:spcBef>
                <a:spcPts val="0"/>
              </a:spcBef>
              <a:spcAft>
                <a:spcPts val="0"/>
              </a:spcAft>
              <a:buNone/>
            </a:pPr>
            <a:r>
              <a:t/>
            </a:r>
            <a:endParaRPr b="1" sz="1000" u="sng"/>
          </a:p>
          <a:p>
            <a:pPr indent="0" lvl="0" marL="0" rtl="0" algn="ctr">
              <a:spcBef>
                <a:spcPts val="0"/>
              </a:spcBef>
              <a:spcAft>
                <a:spcPts val="0"/>
              </a:spcAft>
              <a:buNone/>
            </a:pPr>
            <a:r>
              <a:rPr b="1" lang="en" sz="1900"/>
              <a:t>Meditate in the park</a:t>
            </a:r>
            <a:endParaRPr b="1" sz="1900"/>
          </a:p>
        </p:txBody>
      </p:sp>
      <p:sp>
        <p:nvSpPr>
          <p:cNvPr id="2887" name="Google Shape;2887;p218"/>
          <p:cNvSpPr txBox="1"/>
          <p:nvPr>
            <p:ph type="title"/>
          </p:nvPr>
        </p:nvSpPr>
        <p:spPr>
          <a:xfrm>
            <a:off x="2135700" y="345750"/>
            <a:ext cx="4872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3300"/>
              <a:t>Self-Care</a:t>
            </a:r>
            <a:endParaRPr sz="3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6">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Nest Lesson Theme">
  <a:themeElements>
    <a:clrScheme name="WKDS 46 W">
      <a:dk1>
        <a:srgbClr val="0E515A"/>
      </a:dk1>
      <a:lt1>
        <a:srgbClr val="FFFFFF"/>
      </a:lt1>
      <a:dk2>
        <a:srgbClr val="101413"/>
      </a:dk2>
      <a:lt2>
        <a:srgbClr val="FFFFFF"/>
      </a:lt2>
      <a:accent1>
        <a:srgbClr val="FABE3C"/>
      </a:accent1>
      <a:accent2>
        <a:srgbClr val="5DB6C2"/>
      </a:accent2>
      <a:accent3>
        <a:srgbClr val="F66260"/>
      </a:accent3>
      <a:accent4>
        <a:srgbClr val="F9D26F"/>
      </a:accent4>
      <a:accent5>
        <a:srgbClr val="5DB6C2"/>
      </a:accent5>
      <a:accent6>
        <a:srgbClr val="FF816A"/>
      </a:accent6>
      <a:hlink>
        <a:srgbClr val="0097A7"/>
      </a:hlink>
      <a:folHlink>
        <a:srgbClr val="1DC0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st Lesson Theme">
  <a:themeElements>
    <a:clrScheme name="WKDS 46 W">
      <a:dk1>
        <a:srgbClr val="0E515A"/>
      </a:dk1>
      <a:lt1>
        <a:srgbClr val="FFFFFF"/>
      </a:lt1>
      <a:dk2>
        <a:srgbClr val="101413"/>
      </a:dk2>
      <a:lt2>
        <a:srgbClr val="FFFFFF"/>
      </a:lt2>
      <a:accent1>
        <a:srgbClr val="FABE3C"/>
      </a:accent1>
      <a:accent2>
        <a:srgbClr val="5DB6C2"/>
      </a:accent2>
      <a:accent3>
        <a:srgbClr val="F66260"/>
      </a:accent3>
      <a:accent4>
        <a:srgbClr val="F9D26F"/>
      </a:accent4>
      <a:accent5>
        <a:srgbClr val="5DB6C2"/>
      </a:accent5>
      <a:accent6>
        <a:srgbClr val="FF816A"/>
      </a:accent6>
      <a:hlink>
        <a:srgbClr val="0097A7"/>
      </a:hlink>
      <a:folHlink>
        <a:srgbClr val="1DC0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Nest Lesson Theme">
  <a:themeElements>
    <a:clrScheme name="WKDS 46 W">
      <a:dk1>
        <a:srgbClr val="0E515A"/>
      </a:dk1>
      <a:lt1>
        <a:srgbClr val="FFFFFF"/>
      </a:lt1>
      <a:dk2>
        <a:srgbClr val="101413"/>
      </a:dk2>
      <a:lt2>
        <a:srgbClr val="FFFFFF"/>
      </a:lt2>
      <a:accent1>
        <a:srgbClr val="FABE3C"/>
      </a:accent1>
      <a:accent2>
        <a:srgbClr val="5DB6C2"/>
      </a:accent2>
      <a:accent3>
        <a:srgbClr val="F66260"/>
      </a:accent3>
      <a:accent4>
        <a:srgbClr val="F9D26F"/>
      </a:accent4>
      <a:accent5>
        <a:srgbClr val="5DB6C2"/>
      </a:accent5>
      <a:accent6>
        <a:srgbClr val="FF816A"/>
      </a:accent6>
      <a:hlink>
        <a:srgbClr val="0097A7"/>
      </a:hlink>
      <a:folHlink>
        <a:srgbClr val="1DC0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Nest Lesson Theme">
  <a:themeElements>
    <a:clrScheme name="WKDS 46 W">
      <a:dk1>
        <a:srgbClr val="0E515A"/>
      </a:dk1>
      <a:lt1>
        <a:srgbClr val="FFFFFF"/>
      </a:lt1>
      <a:dk2>
        <a:srgbClr val="101413"/>
      </a:dk2>
      <a:lt2>
        <a:srgbClr val="FFFFFF"/>
      </a:lt2>
      <a:accent1>
        <a:srgbClr val="FABE3C"/>
      </a:accent1>
      <a:accent2>
        <a:srgbClr val="5DB6C2"/>
      </a:accent2>
      <a:accent3>
        <a:srgbClr val="F66260"/>
      </a:accent3>
      <a:accent4>
        <a:srgbClr val="F9D26F"/>
      </a:accent4>
      <a:accent5>
        <a:srgbClr val="5DB6C2"/>
      </a:accent5>
      <a:accent6>
        <a:srgbClr val="FF816A"/>
      </a:accent6>
      <a:hlink>
        <a:srgbClr val="0097A7"/>
      </a:hlink>
      <a:folHlink>
        <a:srgbClr val="1DC0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Nest Lesson Theme">
  <a:themeElements>
    <a:clrScheme name="WKDS 46 W">
      <a:dk1>
        <a:srgbClr val="0E515A"/>
      </a:dk1>
      <a:lt1>
        <a:srgbClr val="FFFFFF"/>
      </a:lt1>
      <a:dk2>
        <a:srgbClr val="101413"/>
      </a:dk2>
      <a:lt2>
        <a:srgbClr val="FFFFFF"/>
      </a:lt2>
      <a:accent1>
        <a:srgbClr val="FABE3C"/>
      </a:accent1>
      <a:accent2>
        <a:srgbClr val="5DB6C2"/>
      </a:accent2>
      <a:accent3>
        <a:srgbClr val="F66260"/>
      </a:accent3>
      <a:accent4>
        <a:srgbClr val="F9D26F"/>
      </a:accent4>
      <a:accent5>
        <a:srgbClr val="5DB6C2"/>
      </a:accent5>
      <a:accent6>
        <a:srgbClr val="FF816A"/>
      </a:accent6>
      <a:hlink>
        <a:srgbClr val="0097A7"/>
      </a:hlink>
      <a:folHlink>
        <a:srgbClr val="1DC0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