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
      <p:font typeface="Cabin"/>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bin-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bin-italic.fntdata"/><Relationship Id="rId30" Type="http://schemas.openxmlformats.org/officeDocument/2006/relationships/font" Target="fonts/Cabin-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abin-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MifkpysWjS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d1205a6278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d1205a6278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D1C1D"/>
                </a:solidFill>
                <a:highlight>
                  <a:srgbClr val="FFF2CC"/>
                </a:highlight>
                <a:latin typeface="Avenir"/>
                <a:ea typeface="Avenir"/>
                <a:cs typeface="Avenir"/>
                <a:sym typeface="Avenir"/>
              </a:rPr>
              <a:t>*Compassionate response reminder* Teaching prevention education helps provide students with language and tools to define and identify abuse. Often while teaching prevention education, students will disclose experiences of harm or abuse to trusted adults. This lesson is trauma-informed and has been designed to acknowledge the varied experiences students may have. Before teaching please be sure you feel equipped to respond to instances of disclosure with a compassionate, trauma-informed approach. Please also confer with other school staff on how to handle student disclosures and navigate sensitive topics raised during these lessons.</a:t>
            </a:r>
            <a:endParaRPr>
              <a:solidFill>
                <a:schemeClr val="dk1"/>
              </a:solidFill>
              <a:highlight>
                <a:srgbClr val="FFF2CC"/>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Speaker notes key</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Italics</a:t>
            </a:r>
            <a:r>
              <a:rPr lang="en">
                <a:solidFill>
                  <a:schemeClr val="dk1"/>
                </a:solidFill>
                <a:latin typeface="Avenir"/>
                <a:ea typeface="Avenir"/>
                <a:cs typeface="Avenir"/>
                <a:sym typeface="Avenir"/>
              </a:rPr>
              <a:t> = notes to teacher </a:t>
            </a:r>
            <a:r>
              <a:rPr i="1" lang="en" u="sng">
                <a:solidFill>
                  <a:schemeClr val="dk1"/>
                </a:solidFill>
                <a:latin typeface="Avenir"/>
                <a:ea typeface="Avenir"/>
                <a:cs typeface="Avenir"/>
                <a:sym typeface="Avenir"/>
              </a:rPr>
              <a:t>(not to be read aloud) </a:t>
            </a:r>
            <a:endParaRPr i="1" u="sng">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Avenir"/>
                <a:ea typeface="Avenir"/>
                <a:cs typeface="Avenir"/>
                <a:sym typeface="Avenir"/>
              </a:rPr>
              <a:t>Text</a:t>
            </a:r>
            <a:r>
              <a:rPr lang="en">
                <a:solidFill>
                  <a:schemeClr val="dk1"/>
                </a:solidFill>
                <a:latin typeface="Avenir"/>
                <a:ea typeface="Avenir"/>
                <a:cs typeface="Avenir"/>
                <a:sym typeface="Avenir"/>
              </a:rPr>
              <a:t> = Language to read verbatim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2CC"/>
                </a:highlight>
                <a:latin typeface="Avenir"/>
                <a:ea typeface="Avenir"/>
                <a:cs typeface="Avenir"/>
                <a:sym typeface="Avenir"/>
              </a:rPr>
              <a:t>Yellow highlight </a:t>
            </a:r>
            <a:r>
              <a:rPr lang="en">
                <a:solidFill>
                  <a:schemeClr val="dk1"/>
                </a:solidFill>
                <a:latin typeface="Avenir"/>
                <a:ea typeface="Avenir"/>
                <a:cs typeface="Avenir"/>
                <a:sym typeface="Avenir"/>
              </a:rPr>
              <a:t>= special considerations or modifications </a:t>
            </a:r>
            <a:endParaRPr>
              <a:solidFill>
                <a:schemeClr val="dk1"/>
              </a:solidFill>
            </a:endParaRPr>
          </a:p>
          <a:p>
            <a:pPr indent="0" lvl="0" marL="0" rtl="0" algn="l">
              <a:spcBef>
                <a:spcPts val="0"/>
              </a:spcBef>
              <a:spcAft>
                <a:spcPts val="0"/>
              </a:spcAft>
              <a:buNone/>
            </a:pPr>
            <a:r>
              <a:t/>
            </a:r>
            <a:endParaRPr>
              <a:solidFill>
                <a:srgbClr val="1D1C1D"/>
              </a:solidFill>
              <a:highlight>
                <a:srgbClr val="FFFF00"/>
              </a:highlight>
              <a:latin typeface="Avenir"/>
              <a:ea typeface="Avenir"/>
              <a:cs typeface="Avenir"/>
              <a:sym typeface="Aveni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d1205a6278_0_1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d1205a6278_0_1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9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Before we move forward, we are going to pause and reflect again. Get back into small table groups, and discuss the questions with your group mates.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Share out as a class after about 3 minutes of group discussion time.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ASK: </a:t>
            </a:r>
            <a:r>
              <a:rPr lang="en">
                <a:solidFill>
                  <a:schemeClr val="dk1"/>
                </a:solidFill>
                <a:latin typeface="Avenir"/>
                <a:ea typeface="Avenir"/>
                <a:cs typeface="Avenir"/>
                <a:sym typeface="Avenir"/>
              </a:rPr>
              <a:t>How does being in an unhealthy relationship impact people? </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Makes people sad or upset</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Causes arguments/fights</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Leads to breakups or divorce (ending the relationship)</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ASK: </a:t>
            </a:r>
            <a:r>
              <a:rPr lang="en">
                <a:solidFill>
                  <a:schemeClr val="dk1"/>
                </a:solidFill>
                <a:latin typeface="Avenir"/>
                <a:ea typeface="Avenir"/>
                <a:cs typeface="Avenir"/>
                <a:sym typeface="Avenir"/>
              </a:rPr>
              <a:t>When a friends start to become negative, showing unhealthy behaviors, and they want you to join in- how would you respond?</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Try to convince them to act more positively by influencing their behavior</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Get help from an adult</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End the friendship if they don’t change their behavior</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Image credit: freepik.com</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f29957b66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f29957b66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1 min</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latin typeface="Avenir"/>
                <a:ea typeface="Avenir"/>
                <a:cs typeface="Avenir"/>
                <a:sym typeface="Avenir"/>
              </a:rPr>
              <a:t>We are going to play game movie trivia that highlights relationships that have both healthy and unhealthy signs. Let’s see if your team can figure it out</a:t>
            </a:r>
            <a:endParaRPr>
              <a:latin typeface="Avenir"/>
              <a:ea typeface="Avenir"/>
              <a:cs typeface="Avenir"/>
              <a:sym typeface="Aveni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f29957b66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f29957b66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Read the question on the slide</a:t>
            </a:r>
            <a:endParaRPr i="1">
              <a:latin typeface="Avenir"/>
              <a:ea typeface="Avenir"/>
              <a:cs typeface="Avenir"/>
              <a:sym typeface="Aveni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f29957b66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f29957b66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5 min</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latin typeface="Avenir"/>
                <a:ea typeface="Avenir"/>
                <a:cs typeface="Avenir"/>
                <a:sym typeface="Avenir"/>
              </a:rPr>
              <a:t>The answer is: Toy Story</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Play video clip - https://youtu.be/YMgoKhFEN6s</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latin typeface="Avenir"/>
                <a:ea typeface="Avenir"/>
                <a:cs typeface="Avenir"/>
                <a:sym typeface="Avenir"/>
              </a:rPr>
              <a:t>Did we see characteristics and behaviors that were HEALTHY, UNHEALTHY, or BOTH in this clip? Justify your answer. </a:t>
            </a:r>
            <a:endParaRPr>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Allow 1-2 students to respond.</a:t>
            </a:r>
            <a:endParaRPr i="1">
              <a:latin typeface="Avenir"/>
              <a:ea typeface="Avenir"/>
              <a:cs typeface="Avenir"/>
              <a:sym typeface="Aveni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d1205a6278_0_1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d1205a6278_0_1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1 min</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Read the question on the slide</a:t>
            </a:r>
            <a:endParaRPr i="1">
              <a:latin typeface="Avenir"/>
              <a:ea typeface="Avenir"/>
              <a:cs typeface="Avenir"/>
              <a:sym typeface="Aveni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d1205a6278_0_1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d1205a6278_0_1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5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The answer is: The Lion King 2</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Play video clip - https://www.youtube.com/watch?v=paTbis5WS2Y</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Did we see characteristics and behaviors that were HEALTHY, UNHEALTHY, or BOTH in this clip? Justify your answer.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Allow 1-2 students to respond.</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f29957b66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f29957b66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1 min</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Read the question on the slide</a:t>
            </a:r>
            <a:endParaRPr i="1">
              <a:latin typeface="Avenir"/>
              <a:ea typeface="Avenir"/>
              <a:cs typeface="Avenir"/>
              <a:sym typeface="Aveni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d1205a6278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d1205a6278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5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The answer is: Home Team</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Play video clip - https://youtu.be/9fHpaizSHeE</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Did we see characteristics and behaviors that were HEALTHY, UNHEALTHY, or BOTH in this clip? Justify your answer.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Allow 1-2 students to respond.</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d1205a6278_0_1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d1205a6278_0_1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3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Distribute a copy of the Exit Ticket Handout to each student.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We are going to close our conversation with a quick Exit Ticket.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a:solidFill>
                  <a:schemeClr val="dk1"/>
                </a:solidFill>
                <a:latin typeface="Avenir"/>
                <a:ea typeface="Avenir"/>
                <a:cs typeface="Avenir"/>
                <a:sym typeface="Avenir"/>
              </a:rPr>
              <a:t>“If you could make one of your relationships better, which one would you improve and how?” </a:t>
            </a:r>
            <a:endParaRPr b="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Allow students to respond on a Exit Ticket Handout.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59dcc1da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59dcc1da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We are going to do this breathing exercise five times. On the last exhale we will let out a big sigh!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9dcc1db4e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59dcc1db4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Review with the class the Community Agreements with students to set a safe and welcoming tone in the classroom.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Share what you feel comfortable sharing – Our goal is to create a safe space, so please share only what you feel comfortable, if something is too private you are welcome to talk to me one on one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Protect the information in this space – Confidentiality – teachers and counselors are mandatory reporters, if you tell us about harm being done to you, harm you are doing to yourself, or harm you are doing to others we, by law, must make a report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Be kind to yourself and others, we want everyone to feel comfortable sharing and exploring and learning together.  What is easy for you may be difficult for someone else and what is easy for someone else may be difficult for you.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Honor the knowledge in this space – the specifics stay here, the knowledge and lessons can be shared outside the space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Stay curious – listen to understand, not respond</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d1205a6278_0_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d1205a6278_0_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Read objectives</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54057dd6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54057dd6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b="1" i="1">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We are going to start with a short clip. As you’re watching, think of qualities you notice about their relationship. Be ready to share out!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Play Video</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Have students share out and facilitate the conversation. Ask students “WHY” they think a certain quality is present to justify their </a:t>
            </a:r>
            <a:r>
              <a:rPr i="1" lang="en">
                <a:solidFill>
                  <a:schemeClr val="dk1"/>
                </a:solidFill>
                <a:latin typeface="Avenir"/>
                <a:ea typeface="Avenir"/>
                <a:cs typeface="Avenir"/>
                <a:sym typeface="Avenir"/>
              </a:rPr>
              <a:t>thinking</a:t>
            </a:r>
            <a:r>
              <a:rPr i="1" lang="en">
                <a:solidFill>
                  <a:schemeClr val="dk1"/>
                </a:solidFill>
                <a:latin typeface="Avenir"/>
                <a:ea typeface="Avenir"/>
                <a:cs typeface="Avenir"/>
                <a:sym typeface="Avenir"/>
              </a:rPr>
              <a:t>.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ASK: What type of relationship do you think these two have? </a:t>
            </a:r>
            <a:r>
              <a:rPr i="1" lang="en">
                <a:solidFill>
                  <a:schemeClr val="dk1"/>
                </a:solidFill>
                <a:latin typeface="Avenir"/>
                <a:ea typeface="Avenir"/>
                <a:cs typeface="Avenir"/>
                <a:sym typeface="Avenir"/>
              </a:rPr>
              <a:t>Answer: friendship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sz="1200"/>
          </a:p>
          <a:p>
            <a:pPr indent="0" lvl="0" marL="0" rtl="0" algn="l">
              <a:spcBef>
                <a:spcPts val="0"/>
              </a:spcBef>
              <a:spcAft>
                <a:spcPts val="0"/>
              </a:spcAft>
              <a:buNone/>
            </a:pPr>
            <a:r>
              <a:rPr i="1" lang="en">
                <a:latin typeface="Avenir"/>
                <a:ea typeface="Avenir"/>
                <a:cs typeface="Avenir"/>
                <a:sym typeface="Avenir"/>
              </a:rPr>
              <a:t>Source: </a:t>
            </a:r>
            <a:r>
              <a:rPr lang="en" u="sng">
                <a:solidFill>
                  <a:schemeClr val="hlink"/>
                </a:solidFill>
                <a:latin typeface="Avenir"/>
                <a:ea typeface="Avenir"/>
                <a:cs typeface="Avenir"/>
                <a:sym typeface="Avenir"/>
                <a:hlinkClick r:id="rId2"/>
              </a:rPr>
              <a:t>https://youtu.be/MifkpysWjSk</a:t>
            </a:r>
            <a:r>
              <a:rPr lang="en">
                <a:latin typeface="Avenir"/>
                <a:ea typeface="Avenir"/>
                <a:cs typeface="Avenir"/>
                <a:sym typeface="Avenir"/>
              </a:rPr>
              <a:t> </a:t>
            </a:r>
            <a:r>
              <a:rPr lang="en">
                <a:solidFill>
                  <a:schemeClr val="dk1"/>
                </a:solidFill>
                <a:latin typeface="Avenir"/>
                <a:ea typeface="Avenir"/>
                <a:cs typeface="Avenir"/>
                <a:sym typeface="Avenir"/>
              </a:rPr>
              <a:t>(stop at 0:40)</a:t>
            </a:r>
            <a:endParaRPr i="1">
              <a:latin typeface="Avenir"/>
              <a:ea typeface="Avenir"/>
              <a:cs typeface="Avenir"/>
              <a:sym typeface="Aveni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d1205a6278_0_1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d1205a6278_0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We are all in relationships. Here is a quick list of common relationships that many people have.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Click through responses.</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Think about all of these different types of relationships we have in our lives. Some have healthy traits and others may have unhealthy traits. It is important to remember that we are humans and humans make mistakes. Relationships go through different seasons and that is okay. Whether it is a relationship with a family member or a relationship with a friend, our goal is to have a healthy relationship.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d1205a6278_0_1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d1205a6278_0_1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3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Let’s imagine we are baking a cake full of ingredients that make up a healthy relationship. Instead of mixing together eggs and flour, we need to mix items like trust and honesty; what other ingredients would you add to make this “healthy relationship cake” and why?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Feel free to use the following prompts to help them brainstorm:</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Maybe it’s a friend you can always go to who</a:t>
            </a:r>
            <a:r>
              <a:rPr i="1" lang="en" u="sng">
                <a:solidFill>
                  <a:schemeClr val="dk1"/>
                </a:solidFill>
                <a:latin typeface="Avenir"/>
                <a:ea typeface="Avenir"/>
                <a:cs typeface="Avenir"/>
                <a:sym typeface="Avenir"/>
              </a:rPr>
              <a:t> listens</a:t>
            </a:r>
            <a:r>
              <a:rPr i="1" lang="en">
                <a:solidFill>
                  <a:schemeClr val="dk1"/>
                </a:solidFill>
                <a:latin typeface="Avenir"/>
                <a:ea typeface="Avenir"/>
                <a:cs typeface="Avenir"/>
                <a:sym typeface="Avenir"/>
              </a:rPr>
              <a:t> when you need them. </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Maybe it’s a parent who builds you up and</a:t>
            </a:r>
            <a:r>
              <a:rPr i="1" lang="en" u="sng">
                <a:solidFill>
                  <a:schemeClr val="dk1"/>
                </a:solidFill>
                <a:latin typeface="Avenir"/>
                <a:ea typeface="Avenir"/>
                <a:cs typeface="Avenir"/>
                <a:sym typeface="Avenir"/>
              </a:rPr>
              <a:t> supports</a:t>
            </a:r>
            <a:r>
              <a:rPr i="1" lang="en">
                <a:solidFill>
                  <a:schemeClr val="dk1"/>
                </a:solidFill>
                <a:latin typeface="Avenir"/>
                <a:ea typeface="Avenir"/>
                <a:cs typeface="Avenir"/>
                <a:sym typeface="Avenir"/>
              </a:rPr>
              <a:t> your dreams. </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A coach or teacher who you ask for </a:t>
            </a:r>
            <a:r>
              <a:rPr i="1" lang="en" u="sng">
                <a:solidFill>
                  <a:schemeClr val="dk1"/>
                </a:solidFill>
                <a:latin typeface="Avenir"/>
                <a:ea typeface="Avenir"/>
                <a:cs typeface="Avenir"/>
                <a:sym typeface="Avenir"/>
              </a:rPr>
              <a:t>advice</a:t>
            </a:r>
            <a:r>
              <a:rPr i="1" lang="en">
                <a:solidFill>
                  <a:schemeClr val="dk1"/>
                </a:solidFill>
                <a:latin typeface="Avenir"/>
                <a:ea typeface="Avenir"/>
                <a:cs typeface="Avenir"/>
                <a:sym typeface="Avenir"/>
              </a:rPr>
              <a:t> and wants to see you do well. </a:t>
            </a:r>
            <a:endParaRPr i="1">
              <a:solidFill>
                <a:schemeClr val="dk1"/>
              </a:solidFill>
              <a:latin typeface="Avenir"/>
              <a:ea typeface="Avenir"/>
              <a:cs typeface="Avenir"/>
              <a:sym typeface="Avenir"/>
            </a:endParaRPr>
          </a:p>
          <a:p>
            <a:pPr indent="0" lvl="0" marL="45720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Give students an opportunity to think of answers independently. Write student responses on the board and then click through the responses provided to affirm their answers or add to their list.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d1205a6278_0_1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d1205a6278_0_1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9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Before we move forward, we are going to pause and reflect. Get in small table groups, and discuss them with your group mates.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Share out as a class after about 5 minutes of group discussion time.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Image credit: freepik.com</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d1205a6278_0_1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d1205a6278_0_1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As you build friendships and interact with others, you may begin to experience strong feelings and friendships can progress into the feelings in dating relationships. It is important to understand what a healthy dating relationship looks like.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Here are some essential characteristics of a healthy dating/marriage relationship:</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Click through the responses provided and add examples and explanations when needed.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Explanations that can be used when needed:</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Trust- Couples who trust and believe one another</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Fun- Couples who have fun together (laughter, joy, happiness)</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Kindness- Couples who are kind, nice, or show compassion to each other</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Respect- Couples who respect each other by listening, supporting, and valuing each other</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Patience- Couples who show patience by politely waiting for each other</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Honesty- Couples who do not lie to each other</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Sharing- Couples who offer a portion of something with the other person</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Forgiveness- Couples who offer grace to each other if mistakes are made</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Communication- Couples who talk and listen to each other without interrupting</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Compatibility- Couples who have several things in common</a:t>
            </a:r>
            <a:endParaRPr i="1">
              <a:solidFill>
                <a:schemeClr val="dk1"/>
              </a:solidFill>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d1205a6278_0_1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d1205a6278_0_1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4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Now that we have identified the traits and signs for our healthy relationship list, let’s talk about some of the specific traits and signs that you may see in an unhealthy relationship. Please keep in mind that not all relationships are the same, so there may be differences depending on the type of relationship, the age of the people, and even the culture of the family.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Here are some of traits and signs that exist in many unhealthy relationship:</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Yelling- screaming matches (not listening to each other respectfully)</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Dishonesty- telling lies to one another or about one another</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Ignoring- acting like they don’t see or hear you; treating you like you don’t exist</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Shaming- trying to make you feel bad or embarrassing you in front of others</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Exclusion- keeping other people away from you and making you feel like you are alone</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Threats- telling you that your safety is in danger or that something bad will happen that will affect you</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Physical Harm- someone hitting, slapping, kicking, punching or having physical contact with you in order to cause pain. This physical contact may not seem like a big deal but it is not safe, whether it’s from a friend or family member. This crosses a physical boundary and it is not okay.</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Teasing- hurtful name calling and put downs</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b="1" lang="en">
                <a:solidFill>
                  <a:schemeClr val="dk1"/>
                </a:solidFill>
                <a:highlight>
                  <a:srgbClr val="F9D26F"/>
                </a:highlight>
                <a:latin typeface="Avenir"/>
                <a:ea typeface="Avenir"/>
                <a:cs typeface="Avenir"/>
                <a:sym typeface="Avenir"/>
              </a:rPr>
              <a:t>Emphasize- If a unhealthy relationship turns into physical harm, harassment, or threats (from an adult or younger person), it’s important to get help from a trusted adult (until you are safe). We will cover this more explicitly in the next lesson. </a:t>
            </a:r>
            <a:endParaRPr b="1">
              <a:solidFill>
                <a:schemeClr val="dk1"/>
              </a:solidFill>
              <a:highlight>
                <a:srgbClr val="FFE599"/>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*Not a comprehensive list, there could be more.</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hyperlink" Target="http://www.missingkids.org/gethelpnow/csam-resources"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 name="Shape 6"/>
        <p:cNvGrpSpPr/>
        <p:nvPr/>
      </p:nvGrpSpPr>
      <p:grpSpPr>
        <a:xfrm>
          <a:off x="0" y="0"/>
          <a:ext cx="0" cy="0"/>
          <a:chOff x="0" y="0"/>
          <a:chExt cx="0" cy="0"/>
        </a:xfrm>
      </p:grpSpPr>
      <p:sp>
        <p:nvSpPr>
          <p:cNvPr id="7" name="Google Shape;7;p2"/>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8" name="Google Shape;8;p2"/>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9" name="Google Shape;9;p2"/>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0" name="Google Shape;10;p2"/>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a:spcBef>
                <a:spcPts val="0"/>
              </a:spcBef>
              <a:spcAft>
                <a:spcPts val="0"/>
              </a:spcAft>
              <a:buSzPts val="1700"/>
              <a:buFont typeface="Cabin"/>
              <a:buNone/>
              <a:defRPr b="1" sz="1700">
                <a:latin typeface="Cabin"/>
                <a:ea typeface="Cabin"/>
                <a:cs typeface="Cabin"/>
                <a:sym typeface="Cabin"/>
              </a:defRPr>
            </a:lvl2pPr>
            <a:lvl3pPr lvl="2">
              <a:spcBef>
                <a:spcPts val="0"/>
              </a:spcBef>
              <a:spcAft>
                <a:spcPts val="0"/>
              </a:spcAft>
              <a:buSzPts val="1700"/>
              <a:buFont typeface="Cabin"/>
              <a:buNone/>
              <a:defRPr b="1" sz="1700">
                <a:latin typeface="Cabin"/>
                <a:ea typeface="Cabin"/>
                <a:cs typeface="Cabin"/>
                <a:sym typeface="Cabin"/>
              </a:defRPr>
            </a:lvl3pPr>
            <a:lvl4pPr lvl="3">
              <a:spcBef>
                <a:spcPts val="0"/>
              </a:spcBef>
              <a:spcAft>
                <a:spcPts val="0"/>
              </a:spcAft>
              <a:buSzPts val="1700"/>
              <a:buFont typeface="Cabin"/>
              <a:buNone/>
              <a:defRPr b="1" sz="1700">
                <a:latin typeface="Cabin"/>
                <a:ea typeface="Cabin"/>
                <a:cs typeface="Cabin"/>
                <a:sym typeface="Cabin"/>
              </a:defRPr>
            </a:lvl4pPr>
            <a:lvl5pPr lvl="4">
              <a:spcBef>
                <a:spcPts val="0"/>
              </a:spcBef>
              <a:spcAft>
                <a:spcPts val="0"/>
              </a:spcAft>
              <a:buSzPts val="1700"/>
              <a:buFont typeface="Cabin"/>
              <a:buNone/>
              <a:defRPr b="1" sz="1700">
                <a:latin typeface="Cabin"/>
                <a:ea typeface="Cabin"/>
                <a:cs typeface="Cabin"/>
                <a:sym typeface="Cabin"/>
              </a:defRPr>
            </a:lvl5pPr>
            <a:lvl6pPr lvl="5">
              <a:spcBef>
                <a:spcPts val="0"/>
              </a:spcBef>
              <a:spcAft>
                <a:spcPts val="0"/>
              </a:spcAft>
              <a:buSzPts val="1700"/>
              <a:buFont typeface="Cabin"/>
              <a:buNone/>
              <a:defRPr b="1" sz="1700">
                <a:latin typeface="Cabin"/>
                <a:ea typeface="Cabin"/>
                <a:cs typeface="Cabin"/>
                <a:sym typeface="Cabin"/>
              </a:defRPr>
            </a:lvl6pPr>
            <a:lvl7pPr lvl="6">
              <a:spcBef>
                <a:spcPts val="0"/>
              </a:spcBef>
              <a:spcAft>
                <a:spcPts val="0"/>
              </a:spcAft>
              <a:buSzPts val="1700"/>
              <a:buFont typeface="Cabin"/>
              <a:buNone/>
              <a:defRPr b="1" sz="1700">
                <a:latin typeface="Cabin"/>
                <a:ea typeface="Cabin"/>
                <a:cs typeface="Cabin"/>
                <a:sym typeface="Cabin"/>
              </a:defRPr>
            </a:lvl7pPr>
            <a:lvl8pPr lvl="7">
              <a:spcBef>
                <a:spcPts val="0"/>
              </a:spcBef>
              <a:spcAft>
                <a:spcPts val="0"/>
              </a:spcAft>
              <a:buSzPts val="1700"/>
              <a:buFont typeface="Cabin"/>
              <a:buNone/>
              <a:defRPr b="1" sz="1700">
                <a:latin typeface="Cabin"/>
                <a:ea typeface="Cabin"/>
                <a:cs typeface="Cabin"/>
                <a:sym typeface="Cabin"/>
              </a:defRPr>
            </a:lvl8pPr>
            <a:lvl9pPr lvl="8">
              <a:spcBef>
                <a:spcPts val="0"/>
              </a:spcBef>
              <a:spcAft>
                <a:spcPts val="0"/>
              </a:spcAft>
              <a:buSzPts val="1700"/>
              <a:buFont typeface="Cabin"/>
              <a:buNone/>
              <a:defRPr b="1" sz="1700">
                <a:latin typeface="Cabin"/>
                <a:ea typeface="Cabin"/>
                <a:cs typeface="Cabin"/>
                <a:sym typeface="Cabin"/>
              </a:defRPr>
            </a:lvl9pPr>
          </a:lstStyle>
          <a:p/>
        </p:txBody>
      </p:sp>
      <p:sp>
        <p:nvSpPr>
          <p:cNvPr id="11" name="Google Shape;11;p2"/>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67" name="Shape 67"/>
        <p:cNvGrpSpPr/>
        <p:nvPr/>
      </p:nvGrpSpPr>
      <p:grpSpPr>
        <a:xfrm>
          <a:off x="0" y="0"/>
          <a:ext cx="0" cy="0"/>
          <a:chOff x="0" y="0"/>
          <a:chExt cx="0" cy="0"/>
        </a:xfrm>
      </p:grpSpPr>
      <p:pic>
        <p:nvPicPr>
          <p:cNvPr id="68" name="Google Shape;68;p1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69" name="Google Shape;69;p11"/>
          <p:cNvSpPr/>
          <p:nvPr>
            <p:ph idx="2" type="pic"/>
          </p:nvPr>
        </p:nvSpPr>
        <p:spPr>
          <a:xfrm>
            <a:off x="736200" y="697613"/>
            <a:ext cx="7671600" cy="3748200"/>
          </a:xfrm>
          <a:prstGeom prst="roundRect">
            <a:avLst>
              <a:gd fmla="val 16667" name="adj"/>
            </a:avLst>
          </a:prstGeom>
          <a:noFill/>
          <a:ln>
            <a:noFill/>
          </a:ln>
        </p:spPr>
      </p:sp>
      <p:sp>
        <p:nvSpPr>
          <p:cNvPr id="70" name="Google Shape;70;p11"/>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1" name="Google Shape;71;p11"/>
          <p:cNvGrpSpPr/>
          <p:nvPr/>
        </p:nvGrpSpPr>
        <p:grpSpPr>
          <a:xfrm>
            <a:off x="4350628" y="2217887"/>
            <a:ext cx="557044" cy="707722"/>
            <a:chOff x="5576150" y="1977075"/>
            <a:chExt cx="742725" cy="1133625"/>
          </a:xfrm>
        </p:grpSpPr>
        <p:sp>
          <p:nvSpPr>
            <p:cNvPr id="72" name="Google Shape;72;p1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74" name="Shape 74"/>
        <p:cNvGrpSpPr/>
        <p:nvPr/>
      </p:nvGrpSpPr>
      <p:grpSpPr>
        <a:xfrm>
          <a:off x="0" y="0"/>
          <a:ext cx="0" cy="0"/>
          <a:chOff x="0" y="0"/>
          <a:chExt cx="0" cy="0"/>
        </a:xfrm>
      </p:grpSpPr>
      <p:pic>
        <p:nvPicPr>
          <p:cNvPr id="75" name="Google Shape;75;p12"/>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76" name="Google Shape;76;p12"/>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7" name="Google Shape;77;p12"/>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78" name="Google Shape;78;p12"/>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9" name="Google Shape;79;p12"/>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0" name="Google Shape;80;p12"/>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81" name="Google Shape;81;p12"/>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82"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84" name="Google Shape;84;p13"/>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85" name="Google Shape;85;p1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6" name="Google Shape;86;p13"/>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7" name="Google Shape;87;p13"/>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88" name="Shape 88"/>
        <p:cNvGrpSpPr/>
        <p:nvPr/>
      </p:nvGrpSpPr>
      <p:grpSpPr>
        <a:xfrm>
          <a:off x="0" y="0"/>
          <a:ext cx="0" cy="0"/>
          <a:chOff x="0" y="0"/>
          <a:chExt cx="0" cy="0"/>
        </a:xfrm>
      </p:grpSpPr>
      <p:sp>
        <p:nvSpPr>
          <p:cNvPr id="89" name="Google Shape;89;p14"/>
          <p:cNvSpPr/>
          <p:nvPr>
            <p:ph idx="2" type="pic"/>
          </p:nvPr>
        </p:nvSpPr>
        <p:spPr>
          <a:xfrm>
            <a:off x="5257800" y="2039006"/>
            <a:ext cx="2976900" cy="2561700"/>
          </a:xfrm>
          <a:prstGeom prst="roundRect">
            <a:avLst>
              <a:gd fmla="val 16667" name="adj"/>
            </a:avLst>
          </a:prstGeom>
          <a:noFill/>
          <a:ln>
            <a:noFill/>
          </a:ln>
        </p:spPr>
      </p:sp>
      <p:pic>
        <p:nvPicPr>
          <p:cNvPr id="90" name="Google Shape;90;p14"/>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91" name="Google Shape;91;p14"/>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92" name="Google Shape;92;p14"/>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3" name="Google Shape;93;p14"/>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94" name="Google Shape;94;p14"/>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95" name="Shape 95"/>
        <p:cNvGrpSpPr/>
        <p:nvPr/>
      </p:nvGrpSpPr>
      <p:grpSpPr>
        <a:xfrm>
          <a:off x="0" y="0"/>
          <a:ext cx="0" cy="0"/>
          <a:chOff x="0" y="0"/>
          <a:chExt cx="0" cy="0"/>
        </a:xfrm>
      </p:grpSpPr>
      <p:sp>
        <p:nvSpPr>
          <p:cNvPr id="96" name="Google Shape;96;p15"/>
          <p:cNvSpPr/>
          <p:nvPr>
            <p:ph idx="2" type="pic"/>
          </p:nvPr>
        </p:nvSpPr>
        <p:spPr>
          <a:xfrm>
            <a:off x="1137750" y="2187731"/>
            <a:ext cx="3548400" cy="2275800"/>
          </a:xfrm>
          <a:prstGeom prst="roundRect">
            <a:avLst>
              <a:gd fmla="val 16667" name="adj"/>
            </a:avLst>
          </a:prstGeom>
          <a:noFill/>
          <a:ln>
            <a:noFill/>
          </a:ln>
        </p:spPr>
      </p:sp>
      <p:pic>
        <p:nvPicPr>
          <p:cNvPr id="97" name="Google Shape;97;p15"/>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98" name="Google Shape;98;p15"/>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99" name="Google Shape;99;p15"/>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0" name="Google Shape;100;p15"/>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1" name="Google Shape;101;p15"/>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02" name="Shape 102"/>
        <p:cNvGrpSpPr/>
        <p:nvPr/>
      </p:nvGrpSpPr>
      <p:grpSpPr>
        <a:xfrm>
          <a:off x="0" y="0"/>
          <a:ext cx="0" cy="0"/>
          <a:chOff x="0" y="0"/>
          <a:chExt cx="0" cy="0"/>
        </a:xfrm>
      </p:grpSpPr>
      <p:sp>
        <p:nvSpPr>
          <p:cNvPr id="103" name="Google Shape;103;p16"/>
          <p:cNvSpPr/>
          <p:nvPr>
            <p:ph idx="2" type="pic"/>
          </p:nvPr>
        </p:nvSpPr>
        <p:spPr>
          <a:xfrm>
            <a:off x="442781" y="751706"/>
            <a:ext cx="3284700" cy="3264300"/>
          </a:xfrm>
          <a:prstGeom prst="ellipse">
            <a:avLst/>
          </a:prstGeom>
          <a:noFill/>
          <a:ln>
            <a:noFill/>
          </a:ln>
        </p:spPr>
      </p:sp>
      <p:pic>
        <p:nvPicPr>
          <p:cNvPr id="104" name="Google Shape;104;p16"/>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05" name="Google Shape;105;p16"/>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06" name="Google Shape;106;p16"/>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7" name="Google Shape;107;p16"/>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08" name="Shape 108"/>
        <p:cNvGrpSpPr/>
        <p:nvPr/>
      </p:nvGrpSpPr>
      <p:grpSpPr>
        <a:xfrm>
          <a:off x="0" y="0"/>
          <a:ext cx="0" cy="0"/>
          <a:chOff x="0" y="0"/>
          <a:chExt cx="0" cy="0"/>
        </a:xfrm>
      </p:grpSpPr>
      <p:sp>
        <p:nvSpPr>
          <p:cNvPr id="109" name="Google Shape;109;p17"/>
          <p:cNvSpPr/>
          <p:nvPr>
            <p:ph idx="2" type="pic"/>
          </p:nvPr>
        </p:nvSpPr>
        <p:spPr>
          <a:xfrm>
            <a:off x="5450363" y="471581"/>
            <a:ext cx="2976900" cy="3294900"/>
          </a:xfrm>
          <a:prstGeom prst="roundRect">
            <a:avLst>
              <a:gd fmla="val 16667" name="adj"/>
            </a:avLst>
          </a:prstGeom>
          <a:noFill/>
          <a:ln>
            <a:noFill/>
          </a:ln>
        </p:spPr>
      </p:sp>
      <p:pic>
        <p:nvPicPr>
          <p:cNvPr id="110" name="Google Shape;110;p17"/>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11" name="Google Shape;111;p17"/>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12" name="Google Shape;112;p17"/>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3" name="Google Shape;113;p17"/>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14" name="Shape 114"/>
        <p:cNvGrpSpPr/>
        <p:nvPr/>
      </p:nvGrpSpPr>
      <p:grpSpPr>
        <a:xfrm>
          <a:off x="0" y="0"/>
          <a:ext cx="0" cy="0"/>
          <a:chOff x="0" y="0"/>
          <a:chExt cx="0" cy="0"/>
        </a:xfrm>
      </p:grpSpPr>
      <p:sp>
        <p:nvSpPr>
          <p:cNvPr id="115" name="Google Shape;115;p18"/>
          <p:cNvSpPr/>
          <p:nvPr>
            <p:ph idx="2" type="pic"/>
          </p:nvPr>
        </p:nvSpPr>
        <p:spPr>
          <a:xfrm>
            <a:off x="557213" y="867469"/>
            <a:ext cx="2234700" cy="3408600"/>
          </a:xfrm>
          <a:prstGeom prst="roundRect">
            <a:avLst>
              <a:gd fmla="val 16667" name="adj"/>
            </a:avLst>
          </a:prstGeom>
          <a:noFill/>
          <a:ln>
            <a:noFill/>
          </a:ln>
        </p:spPr>
      </p:sp>
      <p:pic>
        <p:nvPicPr>
          <p:cNvPr id="116" name="Google Shape;116;p18"/>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17" name="Google Shape;117;p18"/>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18" name="Google Shape;118;p18"/>
          <p:cNvGrpSpPr/>
          <p:nvPr/>
        </p:nvGrpSpPr>
        <p:grpSpPr>
          <a:xfrm>
            <a:off x="4257675" y="4333144"/>
            <a:ext cx="4943475" cy="846600"/>
            <a:chOff x="5600700" y="5777525"/>
            <a:chExt cx="6591300" cy="1128800"/>
          </a:xfrm>
        </p:grpSpPr>
        <p:pic>
          <p:nvPicPr>
            <p:cNvPr id="119" name="Google Shape;119;p1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20" name="Google Shape;120;p1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21" name="Google Shape;121;p18"/>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22" name="Google Shape;122;p18"/>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23" name="Shape 123"/>
        <p:cNvGrpSpPr/>
        <p:nvPr/>
      </p:nvGrpSpPr>
      <p:grpSpPr>
        <a:xfrm>
          <a:off x="0" y="0"/>
          <a:ext cx="0" cy="0"/>
          <a:chOff x="0" y="0"/>
          <a:chExt cx="0" cy="0"/>
        </a:xfrm>
      </p:grpSpPr>
      <p:sp>
        <p:nvSpPr>
          <p:cNvPr id="124" name="Google Shape;124;p19"/>
          <p:cNvSpPr/>
          <p:nvPr>
            <p:ph idx="2" type="pic"/>
          </p:nvPr>
        </p:nvSpPr>
        <p:spPr>
          <a:xfrm>
            <a:off x="4998169" y="554625"/>
            <a:ext cx="3875700" cy="3851400"/>
          </a:xfrm>
          <a:prstGeom prst="ellipse">
            <a:avLst/>
          </a:prstGeom>
          <a:noFill/>
          <a:ln>
            <a:noFill/>
          </a:ln>
        </p:spPr>
      </p:sp>
      <p:grpSp>
        <p:nvGrpSpPr>
          <p:cNvPr id="125" name="Google Shape;125;p19"/>
          <p:cNvGrpSpPr/>
          <p:nvPr/>
        </p:nvGrpSpPr>
        <p:grpSpPr>
          <a:xfrm>
            <a:off x="-442913" y="4228977"/>
            <a:ext cx="5272415" cy="1028676"/>
            <a:chOff x="-19050" y="5729200"/>
            <a:chExt cx="6610350" cy="1128800"/>
          </a:xfrm>
        </p:grpSpPr>
        <p:pic>
          <p:nvPicPr>
            <p:cNvPr id="126" name="Google Shape;126;p19"/>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27" name="Google Shape;127;p19"/>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28" name="Google Shape;128;p19"/>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29" name="Google Shape;129;p19"/>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30" name="Google Shape;130;p19"/>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31" name="Shape 131"/>
        <p:cNvGrpSpPr/>
        <p:nvPr/>
      </p:nvGrpSpPr>
      <p:grpSpPr>
        <a:xfrm>
          <a:off x="0" y="0"/>
          <a:ext cx="0" cy="0"/>
          <a:chOff x="0" y="0"/>
          <a:chExt cx="0" cy="0"/>
        </a:xfrm>
      </p:grpSpPr>
      <p:sp>
        <p:nvSpPr>
          <p:cNvPr id="132" name="Google Shape;132;p20"/>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33" name="Google Shape;133;p20"/>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34" name="Google Shape;134;p20"/>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35" name="Google Shape;135;p20"/>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36" name="Google Shape;136;p20"/>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37" name="Google Shape;137;p20"/>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38" name="Google Shape;138;p20"/>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139" name="Google Shape;139;p20"/>
          <p:cNvSpPr/>
          <p:nvPr>
            <p:ph idx="2" type="pic"/>
          </p:nvPr>
        </p:nvSpPr>
        <p:spPr>
          <a:xfrm>
            <a:off x="5255306" y="2295338"/>
            <a:ext cx="3548400" cy="2482800"/>
          </a:xfrm>
          <a:prstGeom prst="roundRect">
            <a:avLst>
              <a:gd fmla="val 16667" name="adj"/>
            </a:avLst>
          </a:prstGeom>
          <a:noFill/>
          <a:ln>
            <a:noFill/>
          </a:ln>
        </p:spPr>
      </p:sp>
      <p:sp>
        <p:nvSpPr>
          <p:cNvPr id="140" name="Google Shape;140;p20"/>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2" name="Shape 12"/>
        <p:cNvGrpSpPr/>
        <p:nvPr/>
      </p:nvGrpSpPr>
      <p:grpSpPr>
        <a:xfrm>
          <a:off x="0" y="0"/>
          <a:ext cx="0" cy="0"/>
          <a:chOff x="0" y="0"/>
          <a:chExt cx="0" cy="0"/>
        </a:xfrm>
      </p:grpSpPr>
      <p:sp>
        <p:nvSpPr>
          <p:cNvPr id="13" name="Google Shape;13;p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4" name="Google Shape;14;p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5" name="Google Shape;15;p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6" name="Google Shape;16;p3"/>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7" name="Google Shape;17;p3"/>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41" name="Shape 141"/>
        <p:cNvGrpSpPr/>
        <p:nvPr/>
      </p:nvGrpSpPr>
      <p:grpSpPr>
        <a:xfrm>
          <a:off x="0" y="0"/>
          <a:ext cx="0" cy="0"/>
          <a:chOff x="0" y="0"/>
          <a:chExt cx="0" cy="0"/>
        </a:xfrm>
      </p:grpSpPr>
      <p:sp>
        <p:nvSpPr>
          <p:cNvPr id="142" name="Google Shape;142;p2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43" name="Google Shape;143;p2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144" name="Google Shape;144;p2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145" name="Google Shape;145;p2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46" name="Google Shape;146;p21"/>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147" name="Google Shape;147;p21"/>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148" name="Google Shape;148;p21"/>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149" name="Google Shape;149;p21"/>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0" name="Google Shape;150;p21"/>
          <p:cNvSpPr/>
          <p:nvPr>
            <p:ph idx="2" type="pic"/>
          </p:nvPr>
        </p:nvSpPr>
        <p:spPr>
          <a:xfrm>
            <a:off x="5255306" y="2295338"/>
            <a:ext cx="3548400" cy="2482800"/>
          </a:xfrm>
          <a:prstGeom prst="roundRect">
            <a:avLst>
              <a:gd fmla="val 16667" name="adj"/>
            </a:avLst>
          </a:prstGeom>
          <a:noFill/>
          <a:ln>
            <a:noFill/>
          </a:ln>
        </p:spPr>
      </p:sp>
      <p:sp>
        <p:nvSpPr>
          <p:cNvPr id="151" name="Google Shape;151;p2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52" name="Shape 152"/>
        <p:cNvGrpSpPr/>
        <p:nvPr/>
      </p:nvGrpSpPr>
      <p:grpSpPr>
        <a:xfrm>
          <a:off x="0" y="0"/>
          <a:ext cx="0" cy="0"/>
          <a:chOff x="0" y="0"/>
          <a:chExt cx="0" cy="0"/>
        </a:xfrm>
      </p:grpSpPr>
      <p:sp>
        <p:nvSpPr>
          <p:cNvPr id="153" name="Google Shape;153;p22"/>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54" name="Google Shape;154;p22"/>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55" name="Google Shape;155;p22"/>
          <p:cNvGrpSpPr/>
          <p:nvPr/>
        </p:nvGrpSpPr>
        <p:grpSpPr>
          <a:xfrm>
            <a:off x="1078650" y="3186113"/>
            <a:ext cx="6986700" cy="1243125"/>
            <a:chOff x="1352550" y="2038350"/>
            <a:chExt cx="9315600" cy="1657500"/>
          </a:xfrm>
        </p:grpSpPr>
        <p:sp>
          <p:nvSpPr>
            <p:cNvPr id="156" name="Google Shape;156;p22"/>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7" name="Google Shape;157;p22"/>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158" name="Google Shape;158;p22"/>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59" name="Google Shape;159;p22"/>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0" name="Google Shape;160;p22"/>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61" name="Google Shape;161;p22"/>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2" name="Google Shape;162;p22"/>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3" name="Google Shape;163;p22"/>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64" name="Google Shape;164;p22"/>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65" name="Shape 165"/>
        <p:cNvGrpSpPr/>
        <p:nvPr/>
      </p:nvGrpSpPr>
      <p:grpSpPr>
        <a:xfrm>
          <a:off x="0" y="0"/>
          <a:ext cx="0" cy="0"/>
          <a:chOff x="0" y="0"/>
          <a:chExt cx="0" cy="0"/>
        </a:xfrm>
      </p:grpSpPr>
      <p:sp>
        <p:nvSpPr>
          <p:cNvPr id="166" name="Google Shape;166;p23"/>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167" name="Google Shape;167;p2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68" name="Google Shape;168;p23"/>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9" name="Google Shape;169;p23"/>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0" name="Google Shape;170;p23"/>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1" name="Google Shape;171;p23"/>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2" name="Google Shape;172;p23"/>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 name="Google Shape;173;p23"/>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 name="Google Shape;174;p23"/>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5" name="Google Shape;175;p23"/>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6" name="Google Shape;176;p23"/>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77" name="Shape 177"/>
        <p:cNvGrpSpPr/>
        <p:nvPr/>
      </p:nvGrpSpPr>
      <p:grpSpPr>
        <a:xfrm>
          <a:off x="0" y="0"/>
          <a:ext cx="0" cy="0"/>
          <a:chOff x="0" y="0"/>
          <a:chExt cx="0" cy="0"/>
        </a:xfrm>
      </p:grpSpPr>
      <p:sp>
        <p:nvSpPr>
          <p:cNvPr id="178" name="Google Shape;178;p24"/>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79" name="Google Shape;179;p24"/>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180" name="Google Shape;180;p24"/>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181" name="Google Shape;181;p24"/>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82" name="Google Shape;182;p24"/>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3" name="Google Shape;183;p24"/>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84" name="Google Shape;184;p24"/>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5" name="Google Shape;185;p24"/>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86" name="Google Shape;186;p24"/>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87" name="Google Shape;187;p24"/>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88" name="Shape 188"/>
        <p:cNvGrpSpPr/>
        <p:nvPr/>
      </p:nvGrpSpPr>
      <p:grpSpPr>
        <a:xfrm>
          <a:off x="0" y="0"/>
          <a:ext cx="0" cy="0"/>
          <a:chOff x="0" y="0"/>
          <a:chExt cx="0" cy="0"/>
        </a:xfrm>
      </p:grpSpPr>
      <p:sp>
        <p:nvSpPr>
          <p:cNvPr id="189" name="Google Shape;189;p25"/>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0" name="Google Shape;190;p25"/>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1" name="Google Shape;191;p25"/>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2" name="Google Shape;192;p25"/>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3" name="Google Shape;193;p25"/>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4" name="Google Shape;194;p25"/>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5" name="Google Shape;195;p25"/>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196" name="Google Shape;196;p25"/>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197" name="Google Shape;197;p25"/>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198" name="Google Shape;198;p25"/>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199" name="Google Shape;199;p25"/>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00" name="Google Shape;200;p25"/>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01" name="Google Shape;201;p25"/>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2" name="Google Shape;202;p25"/>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3" name="Google Shape;203;p25"/>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4" name="Google Shape;204;p25"/>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5" name="Google Shape;205;p25"/>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6" name="Google Shape;206;p25"/>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07" name="Google Shape;207;p25"/>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08" name="Google Shape;208;p25"/>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09" name="Shape 209"/>
        <p:cNvGrpSpPr/>
        <p:nvPr/>
      </p:nvGrpSpPr>
      <p:grpSpPr>
        <a:xfrm>
          <a:off x="0" y="0"/>
          <a:ext cx="0" cy="0"/>
          <a:chOff x="0" y="0"/>
          <a:chExt cx="0" cy="0"/>
        </a:xfrm>
      </p:grpSpPr>
      <p:sp>
        <p:nvSpPr>
          <p:cNvPr id="210" name="Google Shape;210;p26"/>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1" name="Google Shape;211;p26"/>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2" name="Google Shape;212;p26"/>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3" name="Google Shape;213;p26"/>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4" name="Google Shape;214;p26"/>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5" name="Google Shape;215;p26"/>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6" name="Google Shape;216;p26"/>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7" name="Google Shape;217;p26"/>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8" name="Google Shape;218;p26"/>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19" name="Google Shape;219;p26"/>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20" name="Google Shape;220;p26"/>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21" name="Google Shape;221;p26"/>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22" name="Google Shape;222;p26"/>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23" name="Google Shape;223;p26"/>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4" name="Google Shape;224;p26"/>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5" name="Google Shape;225;p26"/>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26" name="Google Shape;226;p26"/>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27" name="Shape 227"/>
        <p:cNvGrpSpPr/>
        <p:nvPr/>
      </p:nvGrpSpPr>
      <p:grpSpPr>
        <a:xfrm>
          <a:off x="0" y="0"/>
          <a:ext cx="0" cy="0"/>
          <a:chOff x="0" y="0"/>
          <a:chExt cx="0" cy="0"/>
        </a:xfrm>
      </p:grpSpPr>
      <p:pic>
        <p:nvPicPr>
          <p:cNvPr id="228" name="Google Shape;228;p27"/>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29" name="Google Shape;229;p27"/>
          <p:cNvGrpSpPr/>
          <p:nvPr/>
        </p:nvGrpSpPr>
        <p:grpSpPr>
          <a:xfrm flipH="1" rot="10800000">
            <a:off x="4930856" y="0"/>
            <a:ext cx="4943475" cy="846600"/>
            <a:chOff x="5600700" y="5777525"/>
            <a:chExt cx="6591300" cy="1128800"/>
          </a:xfrm>
        </p:grpSpPr>
        <p:pic>
          <p:nvPicPr>
            <p:cNvPr id="230" name="Google Shape;230;p27"/>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31" name="Google Shape;231;p27"/>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32" name="Google Shape;232;p27"/>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33" name="Google Shape;233;p27"/>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4" name="Google Shape;234;p27"/>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35" name="Google Shape;235;p27"/>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6" name="Google Shape;236;p27"/>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37" name="Google Shape;237;p27"/>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38" name="Shape 238"/>
        <p:cNvGrpSpPr/>
        <p:nvPr/>
      </p:nvGrpSpPr>
      <p:grpSpPr>
        <a:xfrm>
          <a:off x="0" y="0"/>
          <a:ext cx="0" cy="0"/>
          <a:chOff x="0" y="0"/>
          <a:chExt cx="0" cy="0"/>
        </a:xfrm>
      </p:grpSpPr>
      <p:pic>
        <p:nvPicPr>
          <p:cNvPr id="239" name="Google Shape;239;p28"/>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40" name="Google Shape;240;p28"/>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41" name="Google Shape;241;p28"/>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2" name="Google Shape;242;p28"/>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3" name="Google Shape;243;p28"/>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4" name="Google Shape;244;p28"/>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5" name="Google Shape;245;p28"/>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6" name="Google Shape;246;p28"/>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47" name="Shape 247"/>
        <p:cNvGrpSpPr/>
        <p:nvPr/>
      </p:nvGrpSpPr>
      <p:grpSpPr>
        <a:xfrm>
          <a:off x="0" y="0"/>
          <a:ext cx="0" cy="0"/>
          <a:chOff x="0" y="0"/>
          <a:chExt cx="0" cy="0"/>
        </a:xfrm>
      </p:grpSpPr>
      <p:pic>
        <p:nvPicPr>
          <p:cNvPr id="248" name="Google Shape;248;p29"/>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49" name="Google Shape;249;p29"/>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0" name="Google Shape;250;p29"/>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1" name="Google Shape;251;p29"/>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52" name="Google Shape;252;p29"/>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3" name="Google Shape;253;p29"/>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54" name="Shape 254"/>
        <p:cNvGrpSpPr/>
        <p:nvPr/>
      </p:nvGrpSpPr>
      <p:grpSpPr>
        <a:xfrm>
          <a:off x="0" y="0"/>
          <a:ext cx="0" cy="0"/>
          <a:chOff x="0" y="0"/>
          <a:chExt cx="0" cy="0"/>
        </a:xfrm>
      </p:grpSpPr>
      <p:pic>
        <p:nvPicPr>
          <p:cNvPr id="255" name="Google Shape;255;p30"/>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56" name="Google Shape;256;p30"/>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57" name="Google Shape;257;p30"/>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8" name="Google Shape;258;p30"/>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9" name="Google Shape;259;p30"/>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0" name="Google Shape;260;p30"/>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1" name="Google Shape;261;p30"/>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2" name="Google Shape;262;p30"/>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 name="Shape 18"/>
        <p:cNvGrpSpPr/>
        <p:nvPr/>
      </p:nvGrpSpPr>
      <p:grpSpPr>
        <a:xfrm>
          <a:off x="0" y="0"/>
          <a:ext cx="0" cy="0"/>
          <a:chOff x="0" y="0"/>
          <a:chExt cx="0" cy="0"/>
        </a:xfrm>
      </p:grpSpPr>
      <p:sp>
        <p:nvSpPr>
          <p:cNvPr id="19" name="Google Shape;19;p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0" name="Google Shape;20;p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1" name="Google Shape;21;p4"/>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2" name="Google Shape;22;p4"/>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3" name="Google Shape;23;p4"/>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4" name="Google Shape;24;p4"/>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 name="Google Shape;25;p4"/>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 name="Google Shape;26;p4"/>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7" name="Google Shape;27;p4"/>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 name="Google Shape;28;p4"/>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 name="Google Shape;29;p4"/>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63" name="Shape 263"/>
        <p:cNvGrpSpPr/>
        <p:nvPr/>
      </p:nvGrpSpPr>
      <p:grpSpPr>
        <a:xfrm>
          <a:off x="0" y="0"/>
          <a:ext cx="0" cy="0"/>
          <a:chOff x="0" y="0"/>
          <a:chExt cx="0" cy="0"/>
        </a:xfrm>
      </p:grpSpPr>
      <p:pic>
        <p:nvPicPr>
          <p:cNvPr id="264" name="Google Shape;264;p31"/>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65" name="Google Shape;265;p31"/>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6" name="Google Shape;266;p31"/>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7" name="Google Shape;267;p31"/>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8" name="Google Shape;268;p31"/>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69" name="Shape 269"/>
        <p:cNvGrpSpPr/>
        <p:nvPr/>
      </p:nvGrpSpPr>
      <p:grpSpPr>
        <a:xfrm>
          <a:off x="0" y="0"/>
          <a:ext cx="0" cy="0"/>
          <a:chOff x="0" y="0"/>
          <a:chExt cx="0" cy="0"/>
        </a:xfrm>
      </p:grpSpPr>
      <p:sp>
        <p:nvSpPr>
          <p:cNvPr id="270" name="Google Shape;270;p32"/>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1" name="Google Shape;271;p32"/>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2" name="Google Shape;272;p32"/>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3" name="Google Shape;273;p32"/>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74" name="Google Shape;274;p32"/>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5" name="Google Shape;275;p32"/>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76" name="Google Shape;276;p32"/>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7" name="Google Shape;277;p32"/>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78" name="Google Shape;278;p32"/>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79" name="Google Shape;279;p32"/>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80" name="Google Shape;280;p32"/>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281" name="Google Shape;281;p32"/>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82" name="Google Shape;282;p32"/>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283" name="Google Shape;283;p32"/>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84" name="Google Shape;284;p32"/>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285" name="Google Shape;285;p32"/>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86" name="Google Shape;286;p32"/>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287" name="Google Shape;287;p32"/>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88" name="Shape 288"/>
        <p:cNvGrpSpPr/>
        <p:nvPr/>
      </p:nvGrpSpPr>
      <p:grpSpPr>
        <a:xfrm>
          <a:off x="0" y="0"/>
          <a:ext cx="0" cy="0"/>
          <a:chOff x="0" y="0"/>
          <a:chExt cx="0" cy="0"/>
        </a:xfrm>
      </p:grpSpPr>
      <p:pic>
        <p:nvPicPr>
          <p:cNvPr id="289" name="Google Shape;289;p33"/>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0" name="Shape 290"/>
        <p:cNvGrpSpPr/>
        <p:nvPr/>
      </p:nvGrpSpPr>
      <p:grpSpPr>
        <a:xfrm>
          <a:off x="0" y="0"/>
          <a:ext cx="0" cy="0"/>
          <a:chOff x="0" y="0"/>
          <a:chExt cx="0" cy="0"/>
        </a:xfrm>
      </p:grpSpPr>
      <p:sp>
        <p:nvSpPr>
          <p:cNvPr id="291" name="Google Shape;291;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292" name="Google Shape;292;p34"/>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3" name="Google Shape;29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4" name="Shape 294"/>
        <p:cNvGrpSpPr/>
        <p:nvPr/>
      </p:nvGrpSpPr>
      <p:grpSpPr>
        <a:xfrm>
          <a:off x="0" y="0"/>
          <a:ext cx="0" cy="0"/>
          <a:chOff x="0" y="0"/>
          <a:chExt cx="0" cy="0"/>
        </a:xfrm>
      </p:grpSpPr>
      <p:sp>
        <p:nvSpPr>
          <p:cNvPr id="295" name="Google Shape;295;p3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96" name="Google Shape;296;p3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7" name="Google Shape;297;p3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8" name="Google Shape;29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9" name="Shape 299"/>
        <p:cNvGrpSpPr/>
        <p:nvPr/>
      </p:nvGrpSpPr>
      <p:grpSpPr>
        <a:xfrm>
          <a:off x="0" y="0"/>
          <a:ext cx="0" cy="0"/>
          <a:chOff x="0" y="0"/>
          <a:chExt cx="0" cy="0"/>
        </a:xfrm>
      </p:grpSpPr>
      <p:sp>
        <p:nvSpPr>
          <p:cNvPr id="300" name="Google Shape;300;p3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01" name="Google Shape;301;p3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2" name="Google Shape;30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3" name="Shape 303"/>
        <p:cNvGrpSpPr/>
        <p:nvPr/>
      </p:nvGrpSpPr>
      <p:grpSpPr>
        <a:xfrm>
          <a:off x="0" y="0"/>
          <a:ext cx="0" cy="0"/>
          <a:chOff x="0" y="0"/>
          <a:chExt cx="0" cy="0"/>
        </a:xfrm>
      </p:grpSpPr>
      <p:sp>
        <p:nvSpPr>
          <p:cNvPr id="304" name="Google Shape;30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3)">
  <p:cSld name="1_Custom Layout_2">
    <p:spTree>
      <p:nvGrpSpPr>
        <p:cNvPr id="305" name="Shape 305"/>
        <p:cNvGrpSpPr/>
        <p:nvPr/>
      </p:nvGrpSpPr>
      <p:grpSpPr>
        <a:xfrm>
          <a:off x="0" y="0"/>
          <a:ext cx="0" cy="0"/>
          <a:chOff x="0" y="0"/>
          <a:chExt cx="0" cy="0"/>
        </a:xfrm>
      </p:grpSpPr>
      <p:sp>
        <p:nvSpPr>
          <p:cNvPr id="306" name="Google Shape;306;p38"/>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307" name="Google Shape;307;p38"/>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08" name="Google Shape;308;p38"/>
          <p:cNvSpPr/>
          <p:nvPr/>
        </p:nvSpPr>
        <p:spPr>
          <a:xfrm rot="10800000">
            <a:off x="2532600" y="169915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09" name="Google Shape;309;p38"/>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10" name="Google Shape;310;p38"/>
          <p:cNvSpPr/>
          <p:nvPr/>
        </p:nvSpPr>
        <p:spPr>
          <a:xfrm rot="10800000">
            <a:off x="2532600" y="261194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11" name="Google Shape;311;p38"/>
          <p:cNvSpPr/>
          <p:nvPr/>
        </p:nvSpPr>
        <p:spPr>
          <a:xfrm rot="10800000">
            <a:off x="2532600" y="352473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12" name="Google Shape;312;p38"/>
          <p:cNvSpPr txBox="1"/>
          <p:nvPr>
            <p:ph idx="1" type="subTitle"/>
          </p:nvPr>
        </p:nvSpPr>
        <p:spPr>
          <a:xfrm>
            <a:off x="2706244" y="1699075"/>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13" name="Google Shape;313;p38"/>
          <p:cNvSpPr txBox="1"/>
          <p:nvPr>
            <p:ph idx="2" type="subTitle"/>
          </p:nvPr>
        </p:nvSpPr>
        <p:spPr>
          <a:xfrm>
            <a:off x="2706244" y="2611872"/>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14" name="Google Shape;314;p38"/>
          <p:cNvSpPr txBox="1"/>
          <p:nvPr>
            <p:ph idx="3" type="subTitle"/>
          </p:nvPr>
        </p:nvSpPr>
        <p:spPr>
          <a:xfrm>
            <a:off x="2706244" y="3524659"/>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2" name="Google Shape;32;p5"/>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3" name="Google Shape;33;p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4" name="Google Shape;34;p5"/>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 name="Google Shape;35;p5"/>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 name="Google Shape;36;p5"/>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7" name="Google Shape;37;p5"/>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38" name="Google Shape;38;p5"/>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9" name="Google Shape;39;p5"/>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0" name="Google Shape;40;p5"/>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1" name="Google Shape;41;p5"/>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42" name="Shape 42"/>
        <p:cNvGrpSpPr/>
        <p:nvPr/>
      </p:nvGrpSpPr>
      <p:grpSpPr>
        <a:xfrm>
          <a:off x="0" y="0"/>
          <a:ext cx="0" cy="0"/>
          <a:chOff x="0" y="0"/>
          <a:chExt cx="0" cy="0"/>
        </a:xfrm>
      </p:grpSpPr>
      <p:pic>
        <p:nvPicPr>
          <p:cNvPr id="43" name="Google Shape;43;p6"/>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44" name="Google Shape;44;p6"/>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45" name="Google Shape;45;p6"/>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 name="Google Shape;46;p6"/>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49" name="Google Shape;49;p7"/>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0" name="Google Shape;50;p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51" name="Shape 51"/>
        <p:cNvGrpSpPr/>
        <p:nvPr/>
      </p:nvGrpSpPr>
      <p:grpSpPr>
        <a:xfrm>
          <a:off x="0" y="0"/>
          <a:ext cx="0" cy="0"/>
          <a:chOff x="0" y="0"/>
          <a:chExt cx="0" cy="0"/>
        </a:xfrm>
      </p:grpSpPr>
      <p:pic>
        <p:nvPicPr>
          <p:cNvPr id="52" name="Google Shape;52;p8"/>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53" name="Google Shape;53;p8"/>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54" name="Google Shape;54;p8"/>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5" name="Google Shape;55;p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56"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58" name="Google Shape;58;p9"/>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9" name="Google Shape;59;p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62" name="Google Shape;62;p10"/>
          <p:cNvSpPr/>
          <p:nvPr>
            <p:ph idx="2" type="pic"/>
          </p:nvPr>
        </p:nvSpPr>
        <p:spPr>
          <a:xfrm>
            <a:off x="736200" y="697613"/>
            <a:ext cx="7671600" cy="3748200"/>
          </a:xfrm>
          <a:prstGeom prst="roundRect">
            <a:avLst>
              <a:gd fmla="val 16667" name="adj"/>
            </a:avLst>
          </a:prstGeom>
          <a:noFill/>
          <a:ln>
            <a:noFill/>
          </a:ln>
        </p:spPr>
      </p:sp>
      <p:sp>
        <p:nvSpPr>
          <p:cNvPr id="63" name="Google Shape;63;p10"/>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64" name="Google Shape;64;p10"/>
          <p:cNvGrpSpPr/>
          <p:nvPr/>
        </p:nvGrpSpPr>
        <p:grpSpPr>
          <a:xfrm>
            <a:off x="4350628" y="2217887"/>
            <a:ext cx="557044" cy="707722"/>
            <a:chOff x="5576150" y="1977075"/>
            <a:chExt cx="742725" cy="1133625"/>
          </a:xfrm>
        </p:grpSpPr>
        <p:sp>
          <p:nvSpPr>
            <p:cNvPr id="65" name="Google Shape;65;p10"/>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10"/>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youtube.com/watch?v=YMgoKhFEN6s" TargetMode="Externa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youtube.com/watch?v=paTbis5WS2Y" TargetMode="Externa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www.youtube.com/watch?v=9fHpaizSHeE" TargetMode="Externa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www.youtube.com/watch?v=MifkpysWjSk" TargetMode="Externa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9"/>
          <p:cNvSpPr txBox="1"/>
          <p:nvPr>
            <p:ph type="title"/>
          </p:nvPr>
        </p:nvSpPr>
        <p:spPr>
          <a:xfrm>
            <a:off x="1207350" y="1917188"/>
            <a:ext cx="6729300" cy="1903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Lesson 1:</a:t>
            </a:r>
            <a:endParaRPr/>
          </a:p>
          <a:p>
            <a:pPr indent="0" lvl="0" marL="0" rtl="0" algn="ctr">
              <a:spcBef>
                <a:spcPts val="0"/>
              </a:spcBef>
              <a:spcAft>
                <a:spcPts val="0"/>
              </a:spcAft>
              <a:buNone/>
            </a:pPr>
            <a:r>
              <a:rPr lang="en"/>
              <a:t>Healthy  &amp; Unhealthy Relationships</a:t>
            </a:r>
            <a:endParaRPr/>
          </a:p>
        </p:txBody>
      </p:sp>
      <p:sp>
        <p:nvSpPr>
          <p:cNvPr id="320" name="Google Shape;320;p39"/>
          <p:cNvSpPr txBox="1"/>
          <p:nvPr>
            <p:ph idx="1" type="subTitle"/>
          </p:nvPr>
        </p:nvSpPr>
        <p:spPr>
          <a:xfrm>
            <a:off x="2008013" y="3892688"/>
            <a:ext cx="5127900" cy="833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Grade 5</a:t>
            </a:r>
            <a:endParaRPr/>
          </a:p>
        </p:txBody>
      </p:sp>
      <p:sp>
        <p:nvSpPr>
          <p:cNvPr id="321" name="Google Shape;321;p39"/>
          <p:cNvSpPr txBox="1"/>
          <p:nvPr>
            <p:ph idx="2" type="subTitle"/>
          </p:nvPr>
        </p:nvSpPr>
        <p:spPr>
          <a:xfrm>
            <a:off x="2008013" y="62325"/>
            <a:ext cx="5127900" cy="5736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t>Nest© SB9 Curriculum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8"/>
          <p:cNvSpPr txBox="1"/>
          <p:nvPr>
            <p:ph type="title"/>
          </p:nvPr>
        </p:nvSpPr>
        <p:spPr>
          <a:xfrm>
            <a:off x="531638" y="55856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Small Group Discussion</a:t>
            </a:r>
            <a:endParaRPr/>
          </a:p>
        </p:txBody>
      </p:sp>
      <p:pic>
        <p:nvPicPr>
          <p:cNvPr id="386" name="Google Shape;386;p48"/>
          <p:cNvPicPr preferRelativeResize="0"/>
          <p:nvPr>
            <p:ph idx="2" type="pic"/>
          </p:nvPr>
        </p:nvPicPr>
        <p:blipFill rotWithShape="1">
          <a:blip r:embed="rId3">
            <a:alphaModFix/>
          </a:blip>
          <a:srcRect b="31077" l="19478" r="0" t="15552"/>
          <a:stretch/>
        </p:blipFill>
        <p:spPr>
          <a:xfrm>
            <a:off x="4998169" y="554625"/>
            <a:ext cx="3875700" cy="3851400"/>
          </a:xfrm>
          <a:prstGeom prst="ellipse">
            <a:avLst/>
          </a:prstGeom>
        </p:spPr>
      </p:pic>
      <p:sp>
        <p:nvSpPr>
          <p:cNvPr id="387" name="Google Shape;387;p48"/>
          <p:cNvSpPr txBox="1"/>
          <p:nvPr>
            <p:ph idx="1" type="body"/>
          </p:nvPr>
        </p:nvSpPr>
        <p:spPr>
          <a:xfrm>
            <a:off x="531638" y="2099813"/>
            <a:ext cx="4057200" cy="1819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600"/>
              <a:t>How does being in an unhealthy relationship impact people?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When a friend starts to become negative, showing unhealthy behaviors, and they want you to join in - how would you respond?</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9"/>
          <p:cNvSpPr txBox="1"/>
          <p:nvPr>
            <p:ph type="title"/>
          </p:nvPr>
        </p:nvSpPr>
        <p:spPr>
          <a:xfrm>
            <a:off x="1207350" y="-210762"/>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3900"/>
              <a:t>Relationship Movie Trivia</a:t>
            </a:r>
            <a:endParaRPr sz="3900"/>
          </a:p>
        </p:txBody>
      </p:sp>
      <p:pic>
        <p:nvPicPr>
          <p:cNvPr id="393" name="Google Shape;393;p49"/>
          <p:cNvPicPr preferRelativeResize="0"/>
          <p:nvPr/>
        </p:nvPicPr>
        <p:blipFill>
          <a:blip r:embed="rId3">
            <a:alphaModFix/>
          </a:blip>
          <a:stretch>
            <a:fillRect/>
          </a:stretch>
        </p:blipFill>
        <p:spPr>
          <a:xfrm>
            <a:off x="2630550" y="1695250"/>
            <a:ext cx="3882875" cy="2912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0"/>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In what popular movie did the cowboy and astronaut fight over being the most loved?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1"/>
          <p:cNvSpPr txBox="1"/>
          <p:nvPr>
            <p:ph type="title"/>
          </p:nvPr>
        </p:nvSpPr>
        <p:spPr>
          <a:xfrm>
            <a:off x="3027750" y="-5"/>
            <a:ext cx="3088500" cy="1670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Toy Story</a:t>
            </a:r>
            <a:endParaRPr/>
          </a:p>
        </p:txBody>
      </p:sp>
      <p:pic>
        <p:nvPicPr>
          <p:cNvPr descr="enjoy" id="404" name="Google Shape;404;p51" title="Toy story Woody &amp; Buzz">
            <a:hlinkClick r:id="rId3"/>
          </p:cNvPr>
          <p:cNvPicPr preferRelativeResize="0"/>
          <p:nvPr/>
        </p:nvPicPr>
        <p:blipFill>
          <a:blip r:embed="rId4">
            <a:alphaModFix/>
          </a:blip>
          <a:stretch>
            <a:fillRect/>
          </a:stretch>
        </p:blipFill>
        <p:spPr>
          <a:xfrm>
            <a:off x="2234625" y="1475250"/>
            <a:ext cx="4494950" cy="313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2"/>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In what popular movie did his father teach him how to reign over the entire jungle, then he started leading his own pride?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3"/>
          <p:cNvSpPr txBox="1"/>
          <p:nvPr>
            <p:ph type="title"/>
          </p:nvPr>
        </p:nvSpPr>
        <p:spPr>
          <a:xfrm>
            <a:off x="2512350" y="0"/>
            <a:ext cx="4119300" cy="1670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The Lion King 2</a:t>
            </a:r>
            <a:endParaRPr/>
          </a:p>
        </p:txBody>
      </p:sp>
      <p:pic>
        <p:nvPicPr>
          <p:cNvPr descr="WALT DiSNEY&#10;PRESENTS&#10;THE&#10;LION KING II&#10;THE&#10;LION KING II&#10;SIMBA’S PRIDE&#10;&#10;Ending Credits&#10;&#10;Director&#10;DARRELL ROONEY&#10;&#10;Producer&#10;JEANNINE ROUSSEL&#10;&#10;Co-Director&#10;ROB LADUCA&#10;Director of Animation&#10;STEVEN TRENBIRTH&#10;&#10;Screenplay by&#10;FLIP KOBLER &amp; CINDY MARCUS&#10;&#10;Additional Written Material by&#10;JENNY WINGFIELD&#10;LINDA VOORHEES&#10;GREGORY POIRER&#10;BILL MOTZ &amp; BOB ROTH&#10;MARK MCCORKLE &amp; ROBERT SCHOOLEY&#10;JONATHAN CUBA&#10;&#10;With the Voice Talents of&#10;MATTHEW BRODERICK as Simba&#10;NEVE CAMPBELL as Kiara&#10;ANDY DICK as Nuka&#10;ROBERT GUILLAUME as Rafiki&#10;JAMES EARL JONES as Mufasa&#10;&#10;With the Voice Talents of&#10;MOIRA KELLY as Nala&#10;NATHAN LANE as Timon&#10;JASON MARSDEN as Kovu&#10;SUZANNE PLESHETTE as Zira&#10;ERNIE SABELLA as Pumbaa&#10;&#10;Voice Casting and Dialogue Director&#10;JAMIE THOMASON&#10;&#10;Score by&#10;NICK GLENNIE-SMITH&#10;&#10;Supervising Film Editor&#10;PETER N. LONSDALE&#10;&#10;Art Director&#10;FRED WARTER&#10;&#10;Executive in Charge of Production&#10;SHARON MORRILL ROBINOV" id="415" name="Google Shape;415;p53" title="Kiara meets Kovu - The Lion King 2">
            <a:hlinkClick r:id="rId3"/>
          </p:cNvPr>
          <p:cNvPicPr preferRelativeResize="0"/>
          <p:nvPr/>
        </p:nvPicPr>
        <p:blipFill>
          <a:blip r:embed="rId4">
            <a:alphaModFix/>
          </a:blip>
          <a:stretch>
            <a:fillRect/>
          </a:stretch>
        </p:blipFill>
        <p:spPr>
          <a:xfrm>
            <a:off x="1534163" y="1412275"/>
            <a:ext cx="6075675" cy="3417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4"/>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In what popular movie did an ex-NFL coach relocate to small town to build a better relationship with his son by coaching his youth football team?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5"/>
          <p:cNvSpPr txBox="1"/>
          <p:nvPr>
            <p:ph type="title"/>
          </p:nvPr>
        </p:nvSpPr>
        <p:spPr>
          <a:xfrm>
            <a:off x="2512350" y="0"/>
            <a:ext cx="4119300" cy="1670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Home Team</a:t>
            </a:r>
            <a:endParaRPr/>
          </a:p>
        </p:txBody>
      </p:sp>
      <p:pic>
        <p:nvPicPr>
          <p:cNvPr id="426" name="Google Shape;426;p55" title="Harlan Sings We Are Young - Home Team Scene">
            <a:hlinkClick r:id="rId3"/>
          </p:cNvPr>
          <p:cNvPicPr preferRelativeResize="0"/>
          <p:nvPr/>
        </p:nvPicPr>
        <p:blipFill>
          <a:blip r:embed="rId4">
            <a:alphaModFix/>
          </a:blip>
          <a:stretch>
            <a:fillRect/>
          </a:stretch>
        </p:blipFill>
        <p:spPr>
          <a:xfrm>
            <a:off x="2286000" y="1264100"/>
            <a:ext cx="457200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6"/>
          <p:cNvSpPr txBox="1"/>
          <p:nvPr>
            <p:ph type="title"/>
          </p:nvPr>
        </p:nvSpPr>
        <p:spPr>
          <a:xfrm>
            <a:off x="4547569" y="58721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sz="2300"/>
              <a:t>If you could make one of your relationships better, which one would you improve and how?</a:t>
            </a:r>
            <a:endParaRPr sz="2300"/>
          </a:p>
        </p:txBody>
      </p:sp>
      <p:sp>
        <p:nvSpPr>
          <p:cNvPr id="432" name="Google Shape;432;p56"/>
          <p:cNvSpPr txBox="1"/>
          <p:nvPr>
            <p:ph idx="1" type="body"/>
          </p:nvPr>
        </p:nvSpPr>
        <p:spPr>
          <a:xfrm>
            <a:off x="4547569" y="2128463"/>
            <a:ext cx="4057200" cy="1819800"/>
          </a:xfrm>
          <a:prstGeom prst="rect">
            <a:avLst/>
          </a:prstGeom>
        </p:spPr>
        <p:txBody>
          <a:bodyPr anchorCtr="0" anchor="t" bIns="68575" lIns="68575" spcFirstLastPara="1" rIns="68575" wrap="square" tIns="68575">
            <a:noAutofit/>
          </a:bodyPr>
          <a:lstStyle/>
          <a:p>
            <a:pPr indent="-349250" lvl="0" marL="457200" rtl="0" algn="l">
              <a:lnSpc>
                <a:spcPct val="115000"/>
              </a:lnSpc>
              <a:spcBef>
                <a:spcPts val="0"/>
              </a:spcBef>
              <a:spcAft>
                <a:spcPts val="0"/>
              </a:spcAft>
              <a:buSzPts val="1900"/>
              <a:buAutoNum type="alphaUcPeriod"/>
            </a:pPr>
            <a:r>
              <a:rPr lang="en" sz="1900"/>
              <a:t>Parent</a:t>
            </a:r>
            <a:endParaRPr sz="1900"/>
          </a:p>
          <a:p>
            <a:pPr indent="-349250" lvl="0" marL="457200" rtl="0" algn="l">
              <a:lnSpc>
                <a:spcPct val="115000"/>
              </a:lnSpc>
              <a:spcBef>
                <a:spcPts val="0"/>
              </a:spcBef>
              <a:spcAft>
                <a:spcPts val="0"/>
              </a:spcAft>
              <a:buSzPts val="1900"/>
              <a:buAutoNum type="alphaUcPeriod"/>
            </a:pPr>
            <a:r>
              <a:rPr lang="en" sz="1900"/>
              <a:t>Sibling</a:t>
            </a:r>
            <a:endParaRPr sz="1900"/>
          </a:p>
          <a:p>
            <a:pPr indent="-349250" lvl="0" marL="457200" rtl="0" algn="l">
              <a:lnSpc>
                <a:spcPct val="115000"/>
              </a:lnSpc>
              <a:spcBef>
                <a:spcPts val="0"/>
              </a:spcBef>
              <a:spcAft>
                <a:spcPts val="0"/>
              </a:spcAft>
              <a:buSzPts val="1900"/>
              <a:buAutoNum type="alphaUcPeriod"/>
            </a:pPr>
            <a:r>
              <a:rPr lang="en" sz="1900"/>
              <a:t>Friend</a:t>
            </a:r>
            <a:endParaRPr sz="1900"/>
          </a:p>
          <a:p>
            <a:pPr indent="-349250" lvl="0" marL="457200" rtl="0" algn="l">
              <a:lnSpc>
                <a:spcPct val="115000"/>
              </a:lnSpc>
              <a:spcBef>
                <a:spcPts val="0"/>
              </a:spcBef>
              <a:spcAft>
                <a:spcPts val="0"/>
              </a:spcAft>
              <a:buSzPts val="1900"/>
              <a:buAutoNum type="alphaUcPeriod"/>
            </a:pPr>
            <a:r>
              <a:rPr lang="en" sz="1900"/>
              <a:t>Teacher</a:t>
            </a:r>
            <a:endParaRPr sz="1900"/>
          </a:p>
          <a:p>
            <a:pPr indent="-349250" lvl="0" marL="457200" rtl="0" algn="l">
              <a:lnSpc>
                <a:spcPct val="115000"/>
              </a:lnSpc>
              <a:spcBef>
                <a:spcPts val="0"/>
              </a:spcBef>
              <a:spcAft>
                <a:spcPts val="0"/>
              </a:spcAft>
              <a:buSzPts val="1900"/>
              <a:buAutoNum type="alphaUcPeriod"/>
            </a:pPr>
            <a:r>
              <a:rPr lang="en" sz="1900"/>
              <a:t>Coach</a:t>
            </a:r>
            <a:endParaRPr sz="1900"/>
          </a:p>
          <a:p>
            <a:pPr indent="-349250" lvl="0" marL="457200" rtl="0" algn="l">
              <a:lnSpc>
                <a:spcPct val="115000"/>
              </a:lnSpc>
              <a:spcBef>
                <a:spcPts val="0"/>
              </a:spcBef>
              <a:spcAft>
                <a:spcPts val="0"/>
              </a:spcAft>
              <a:buSzPts val="1900"/>
              <a:buAutoNum type="alphaUcPeriod"/>
            </a:pPr>
            <a:r>
              <a:rPr lang="en" sz="1900"/>
              <a:t>Other</a:t>
            </a:r>
            <a:endParaRPr sz="1900"/>
          </a:p>
        </p:txBody>
      </p:sp>
      <p:pic>
        <p:nvPicPr>
          <p:cNvPr id="433" name="Google Shape;433;p56"/>
          <p:cNvPicPr preferRelativeResize="0"/>
          <p:nvPr/>
        </p:nvPicPr>
        <p:blipFill>
          <a:blip r:embed="rId3">
            <a:alphaModFix/>
          </a:blip>
          <a:stretch>
            <a:fillRect/>
          </a:stretch>
        </p:blipFill>
        <p:spPr>
          <a:xfrm>
            <a:off x="302125" y="466338"/>
            <a:ext cx="3633000" cy="36330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0" st="0"/>
                                            </p:txEl>
                                          </p:spTgt>
                                        </p:tgtEl>
                                        <p:attrNameLst>
                                          <p:attrName>style.visibility</p:attrName>
                                        </p:attrNameLst>
                                      </p:cBhvr>
                                      <p:to>
                                        <p:strVal val="visible"/>
                                      </p:to>
                                    </p:set>
                                    <p:animEffect filter="fade" transition="in">
                                      <p:cBhvr>
                                        <p:cTn dur="1000"/>
                                        <p:tgtEl>
                                          <p:spTgt spid="4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1" st="1"/>
                                            </p:txEl>
                                          </p:spTgt>
                                        </p:tgtEl>
                                        <p:attrNameLst>
                                          <p:attrName>style.visibility</p:attrName>
                                        </p:attrNameLst>
                                      </p:cBhvr>
                                      <p:to>
                                        <p:strVal val="visible"/>
                                      </p:to>
                                    </p:set>
                                    <p:animEffect filter="fade" transition="in">
                                      <p:cBhvr>
                                        <p:cTn dur="1000"/>
                                        <p:tgtEl>
                                          <p:spTgt spid="4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2" st="2"/>
                                            </p:txEl>
                                          </p:spTgt>
                                        </p:tgtEl>
                                        <p:attrNameLst>
                                          <p:attrName>style.visibility</p:attrName>
                                        </p:attrNameLst>
                                      </p:cBhvr>
                                      <p:to>
                                        <p:strVal val="visible"/>
                                      </p:to>
                                    </p:set>
                                    <p:animEffect filter="fade" transition="in">
                                      <p:cBhvr>
                                        <p:cTn dur="1000"/>
                                        <p:tgtEl>
                                          <p:spTgt spid="4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3" st="3"/>
                                            </p:txEl>
                                          </p:spTgt>
                                        </p:tgtEl>
                                        <p:attrNameLst>
                                          <p:attrName>style.visibility</p:attrName>
                                        </p:attrNameLst>
                                      </p:cBhvr>
                                      <p:to>
                                        <p:strVal val="visible"/>
                                      </p:to>
                                    </p:set>
                                    <p:animEffect filter="fade" transition="in">
                                      <p:cBhvr>
                                        <p:cTn dur="1000"/>
                                        <p:tgtEl>
                                          <p:spTgt spid="4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4" st="4"/>
                                            </p:txEl>
                                          </p:spTgt>
                                        </p:tgtEl>
                                        <p:attrNameLst>
                                          <p:attrName>style.visibility</p:attrName>
                                        </p:attrNameLst>
                                      </p:cBhvr>
                                      <p:to>
                                        <p:strVal val="visible"/>
                                      </p:to>
                                    </p:set>
                                    <p:animEffect filter="fade" transition="in">
                                      <p:cBhvr>
                                        <p:cTn dur="1000"/>
                                        <p:tgtEl>
                                          <p:spTgt spid="4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xEl>
                                              <p:pRg end="5" st="5"/>
                                            </p:txEl>
                                          </p:spTgt>
                                        </p:tgtEl>
                                        <p:attrNameLst>
                                          <p:attrName>style.visibility</p:attrName>
                                        </p:attrNameLst>
                                      </p:cBhvr>
                                      <p:to>
                                        <p:strVal val="visible"/>
                                      </p:to>
                                    </p:set>
                                    <p:animEffect filter="fade" transition="in">
                                      <p:cBhvr>
                                        <p:cTn dur="1000"/>
                                        <p:tgtEl>
                                          <p:spTgt spid="43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0"/>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Community Agreements</a:t>
            </a:r>
            <a:endParaRPr/>
          </a:p>
        </p:txBody>
      </p:sp>
      <p:sp>
        <p:nvSpPr>
          <p:cNvPr id="327" name="Google Shape;327;p40"/>
          <p:cNvSpPr txBox="1"/>
          <p:nvPr/>
        </p:nvSpPr>
        <p:spPr>
          <a:xfrm>
            <a:off x="1155150" y="1950645"/>
            <a:ext cx="3204600" cy="7542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Share what you feel comfortable sharing.</a:t>
            </a:r>
            <a:endParaRPr b="1" sz="2000">
              <a:solidFill>
                <a:srgbClr val="5DB6C2"/>
              </a:solidFill>
              <a:latin typeface="Cabin"/>
              <a:ea typeface="Cabin"/>
              <a:cs typeface="Cabin"/>
              <a:sym typeface="Cabin"/>
            </a:endParaRPr>
          </a:p>
        </p:txBody>
      </p:sp>
      <p:sp>
        <p:nvSpPr>
          <p:cNvPr id="328" name="Google Shape;328;p40"/>
          <p:cNvSpPr txBox="1"/>
          <p:nvPr/>
        </p:nvSpPr>
        <p:spPr>
          <a:xfrm>
            <a:off x="4784175" y="3419789"/>
            <a:ext cx="3204600" cy="7542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Listen and be curious with others.</a:t>
            </a:r>
            <a:endParaRPr b="1" sz="2000">
              <a:solidFill>
                <a:srgbClr val="5DB6C2"/>
              </a:solidFill>
              <a:latin typeface="Cabin"/>
              <a:ea typeface="Cabin"/>
              <a:cs typeface="Cabin"/>
              <a:sym typeface="Cabin"/>
            </a:endParaRPr>
          </a:p>
        </p:txBody>
      </p:sp>
      <p:sp>
        <p:nvSpPr>
          <p:cNvPr id="329" name="Google Shape;329;p40"/>
          <p:cNvSpPr txBox="1"/>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Accept mistakes will happen.</a:t>
            </a:r>
            <a:endParaRPr b="1" sz="2000">
              <a:solidFill>
                <a:srgbClr val="5DB6C2"/>
              </a:solidFill>
              <a:latin typeface="Cabin"/>
              <a:ea typeface="Cabin"/>
              <a:cs typeface="Cabin"/>
              <a:sym typeface="Cabin"/>
            </a:endParaRPr>
          </a:p>
        </p:txBody>
      </p:sp>
      <p:sp>
        <p:nvSpPr>
          <p:cNvPr id="330" name="Google Shape;330;p40"/>
          <p:cNvSpPr txBox="1"/>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Be kind to yourself and others.</a:t>
            </a:r>
            <a:endParaRPr b="1" sz="2000">
              <a:solidFill>
                <a:srgbClr val="5DB6C2"/>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1"/>
          <p:cNvSpPr txBox="1"/>
          <p:nvPr>
            <p:ph idx="1" type="subTitle"/>
          </p:nvPr>
        </p:nvSpPr>
        <p:spPr>
          <a:xfrm>
            <a:off x="2706244" y="1699075"/>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N</a:t>
            </a:r>
            <a:r>
              <a:rPr lang="en"/>
              <a:t>avigate between healthy and unhealthy relationships</a:t>
            </a:r>
            <a:endParaRPr/>
          </a:p>
        </p:txBody>
      </p:sp>
      <p:sp>
        <p:nvSpPr>
          <p:cNvPr id="336" name="Google Shape;336;p41"/>
          <p:cNvSpPr txBox="1"/>
          <p:nvPr>
            <p:ph idx="2" type="subTitle"/>
          </p:nvPr>
        </p:nvSpPr>
        <p:spPr>
          <a:xfrm>
            <a:off x="2706244" y="2611872"/>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a:t>
            </a:r>
            <a:r>
              <a:rPr lang="en"/>
              <a:t>dentify the characteristics of healthy dating relationships</a:t>
            </a:r>
            <a:endParaRPr/>
          </a:p>
        </p:txBody>
      </p:sp>
      <p:sp>
        <p:nvSpPr>
          <p:cNvPr id="337" name="Google Shape;337;p41"/>
          <p:cNvSpPr txBox="1"/>
          <p:nvPr>
            <p:ph idx="3" type="subTitle"/>
          </p:nvPr>
        </p:nvSpPr>
        <p:spPr>
          <a:xfrm>
            <a:off x="2706244" y="3524659"/>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U</a:t>
            </a:r>
            <a:r>
              <a:rPr lang="en"/>
              <a:t>nderstand the impact of unhealthy relationships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Join us on a grand and glorious quest. Disney Pixar's Onward arrives in cinemas March 2020! See special leap day previews on 29 February.&#10;&#10;Love Disney Trailers? Watch all our NEW trailers here ►http://dis.ne/LatestTrailers&#10;Subscribe to Disney UK for new Disney videos! ► http://dis.ne/subscribe-to-disney  &#10;Follow @Disney_UK on Twitter ► https://twitter.com/Disney_UK &#10;Like our official Facebook page ► https://www.facebook.com/DisneyUK &#10;Follow @DisneyUK on Instagram ► https://www.instagram.com/disneyuk &#10;&#10;The Disney UK YouTube channel brings you a wealth of official video content from all the Disney movies and characters you know and love. Do you want to learn more about your favourite Disney and Pixar movies? Subscribe to our channel to watch the latest trailers and clips, you'll be the first to see features for current and upcoming Walt Disney Studios Films and even get to watch exclusive interviews with the stars. Dig into our back catalogue for great Disney videos from classic animations through to modern day Disney &amp; Pixar classics such as Frozen and Inside Out." id="342" name="Google Shape;342;p42" title="ONWARD | Trust Bridge Clip | Official Disney Pixar UK">
            <a:hlinkClick r:id="rId3"/>
          </p:cNvPr>
          <p:cNvPicPr preferRelativeResize="0"/>
          <p:nvPr/>
        </p:nvPicPr>
        <p:blipFill>
          <a:blip r:embed="rId4">
            <a:alphaModFix/>
          </a:blip>
          <a:stretch>
            <a:fillRect/>
          </a:stretch>
        </p:blipFill>
        <p:spPr>
          <a:xfrm>
            <a:off x="1845475" y="1087925"/>
            <a:ext cx="5453050" cy="306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3"/>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Relationships</a:t>
            </a:r>
            <a:endParaRPr/>
          </a:p>
        </p:txBody>
      </p:sp>
      <p:sp>
        <p:nvSpPr>
          <p:cNvPr id="348" name="Google Shape;348;p43"/>
          <p:cNvSpPr txBox="1"/>
          <p:nvPr>
            <p:ph idx="1" type="body"/>
          </p:nvPr>
        </p:nvSpPr>
        <p:spPr>
          <a:xfrm>
            <a:off x="4366050" y="1726848"/>
            <a:ext cx="4057200" cy="2971800"/>
          </a:xfrm>
          <a:prstGeom prst="rect">
            <a:avLst/>
          </a:prstGeom>
        </p:spPr>
        <p:txBody>
          <a:bodyPr anchorCtr="0" anchor="t" bIns="68575" lIns="68575" spcFirstLastPara="1" rIns="68575" wrap="square" tIns="68575">
            <a:noAutofit/>
          </a:bodyPr>
          <a:lstStyle/>
          <a:p>
            <a:pPr indent="-349250" lvl="0" marL="457200" rtl="0" algn="l">
              <a:lnSpc>
                <a:spcPct val="115000"/>
              </a:lnSpc>
              <a:spcBef>
                <a:spcPts val="0"/>
              </a:spcBef>
              <a:spcAft>
                <a:spcPts val="0"/>
              </a:spcAft>
              <a:buSzPts val="1900"/>
              <a:buChar char="●"/>
            </a:pPr>
            <a:r>
              <a:rPr b="1" lang="en" sz="1900"/>
              <a:t>Self </a:t>
            </a:r>
            <a:endParaRPr b="1" sz="1900"/>
          </a:p>
          <a:p>
            <a:pPr indent="-349250" lvl="0" marL="457200" rtl="0" algn="l">
              <a:lnSpc>
                <a:spcPct val="115000"/>
              </a:lnSpc>
              <a:spcBef>
                <a:spcPts val="0"/>
              </a:spcBef>
              <a:spcAft>
                <a:spcPts val="0"/>
              </a:spcAft>
              <a:buSzPts val="1900"/>
              <a:buChar char="●"/>
            </a:pPr>
            <a:r>
              <a:rPr b="1" lang="en" sz="1900"/>
              <a:t>Family </a:t>
            </a:r>
            <a:endParaRPr b="1" sz="1900"/>
          </a:p>
          <a:p>
            <a:pPr indent="-349250" lvl="0" marL="457200" rtl="0" algn="l">
              <a:lnSpc>
                <a:spcPct val="115000"/>
              </a:lnSpc>
              <a:spcBef>
                <a:spcPts val="0"/>
              </a:spcBef>
              <a:spcAft>
                <a:spcPts val="0"/>
              </a:spcAft>
              <a:buSzPts val="1900"/>
              <a:buChar char="●"/>
            </a:pPr>
            <a:r>
              <a:rPr b="1" lang="en" sz="1900"/>
              <a:t>Friends </a:t>
            </a:r>
            <a:endParaRPr b="1" sz="1900"/>
          </a:p>
          <a:p>
            <a:pPr indent="-349250" lvl="0" marL="457200" rtl="0" algn="l">
              <a:lnSpc>
                <a:spcPct val="115000"/>
              </a:lnSpc>
              <a:spcBef>
                <a:spcPts val="0"/>
              </a:spcBef>
              <a:spcAft>
                <a:spcPts val="0"/>
              </a:spcAft>
              <a:buSzPts val="1900"/>
              <a:buChar char="●"/>
            </a:pPr>
            <a:r>
              <a:rPr b="1" lang="en" sz="1900"/>
              <a:t>Classmates </a:t>
            </a:r>
            <a:endParaRPr b="1" sz="1900"/>
          </a:p>
          <a:p>
            <a:pPr indent="-349250" lvl="0" marL="457200" rtl="0" algn="l">
              <a:lnSpc>
                <a:spcPct val="115000"/>
              </a:lnSpc>
              <a:spcBef>
                <a:spcPts val="0"/>
              </a:spcBef>
              <a:spcAft>
                <a:spcPts val="0"/>
              </a:spcAft>
              <a:buSzPts val="1900"/>
              <a:buChar char="●"/>
            </a:pPr>
            <a:r>
              <a:rPr b="1" lang="en" sz="1900"/>
              <a:t>Teachers </a:t>
            </a:r>
            <a:endParaRPr b="1" sz="1900"/>
          </a:p>
          <a:p>
            <a:pPr indent="-349250" lvl="0" marL="457200" rtl="0" algn="l">
              <a:lnSpc>
                <a:spcPct val="115000"/>
              </a:lnSpc>
              <a:spcBef>
                <a:spcPts val="0"/>
              </a:spcBef>
              <a:spcAft>
                <a:spcPts val="0"/>
              </a:spcAft>
              <a:buSzPts val="1900"/>
              <a:buChar char="●"/>
            </a:pPr>
            <a:r>
              <a:rPr b="1" lang="en" sz="1900"/>
              <a:t>Teammates </a:t>
            </a:r>
            <a:endParaRPr b="1" sz="1900"/>
          </a:p>
          <a:p>
            <a:pPr indent="-349250" lvl="0" marL="457200" rtl="0" algn="l">
              <a:lnSpc>
                <a:spcPct val="115000"/>
              </a:lnSpc>
              <a:spcBef>
                <a:spcPts val="0"/>
              </a:spcBef>
              <a:spcAft>
                <a:spcPts val="0"/>
              </a:spcAft>
              <a:buSzPts val="1900"/>
              <a:buChar char="●"/>
            </a:pPr>
            <a:r>
              <a:rPr b="1" lang="en" sz="1900"/>
              <a:t>Neighbors </a:t>
            </a:r>
            <a:endParaRPr b="1" sz="1900"/>
          </a:p>
          <a:p>
            <a:pPr indent="-349250" lvl="0" marL="457200" rtl="0" algn="l">
              <a:lnSpc>
                <a:spcPct val="115000"/>
              </a:lnSpc>
              <a:spcBef>
                <a:spcPts val="0"/>
              </a:spcBef>
              <a:spcAft>
                <a:spcPts val="0"/>
              </a:spcAft>
              <a:buSzPts val="1900"/>
              <a:buChar char="●"/>
            </a:pPr>
            <a:r>
              <a:rPr b="1" lang="en" sz="1900"/>
              <a:t>Romantic Partners</a:t>
            </a:r>
            <a:endParaRPr b="1" sz="1900"/>
          </a:p>
        </p:txBody>
      </p:sp>
      <p:sp>
        <p:nvSpPr>
          <p:cNvPr id="349" name="Google Shape;349;p43"/>
          <p:cNvSpPr txBox="1"/>
          <p:nvPr>
            <p:ph idx="2" type="title"/>
          </p:nvPr>
        </p:nvSpPr>
        <p:spPr>
          <a:xfrm>
            <a:off x="685800" y="1712831"/>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Who do we have relationships with?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0" st="0"/>
                                            </p:txEl>
                                          </p:spTgt>
                                        </p:tgtEl>
                                        <p:attrNameLst>
                                          <p:attrName>style.visibility</p:attrName>
                                        </p:attrNameLst>
                                      </p:cBhvr>
                                      <p:to>
                                        <p:strVal val="visible"/>
                                      </p:to>
                                    </p:set>
                                    <p:animEffect filter="fade" transition="in">
                                      <p:cBhvr>
                                        <p:cTn dur="1000"/>
                                        <p:tgtEl>
                                          <p:spTgt spid="3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1" st="1"/>
                                            </p:txEl>
                                          </p:spTgt>
                                        </p:tgtEl>
                                        <p:attrNameLst>
                                          <p:attrName>style.visibility</p:attrName>
                                        </p:attrNameLst>
                                      </p:cBhvr>
                                      <p:to>
                                        <p:strVal val="visible"/>
                                      </p:to>
                                    </p:set>
                                    <p:animEffect filter="fade" transition="in">
                                      <p:cBhvr>
                                        <p:cTn dur="1000"/>
                                        <p:tgtEl>
                                          <p:spTgt spid="3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2" st="2"/>
                                            </p:txEl>
                                          </p:spTgt>
                                        </p:tgtEl>
                                        <p:attrNameLst>
                                          <p:attrName>style.visibility</p:attrName>
                                        </p:attrNameLst>
                                      </p:cBhvr>
                                      <p:to>
                                        <p:strVal val="visible"/>
                                      </p:to>
                                    </p:set>
                                    <p:animEffect filter="fade" transition="in">
                                      <p:cBhvr>
                                        <p:cTn dur="1000"/>
                                        <p:tgtEl>
                                          <p:spTgt spid="3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3" st="3"/>
                                            </p:txEl>
                                          </p:spTgt>
                                        </p:tgtEl>
                                        <p:attrNameLst>
                                          <p:attrName>style.visibility</p:attrName>
                                        </p:attrNameLst>
                                      </p:cBhvr>
                                      <p:to>
                                        <p:strVal val="visible"/>
                                      </p:to>
                                    </p:set>
                                    <p:animEffect filter="fade" transition="in">
                                      <p:cBhvr>
                                        <p:cTn dur="1000"/>
                                        <p:tgtEl>
                                          <p:spTgt spid="3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4" st="4"/>
                                            </p:txEl>
                                          </p:spTgt>
                                        </p:tgtEl>
                                        <p:attrNameLst>
                                          <p:attrName>style.visibility</p:attrName>
                                        </p:attrNameLst>
                                      </p:cBhvr>
                                      <p:to>
                                        <p:strVal val="visible"/>
                                      </p:to>
                                    </p:set>
                                    <p:animEffect filter="fade" transition="in">
                                      <p:cBhvr>
                                        <p:cTn dur="1000"/>
                                        <p:tgtEl>
                                          <p:spTgt spid="3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5" st="5"/>
                                            </p:txEl>
                                          </p:spTgt>
                                        </p:tgtEl>
                                        <p:attrNameLst>
                                          <p:attrName>style.visibility</p:attrName>
                                        </p:attrNameLst>
                                      </p:cBhvr>
                                      <p:to>
                                        <p:strVal val="visible"/>
                                      </p:to>
                                    </p:set>
                                    <p:animEffect filter="fade" transition="in">
                                      <p:cBhvr>
                                        <p:cTn dur="1000"/>
                                        <p:tgtEl>
                                          <p:spTgt spid="3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6" st="6"/>
                                            </p:txEl>
                                          </p:spTgt>
                                        </p:tgtEl>
                                        <p:attrNameLst>
                                          <p:attrName>style.visibility</p:attrName>
                                        </p:attrNameLst>
                                      </p:cBhvr>
                                      <p:to>
                                        <p:strVal val="visible"/>
                                      </p:to>
                                    </p:set>
                                    <p:animEffect filter="fade" transition="in">
                                      <p:cBhvr>
                                        <p:cTn dur="1000"/>
                                        <p:tgtEl>
                                          <p:spTgt spid="3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xEl>
                                              <p:pRg end="7" st="7"/>
                                            </p:txEl>
                                          </p:spTgt>
                                        </p:tgtEl>
                                        <p:attrNameLst>
                                          <p:attrName>style.visibility</p:attrName>
                                        </p:attrNameLst>
                                      </p:cBhvr>
                                      <p:to>
                                        <p:strVal val="visible"/>
                                      </p:to>
                                    </p:set>
                                    <p:animEffect filter="fade" transition="in">
                                      <p:cBhvr>
                                        <p:cTn dur="1000"/>
                                        <p:tgtEl>
                                          <p:spTgt spid="34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4"/>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Healthy </a:t>
            </a:r>
            <a:r>
              <a:rPr lang="en"/>
              <a:t>Relationships</a:t>
            </a:r>
            <a:endParaRPr/>
          </a:p>
        </p:txBody>
      </p:sp>
      <p:sp>
        <p:nvSpPr>
          <p:cNvPr id="355" name="Google Shape;355;p44"/>
          <p:cNvSpPr txBox="1"/>
          <p:nvPr>
            <p:ph idx="1" type="body"/>
          </p:nvPr>
        </p:nvSpPr>
        <p:spPr>
          <a:xfrm>
            <a:off x="4352750" y="1559673"/>
            <a:ext cx="4057200" cy="3026400"/>
          </a:xfrm>
          <a:prstGeom prst="rect">
            <a:avLst/>
          </a:prstGeom>
        </p:spPr>
        <p:txBody>
          <a:bodyPr anchorCtr="0" anchor="t" bIns="68575" lIns="68575" spcFirstLastPara="1" rIns="68575" wrap="square" tIns="68575">
            <a:noAutofit/>
          </a:bodyPr>
          <a:lstStyle/>
          <a:p>
            <a:pPr indent="-355600" lvl="0" marL="457200" rtl="0" algn="l">
              <a:lnSpc>
                <a:spcPct val="115000"/>
              </a:lnSpc>
              <a:spcBef>
                <a:spcPts val="0"/>
              </a:spcBef>
              <a:spcAft>
                <a:spcPts val="0"/>
              </a:spcAft>
              <a:buSzPts val="2000"/>
              <a:buChar char="●"/>
            </a:pPr>
            <a:r>
              <a:rPr b="1" lang="en" sz="2000"/>
              <a:t>Trust </a:t>
            </a:r>
            <a:endParaRPr b="1" sz="2000"/>
          </a:p>
          <a:p>
            <a:pPr indent="-355600" lvl="0" marL="457200" rtl="0" algn="l">
              <a:lnSpc>
                <a:spcPct val="115000"/>
              </a:lnSpc>
              <a:spcBef>
                <a:spcPts val="0"/>
              </a:spcBef>
              <a:spcAft>
                <a:spcPts val="0"/>
              </a:spcAft>
              <a:buSzPts val="2000"/>
              <a:buChar char="●"/>
            </a:pPr>
            <a:r>
              <a:rPr b="1" lang="en" sz="2000"/>
              <a:t>Fun </a:t>
            </a:r>
            <a:endParaRPr b="1" sz="2000"/>
          </a:p>
          <a:p>
            <a:pPr indent="-355600" lvl="0" marL="457200" rtl="0" algn="l">
              <a:lnSpc>
                <a:spcPct val="115000"/>
              </a:lnSpc>
              <a:spcBef>
                <a:spcPts val="0"/>
              </a:spcBef>
              <a:spcAft>
                <a:spcPts val="0"/>
              </a:spcAft>
              <a:buSzPts val="2000"/>
              <a:buChar char="●"/>
            </a:pPr>
            <a:r>
              <a:rPr b="1" lang="en" sz="2000"/>
              <a:t>Kindness </a:t>
            </a:r>
            <a:endParaRPr b="1" sz="2000"/>
          </a:p>
          <a:p>
            <a:pPr indent="-355600" lvl="0" marL="457200" rtl="0" algn="l">
              <a:lnSpc>
                <a:spcPct val="115000"/>
              </a:lnSpc>
              <a:spcBef>
                <a:spcPts val="0"/>
              </a:spcBef>
              <a:spcAft>
                <a:spcPts val="0"/>
              </a:spcAft>
              <a:buSzPts val="2000"/>
              <a:buChar char="●"/>
            </a:pPr>
            <a:r>
              <a:rPr b="1" lang="en" sz="2000"/>
              <a:t>Respect </a:t>
            </a:r>
            <a:endParaRPr b="1" sz="2000"/>
          </a:p>
          <a:p>
            <a:pPr indent="-355600" lvl="0" marL="457200" rtl="0" algn="l">
              <a:lnSpc>
                <a:spcPct val="115000"/>
              </a:lnSpc>
              <a:spcBef>
                <a:spcPts val="0"/>
              </a:spcBef>
              <a:spcAft>
                <a:spcPts val="0"/>
              </a:spcAft>
              <a:buSzPts val="2000"/>
              <a:buChar char="●"/>
            </a:pPr>
            <a:r>
              <a:rPr b="1" lang="en" sz="2000"/>
              <a:t>Honesty </a:t>
            </a:r>
            <a:endParaRPr b="1" sz="2000"/>
          </a:p>
          <a:p>
            <a:pPr indent="-355600" lvl="0" marL="457200" rtl="0" algn="l">
              <a:lnSpc>
                <a:spcPct val="115000"/>
              </a:lnSpc>
              <a:spcBef>
                <a:spcPts val="0"/>
              </a:spcBef>
              <a:spcAft>
                <a:spcPts val="0"/>
              </a:spcAft>
              <a:buSzPts val="2000"/>
              <a:buChar char="●"/>
            </a:pPr>
            <a:r>
              <a:rPr b="1" lang="en" sz="2000"/>
              <a:t>Empathy </a:t>
            </a:r>
            <a:endParaRPr b="1" sz="2000"/>
          </a:p>
          <a:p>
            <a:pPr indent="-355600" lvl="0" marL="457200" rtl="0" algn="l">
              <a:lnSpc>
                <a:spcPct val="115000"/>
              </a:lnSpc>
              <a:spcBef>
                <a:spcPts val="0"/>
              </a:spcBef>
              <a:spcAft>
                <a:spcPts val="0"/>
              </a:spcAft>
              <a:buSzPts val="2000"/>
              <a:buChar char="●"/>
            </a:pPr>
            <a:r>
              <a:rPr b="1" lang="en" sz="2000"/>
              <a:t>Forgiveness </a:t>
            </a:r>
            <a:endParaRPr b="1" sz="2000"/>
          </a:p>
          <a:p>
            <a:pPr indent="-355600" lvl="0" marL="457200" rtl="0" algn="l">
              <a:lnSpc>
                <a:spcPct val="115000"/>
              </a:lnSpc>
              <a:spcBef>
                <a:spcPts val="0"/>
              </a:spcBef>
              <a:spcAft>
                <a:spcPts val="0"/>
              </a:spcAft>
              <a:buSzPts val="2000"/>
              <a:buChar char="●"/>
            </a:pPr>
            <a:r>
              <a:rPr b="1" lang="en" sz="2000"/>
              <a:t>Good Communication</a:t>
            </a:r>
            <a:endParaRPr b="1" sz="2000"/>
          </a:p>
        </p:txBody>
      </p:sp>
      <p:sp>
        <p:nvSpPr>
          <p:cNvPr id="356" name="Google Shape;356;p44"/>
          <p:cNvSpPr txBox="1"/>
          <p:nvPr>
            <p:ph idx="2" type="title"/>
          </p:nvPr>
        </p:nvSpPr>
        <p:spPr>
          <a:xfrm>
            <a:off x="758050" y="1556156"/>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What are important traits or signs of a healthy relationship?</a:t>
            </a:r>
            <a:endParaRPr/>
          </a:p>
        </p:txBody>
      </p:sp>
      <p:pic>
        <p:nvPicPr>
          <p:cNvPr id="357" name="Google Shape;357;p44"/>
          <p:cNvPicPr preferRelativeResize="0"/>
          <p:nvPr/>
        </p:nvPicPr>
        <p:blipFill rotWithShape="1">
          <a:blip r:embed="rId3">
            <a:alphaModFix/>
          </a:blip>
          <a:srcRect b="0" l="0" r="16888" t="0"/>
          <a:stretch/>
        </p:blipFill>
        <p:spPr>
          <a:xfrm>
            <a:off x="758050" y="2900450"/>
            <a:ext cx="3155100" cy="1481451"/>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animEffect filter="fade" transition="in">
                                      <p:cBhvr>
                                        <p:cTn dur="1000"/>
                                        <p:tgtEl>
                                          <p:spTgt spid="3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 st="1"/>
                                            </p:txEl>
                                          </p:spTgt>
                                        </p:tgtEl>
                                        <p:attrNameLst>
                                          <p:attrName>style.visibility</p:attrName>
                                        </p:attrNameLst>
                                      </p:cBhvr>
                                      <p:to>
                                        <p:strVal val="visible"/>
                                      </p:to>
                                    </p:set>
                                    <p:animEffect filter="fade" transition="in">
                                      <p:cBhvr>
                                        <p:cTn dur="1000"/>
                                        <p:tgtEl>
                                          <p:spTgt spid="3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2" st="2"/>
                                            </p:txEl>
                                          </p:spTgt>
                                        </p:tgtEl>
                                        <p:attrNameLst>
                                          <p:attrName>style.visibility</p:attrName>
                                        </p:attrNameLst>
                                      </p:cBhvr>
                                      <p:to>
                                        <p:strVal val="visible"/>
                                      </p:to>
                                    </p:set>
                                    <p:animEffect filter="fade" transition="in">
                                      <p:cBhvr>
                                        <p:cTn dur="1000"/>
                                        <p:tgtEl>
                                          <p:spTgt spid="3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3" st="3"/>
                                            </p:txEl>
                                          </p:spTgt>
                                        </p:tgtEl>
                                        <p:attrNameLst>
                                          <p:attrName>style.visibility</p:attrName>
                                        </p:attrNameLst>
                                      </p:cBhvr>
                                      <p:to>
                                        <p:strVal val="visible"/>
                                      </p:to>
                                    </p:set>
                                    <p:animEffect filter="fade" transition="in">
                                      <p:cBhvr>
                                        <p:cTn dur="1000"/>
                                        <p:tgtEl>
                                          <p:spTgt spid="3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4" st="4"/>
                                            </p:txEl>
                                          </p:spTgt>
                                        </p:tgtEl>
                                        <p:attrNameLst>
                                          <p:attrName>style.visibility</p:attrName>
                                        </p:attrNameLst>
                                      </p:cBhvr>
                                      <p:to>
                                        <p:strVal val="visible"/>
                                      </p:to>
                                    </p:set>
                                    <p:animEffect filter="fade" transition="in">
                                      <p:cBhvr>
                                        <p:cTn dur="1000"/>
                                        <p:tgtEl>
                                          <p:spTgt spid="3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5" st="5"/>
                                            </p:txEl>
                                          </p:spTgt>
                                        </p:tgtEl>
                                        <p:attrNameLst>
                                          <p:attrName>style.visibility</p:attrName>
                                        </p:attrNameLst>
                                      </p:cBhvr>
                                      <p:to>
                                        <p:strVal val="visible"/>
                                      </p:to>
                                    </p:set>
                                    <p:animEffect filter="fade" transition="in">
                                      <p:cBhvr>
                                        <p:cTn dur="1000"/>
                                        <p:tgtEl>
                                          <p:spTgt spid="35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6" st="6"/>
                                            </p:txEl>
                                          </p:spTgt>
                                        </p:tgtEl>
                                        <p:attrNameLst>
                                          <p:attrName>style.visibility</p:attrName>
                                        </p:attrNameLst>
                                      </p:cBhvr>
                                      <p:to>
                                        <p:strVal val="visible"/>
                                      </p:to>
                                    </p:set>
                                    <p:animEffect filter="fade" transition="in">
                                      <p:cBhvr>
                                        <p:cTn dur="1000"/>
                                        <p:tgtEl>
                                          <p:spTgt spid="35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7" st="7"/>
                                            </p:txEl>
                                          </p:spTgt>
                                        </p:tgtEl>
                                        <p:attrNameLst>
                                          <p:attrName>style.visibility</p:attrName>
                                        </p:attrNameLst>
                                      </p:cBhvr>
                                      <p:to>
                                        <p:strVal val="visible"/>
                                      </p:to>
                                    </p:set>
                                    <p:animEffect filter="fade" transition="in">
                                      <p:cBhvr>
                                        <p:cTn dur="1000"/>
                                        <p:tgtEl>
                                          <p:spTgt spid="35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5"/>
          <p:cNvSpPr txBox="1"/>
          <p:nvPr>
            <p:ph type="title"/>
          </p:nvPr>
        </p:nvSpPr>
        <p:spPr>
          <a:xfrm>
            <a:off x="3692888" y="1174163"/>
            <a:ext cx="51423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Small Group Discussion</a:t>
            </a:r>
            <a:endParaRPr/>
          </a:p>
        </p:txBody>
      </p:sp>
      <p:pic>
        <p:nvPicPr>
          <p:cNvPr id="363" name="Google Shape;363;p45"/>
          <p:cNvPicPr preferRelativeResize="0"/>
          <p:nvPr>
            <p:ph idx="2" type="pic"/>
          </p:nvPr>
        </p:nvPicPr>
        <p:blipFill rotWithShape="1">
          <a:blip r:embed="rId3">
            <a:alphaModFix/>
          </a:blip>
          <a:srcRect b="0" l="44556" r="5131" t="16984"/>
          <a:stretch/>
        </p:blipFill>
        <p:spPr>
          <a:xfrm>
            <a:off x="640611" y="967625"/>
            <a:ext cx="2818500" cy="3101700"/>
          </a:xfrm>
          <a:prstGeom prst="roundRect">
            <a:avLst>
              <a:gd fmla="val 16667" name="adj"/>
            </a:avLst>
          </a:prstGeom>
        </p:spPr>
      </p:pic>
      <p:sp>
        <p:nvSpPr>
          <p:cNvPr id="364" name="Google Shape;364;p45"/>
          <p:cNvSpPr txBox="1"/>
          <p:nvPr>
            <p:ph idx="1" type="body"/>
          </p:nvPr>
        </p:nvSpPr>
        <p:spPr>
          <a:xfrm>
            <a:off x="3692888" y="2432963"/>
            <a:ext cx="4943400" cy="13539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600"/>
              <a:t>How can we maintain healthy friendships over time?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How can we help create healthy relationships in our classrooms? At home? In our friendships?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6"/>
          <p:cNvSpPr txBox="1"/>
          <p:nvPr>
            <p:ph type="title"/>
          </p:nvPr>
        </p:nvSpPr>
        <p:spPr>
          <a:xfrm>
            <a:off x="1602563" y="1449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Healthy Relationships</a:t>
            </a:r>
            <a:endParaRPr/>
          </a:p>
        </p:txBody>
      </p:sp>
      <p:sp>
        <p:nvSpPr>
          <p:cNvPr id="370" name="Google Shape;370;p46"/>
          <p:cNvSpPr txBox="1"/>
          <p:nvPr>
            <p:ph idx="1" type="body"/>
          </p:nvPr>
        </p:nvSpPr>
        <p:spPr>
          <a:xfrm>
            <a:off x="4352750" y="1407271"/>
            <a:ext cx="4057200" cy="3801900"/>
          </a:xfrm>
          <a:prstGeom prst="rect">
            <a:avLst/>
          </a:prstGeom>
        </p:spPr>
        <p:txBody>
          <a:bodyPr anchorCtr="0" anchor="t" bIns="68575" lIns="68575" spcFirstLastPara="1" rIns="68575" wrap="square" tIns="68575">
            <a:noAutofit/>
          </a:bodyPr>
          <a:lstStyle/>
          <a:p>
            <a:pPr indent="-349250" lvl="0" marL="457200" rtl="0" algn="l">
              <a:lnSpc>
                <a:spcPct val="115000"/>
              </a:lnSpc>
              <a:spcBef>
                <a:spcPts val="0"/>
              </a:spcBef>
              <a:spcAft>
                <a:spcPts val="0"/>
              </a:spcAft>
              <a:buSzPts val="1900"/>
              <a:buChar char="●"/>
            </a:pPr>
            <a:r>
              <a:rPr b="1" lang="en" sz="1900"/>
              <a:t>Trust </a:t>
            </a:r>
            <a:endParaRPr b="1" sz="1900"/>
          </a:p>
          <a:p>
            <a:pPr indent="-349250" lvl="0" marL="457200" rtl="0" algn="l">
              <a:lnSpc>
                <a:spcPct val="115000"/>
              </a:lnSpc>
              <a:spcBef>
                <a:spcPts val="0"/>
              </a:spcBef>
              <a:spcAft>
                <a:spcPts val="0"/>
              </a:spcAft>
              <a:buSzPts val="1900"/>
              <a:buChar char="●"/>
            </a:pPr>
            <a:r>
              <a:rPr b="1" lang="en" sz="1900"/>
              <a:t>Fun </a:t>
            </a:r>
            <a:endParaRPr b="1" sz="1900"/>
          </a:p>
          <a:p>
            <a:pPr indent="-349250" lvl="0" marL="457200" rtl="0" algn="l">
              <a:lnSpc>
                <a:spcPct val="115000"/>
              </a:lnSpc>
              <a:spcBef>
                <a:spcPts val="0"/>
              </a:spcBef>
              <a:spcAft>
                <a:spcPts val="0"/>
              </a:spcAft>
              <a:buSzPts val="1900"/>
              <a:buChar char="●"/>
            </a:pPr>
            <a:r>
              <a:rPr b="1" lang="en" sz="1900"/>
              <a:t>Kindness </a:t>
            </a:r>
            <a:endParaRPr b="1" sz="1900"/>
          </a:p>
          <a:p>
            <a:pPr indent="-349250" lvl="0" marL="457200" rtl="0" algn="l">
              <a:lnSpc>
                <a:spcPct val="115000"/>
              </a:lnSpc>
              <a:spcBef>
                <a:spcPts val="0"/>
              </a:spcBef>
              <a:spcAft>
                <a:spcPts val="0"/>
              </a:spcAft>
              <a:buSzPts val="1900"/>
              <a:buChar char="●"/>
            </a:pPr>
            <a:r>
              <a:rPr b="1" lang="en" sz="1900"/>
              <a:t>Respect </a:t>
            </a:r>
            <a:endParaRPr b="1" sz="1900"/>
          </a:p>
          <a:p>
            <a:pPr indent="-349250" lvl="0" marL="457200" rtl="0" algn="l">
              <a:lnSpc>
                <a:spcPct val="115000"/>
              </a:lnSpc>
              <a:spcBef>
                <a:spcPts val="0"/>
              </a:spcBef>
              <a:spcAft>
                <a:spcPts val="0"/>
              </a:spcAft>
              <a:buSzPts val="1900"/>
              <a:buChar char="●"/>
            </a:pPr>
            <a:r>
              <a:rPr b="1" lang="en" sz="1900"/>
              <a:t>Patience </a:t>
            </a:r>
            <a:endParaRPr b="1" sz="1900"/>
          </a:p>
          <a:p>
            <a:pPr indent="-349250" lvl="0" marL="457200" rtl="0" algn="l">
              <a:lnSpc>
                <a:spcPct val="115000"/>
              </a:lnSpc>
              <a:spcBef>
                <a:spcPts val="0"/>
              </a:spcBef>
              <a:spcAft>
                <a:spcPts val="0"/>
              </a:spcAft>
              <a:buSzPts val="1900"/>
              <a:buChar char="●"/>
            </a:pPr>
            <a:r>
              <a:rPr b="1" lang="en" sz="1900"/>
              <a:t>Honesty </a:t>
            </a:r>
            <a:endParaRPr b="1" sz="1900"/>
          </a:p>
          <a:p>
            <a:pPr indent="-349250" lvl="0" marL="457200" rtl="0" algn="l">
              <a:lnSpc>
                <a:spcPct val="115000"/>
              </a:lnSpc>
              <a:spcBef>
                <a:spcPts val="0"/>
              </a:spcBef>
              <a:spcAft>
                <a:spcPts val="0"/>
              </a:spcAft>
              <a:buSzPts val="1900"/>
              <a:buChar char="●"/>
            </a:pPr>
            <a:r>
              <a:rPr b="1" lang="en" sz="1900"/>
              <a:t>Sharing </a:t>
            </a:r>
            <a:endParaRPr b="1" sz="1900"/>
          </a:p>
          <a:p>
            <a:pPr indent="-349250" lvl="0" marL="457200" rtl="0" algn="l">
              <a:lnSpc>
                <a:spcPct val="115000"/>
              </a:lnSpc>
              <a:spcBef>
                <a:spcPts val="0"/>
              </a:spcBef>
              <a:spcAft>
                <a:spcPts val="0"/>
              </a:spcAft>
              <a:buSzPts val="1900"/>
              <a:buChar char="●"/>
            </a:pPr>
            <a:r>
              <a:rPr b="1" lang="en" sz="1900"/>
              <a:t>Forgiveness </a:t>
            </a:r>
            <a:endParaRPr b="1" sz="1900"/>
          </a:p>
          <a:p>
            <a:pPr indent="-349250" lvl="0" marL="457200" rtl="0" algn="l">
              <a:lnSpc>
                <a:spcPct val="115000"/>
              </a:lnSpc>
              <a:spcBef>
                <a:spcPts val="0"/>
              </a:spcBef>
              <a:spcAft>
                <a:spcPts val="0"/>
              </a:spcAft>
              <a:buSzPts val="1900"/>
              <a:buChar char="●"/>
            </a:pPr>
            <a:r>
              <a:rPr b="1" lang="en" sz="1900"/>
              <a:t>Good Communication </a:t>
            </a:r>
            <a:endParaRPr b="1" sz="1900"/>
          </a:p>
          <a:p>
            <a:pPr indent="-349250" lvl="0" marL="457200" rtl="0" algn="l">
              <a:lnSpc>
                <a:spcPct val="115000"/>
              </a:lnSpc>
              <a:spcBef>
                <a:spcPts val="0"/>
              </a:spcBef>
              <a:spcAft>
                <a:spcPts val="0"/>
              </a:spcAft>
              <a:buSzPts val="1900"/>
              <a:buChar char="●"/>
            </a:pPr>
            <a:r>
              <a:rPr b="1" lang="en" sz="1900"/>
              <a:t>Compatibility </a:t>
            </a:r>
            <a:endParaRPr b="1" sz="1900"/>
          </a:p>
        </p:txBody>
      </p:sp>
      <p:sp>
        <p:nvSpPr>
          <p:cNvPr id="371" name="Google Shape;371;p46"/>
          <p:cNvSpPr txBox="1"/>
          <p:nvPr>
            <p:ph idx="2" type="title"/>
          </p:nvPr>
        </p:nvSpPr>
        <p:spPr>
          <a:xfrm>
            <a:off x="758050" y="1403756"/>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Dating and Marriage Relationships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animEffect filter="fade" transition="in">
                                      <p:cBhvr>
                                        <p:cTn dur="1000"/>
                                        <p:tgtEl>
                                          <p:spTgt spid="3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animEffect filter="fade" transition="in">
                                      <p:cBhvr>
                                        <p:cTn dur="1000"/>
                                        <p:tgtEl>
                                          <p:spTgt spid="3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animEffect filter="fade" transition="in">
                                      <p:cBhvr>
                                        <p:cTn dur="1000"/>
                                        <p:tgtEl>
                                          <p:spTgt spid="3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3" st="3"/>
                                            </p:txEl>
                                          </p:spTgt>
                                        </p:tgtEl>
                                        <p:attrNameLst>
                                          <p:attrName>style.visibility</p:attrName>
                                        </p:attrNameLst>
                                      </p:cBhvr>
                                      <p:to>
                                        <p:strVal val="visible"/>
                                      </p:to>
                                    </p:set>
                                    <p:animEffect filter="fade" transition="in">
                                      <p:cBhvr>
                                        <p:cTn dur="1000"/>
                                        <p:tgtEl>
                                          <p:spTgt spid="3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4" st="4"/>
                                            </p:txEl>
                                          </p:spTgt>
                                        </p:tgtEl>
                                        <p:attrNameLst>
                                          <p:attrName>style.visibility</p:attrName>
                                        </p:attrNameLst>
                                      </p:cBhvr>
                                      <p:to>
                                        <p:strVal val="visible"/>
                                      </p:to>
                                    </p:set>
                                    <p:animEffect filter="fade" transition="in">
                                      <p:cBhvr>
                                        <p:cTn dur="1000"/>
                                        <p:tgtEl>
                                          <p:spTgt spid="3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5" st="5"/>
                                            </p:txEl>
                                          </p:spTgt>
                                        </p:tgtEl>
                                        <p:attrNameLst>
                                          <p:attrName>style.visibility</p:attrName>
                                        </p:attrNameLst>
                                      </p:cBhvr>
                                      <p:to>
                                        <p:strVal val="visible"/>
                                      </p:to>
                                    </p:set>
                                    <p:animEffect filter="fade" transition="in">
                                      <p:cBhvr>
                                        <p:cTn dur="1000"/>
                                        <p:tgtEl>
                                          <p:spTgt spid="3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6" st="6"/>
                                            </p:txEl>
                                          </p:spTgt>
                                        </p:tgtEl>
                                        <p:attrNameLst>
                                          <p:attrName>style.visibility</p:attrName>
                                        </p:attrNameLst>
                                      </p:cBhvr>
                                      <p:to>
                                        <p:strVal val="visible"/>
                                      </p:to>
                                    </p:set>
                                    <p:animEffect filter="fade" transition="in">
                                      <p:cBhvr>
                                        <p:cTn dur="1000"/>
                                        <p:tgtEl>
                                          <p:spTgt spid="3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7" st="7"/>
                                            </p:txEl>
                                          </p:spTgt>
                                        </p:tgtEl>
                                        <p:attrNameLst>
                                          <p:attrName>style.visibility</p:attrName>
                                        </p:attrNameLst>
                                      </p:cBhvr>
                                      <p:to>
                                        <p:strVal val="visible"/>
                                      </p:to>
                                    </p:set>
                                    <p:animEffect filter="fade" transition="in">
                                      <p:cBhvr>
                                        <p:cTn dur="1000"/>
                                        <p:tgtEl>
                                          <p:spTgt spid="3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8" st="8"/>
                                            </p:txEl>
                                          </p:spTgt>
                                        </p:tgtEl>
                                        <p:attrNameLst>
                                          <p:attrName>style.visibility</p:attrName>
                                        </p:attrNameLst>
                                      </p:cBhvr>
                                      <p:to>
                                        <p:strVal val="visible"/>
                                      </p:to>
                                    </p:set>
                                    <p:animEffect filter="fade" transition="in">
                                      <p:cBhvr>
                                        <p:cTn dur="1000"/>
                                        <p:tgtEl>
                                          <p:spTgt spid="3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9" st="9"/>
                                            </p:txEl>
                                          </p:spTgt>
                                        </p:tgtEl>
                                        <p:attrNameLst>
                                          <p:attrName>style.visibility</p:attrName>
                                        </p:attrNameLst>
                                      </p:cBhvr>
                                      <p:to>
                                        <p:strVal val="visible"/>
                                      </p:to>
                                    </p:set>
                                    <p:animEffect filter="fade" transition="in">
                                      <p:cBhvr>
                                        <p:cTn dur="1000"/>
                                        <p:tgtEl>
                                          <p:spTgt spid="37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7"/>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chemeClr val="accent6"/>
                </a:solidFill>
              </a:rPr>
              <a:t>Unh</a:t>
            </a:r>
            <a:r>
              <a:rPr lang="en">
                <a:solidFill>
                  <a:schemeClr val="accent6"/>
                </a:solidFill>
              </a:rPr>
              <a:t>ealthy Relationships</a:t>
            </a:r>
            <a:endParaRPr>
              <a:solidFill>
                <a:schemeClr val="accent6"/>
              </a:solidFill>
            </a:endParaRPr>
          </a:p>
        </p:txBody>
      </p:sp>
      <p:sp>
        <p:nvSpPr>
          <p:cNvPr id="377" name="Google Shape;377;p47"/>
          <p:cNvSpPr txBox="1"/>
          <p:nvPr>
            <p:ph idx="1" type="body"/>
          </p:nvPr>
        </p:nvSpPr>
        <p:spPr>
          <a:xfrm>
            <a:off x="4657550" y="1559674"/>
            <a:ext cx="4057200" cy="2552400"/>
          </a:xfrm>
          <a:prstGeom prst="rect">
            <a:avLst/>
          </a:prstGeom>
        </p:spPr>
        <p:txBody>
          <a:bodyPr anchorCtr="0" anchor="t" bIns="68575" lIns="68575" spcFirstLastPara="1" rIns="68575" wrap="square" tIns="68575">
            <a:noAutofit/>
          </a:bodyPr>
          <a:lstStyle/>
          <a:p>
            <a:pPr indent="-355600" lvl="0" marL="457200" rtl="0" algn="l">
              <a:lnSpc>
                <a:spcPct val="115000"/>
              </a:lnSpc>
              <a:spcBef>
                <a:spcPts val="0"/>
              </a:spcBef>
              <a:spcAft>
                <a:spcPts val="0"/>
              </a:spcAft>
              <a:buSzPts val="2000"/>
              <a:buChar char="●"/>
            </a:pPr>
            <a:r>
              <a:rPr b="1" lang="en" sz="2000"/>
              <a:t>Yelling</a:t>
            </a:r>
            <a:endParaRPr b="1" sz="2000"/>
          </a:p>
          <a:p>
            <a:pPr indent="-355600" lvl="0" marL="457200" rtl="0" algn="l">
              <a:lnSpc>
                <a:spcPct val="115000"/>
              </a:lnSpc>
              <a:spcBef>
                <a:spcPts val="0"/>
              </a:spcBef>
              <a:spcAft>
                <a:spcPts val="0"/>
              </a:spcAft>
              <a:buSzPts val="2000"/>
              <a:buChar char="●"/>
            </a:pPr>
            <a:r>
              <a:rPr b="1" lang="en" sz="2000"/>
              <a:t>Ignoring</a:t>
            </a:r>
            <a:endParaRPr b="1" sz="2000"/>
          </a:p>
          <a:p>
            <a:pPr indent="-355600" lvl="0" marL="457200" rtl="0" algn="l">
              <a:lnSpc>
                <a:spcPct val="115000"/>
              </a:lnSpc>
              <a:spcBef>
                <a:spcPts val="0"/>
              </a:spcBef>
              <a:spcAft>
                <a:spcPts val="0"/>
              </a:spcAft>
              <a:buSzPts val="2000"/>
              <a:buChar char="●"/>
            </a:pPr>
            <a:r>
              <a:rPr b="1" lang="en" sz="2000"/>
              <a:t>Exclusion </a:t>
            </a:r>
            <a:endParaRPr b="1" sz="2000"/>
          </a:p>
          <a:p>
            <a:pPr indent="-355600" lvl="0" marL="457200" rtl="0" algn="l">
              <a:lnSpc>
                <a:spcPct val="115000"/>
              </a:lnSpc>
              <a:spcBef>
                <a:spcPts val="0"/>
              </a:spcBef>
              <a:spcAft>
                <a:spcPts val="0"/>
              </a:spcAft>
              <a:buSzPts val="2000"/>
              <a:buChar char="●"/>
            </a:pPr>
            <a:r>
              <a:rPr b="1" lang="en" sz="2000"/>
              <a:t>Physical Harm </a:t>
            </a:r>
            <a:endParaRPr b="1" sz="2000"/>
          </a:p>
          <a:p>
            <a:pPr indent="-355600" lvl="0" marL="457200" rtl="0" algn="l">
              <a:lnSpc>
                <a:spcPct val="115000"/>
              </a:lnSpc>
              <a:spcBef>
                <a:spcPts val="0"/>
              </a:spcBef>
              <a:spcAft>
                <a:spcPts val="0"/>
              </a:spcAft>
              <a:buSzPts val="2000"/>
              <a:buChar char="●"/>
            </a:pPr>
            <a:r>
              <a:rPr b="1" lang="en" sz="2000"/>
              <a:t>Dishonesty </a:t>
            </a:r>
            <a:endParaRPr b="1" sz="2000"/>
          </a:p>
          <a:p>
            <a:pPr indent="-355600" lvl="0" marL="457200" rtl="0" algn="l">
              <a:lnSpc>
                <a:spcPct val="115000"/>
              </a:lnSpc>
              <a:spcBef>
                <a:spcPts val="0"/>
              </a:spcBef>
              <a:spcAft>
                <a:spcPts val="0"/>
              </a:spcAft>
              <a:buSzPts val="2000"/>
              <a:buChar char="●"/>
            </a:pPr>
            <a:r>
              <a:rPr b="1" lang="en" sz="2000"/>
              <a:t>Shaming </a:t>
            </a:r>
            <a:endParaRPr b="1" sz="2000"/>
          </a:p>
          <a:p>
            <a:pPr indent="-355600" lvl="0" marL="457200" rtl="0" algn="l">
              <a:lnSpc>
                <a:spcPct val="115000"/>
              </a:lnSpc>
              <a:spcBef>
                <a:spcPts val="0"/>
              </a:spcBef>
              <a:spcAft>
                <a:spcPts val="0"/>
              </a:spcAft>
              <a:buSzPts val="2000"/>
              <a:buChar char="●"/>
            </a:pPr>
            <a:r>
              <a:rPr b="1" lang="en" sz="2000"/>
              <a:t>Threats </a:t>
            </a:r>
            <a:endParaRPr b="1" sz="2000"/>
          </a:p>
          <a:p>
            <a:pPr indent="-355600" lvl="0" marL="457200" rtl="0" algn="l">
              <a:lnSpc>
                <a:spcPct val="115000"/>
              </a:lnSpc>
              <a:spcBef>
                <a:spcPts val="0"/>
              </a:spcBef>
              <a:spcAft>
                <a:spcPts val="0"/>
              </a:spcAft>
              <a:buSzPts val="2000"/>
              <a:buChar char="●"/>
            </a:pPr>
            <a:r>
              <a:rPr b="1" lang="en" sz="2000"/>
              <a:t>Teasing </a:t>
            </a:r>
            <a:endParaRPr b="1" sz="2000"/>
          </a:p>
        </p:txBody>
      </p:sp>
      <p:sp>
        <p:nvSpPr>
          <p:cNvPr id="378" name="Google Shape;378;p47"/>
          <p:cNvSpPr txBox="1"/>
          <p:nvPr>
            <p:ph idx="2" type="title"/>
          </p:nvPr>
        </p:nvSpPr>
        <p:spPr>
          <a:xfrm>
            <a:off x="758050" y="1556150"/>
            <a:ext cx="3415200" cy="11544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a:solidFill>
                  <a:srgbClr val="43919B"/>
                </a:solidFill>
              </a:rPr>
              <a:t>What types of traits and signs exist in many unhealthy relationships?</a:t>
            </a:r>
            <a:endParaRPr>
              <a:solidFill>
                <a:srgbClr val="43919B"/>
              </a:solidFill>
            </a:endParaRPr>
          </a:p>
        </p:txBody>
      </p:sp>
      <p:pic>
        <p:nvPicPr>
          <p:cNvPr id="379" name="Google Shape;379;p47"/>
          <p:cNvPicPr preferRelativeResize="0"/>
          <p:nvPr/>
        </p:nvPicPr>
        <p:blipFill>
          <a:blip r:embed="rId3">
            <a:alphaModFix/>
          </a:blip>
          <a:stretch>
            <a:fillRect/>
          </a:stretch>
        </p:blipFill>
        <p:spPr>
          <a:xfrm>
            <a:off x="815163" y="2939150"/>
            <a:ext cx="3300984" cy="1545336"/>
          </a:xfrm>
          <a:prstGeom prst="rect">
            <a:avLst/>
          </a:prstGeom>
          <a:noFill/>
          <a:ln cap="flat" cmpd="sng" w="9525">
            <a:solidFill>
              <a:schemeClr val="dk2"/>
            </a:solidFill>
            <a:prstDash val="solid"/>
            <a:round/>
            <a:headEnd len="sm" w="sm" type="none"/>
            <a:tailEnd len="sm" w="sm" type="none"/>
          </a:ln>
        </p:spPr>
      </p:pic>
      <p:sp>
        <p:nvSpPr>
          <p:cNvPr id="380" name="Google Shape;380;p47"/>
          <p:cNvSpPr txBox="1"/>
          <p:nvPr/>
        </p:nvSpPr>
        <p:spPr>
          <a:xfrm>
            <a:off x="815175" y="4668725"/>
            <a:ext cx="7004400" cy="335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If you are in an unsafe situation where your are being hurt by ANYONE, get help.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Effect filter="fade" transition="in">
                                      <p:cBhvr>
                                        <p:cTn dur="1000"/>
                                        <p:tgtEl>
                                          <p:spTgt spid="3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Effect filter="fade" transition="in">
                                      <p:cBhvr>
                                        <p:cTn dur="1000"/>
                                        <p:tgtEl>
                                          <p:spTgt spid="3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2" st="2"/>
                                            </p:txEl>
                                          </p:spTgt>
                                        </p:tgtEl>
                                        <p:attrNameLst>
                                          <p:attrName>style.visibility</p:attrName>
                                        </p:attrNameLst>
                                      </p:cBhvr>
                                      <p:to>
                                        <p:strVal val="visible"/>
                                      </p:to>
                                    </p:set>
                                    <p:animEffect filter="fade" transition="in">
                                      <p:cBhvr>
                                        <p:cTn dur="1000"/>
                                        <p:tgtEl>
                                          <p:spTgt spid="3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3" st="3"/>
                                            </p:txEl>
                                          </p:spTgt>
                                        </p:tgtEl>
                                        <p:attrNameLst>
                                          <p:attrName>style.visibility</p:attrName>
                                        </p:attrNameLst>
                                      </p:cBhvr>
                                      <p:to>
                                        <p:strVal val="visible"/>
                                      </p:to>
                                    </p:set>
                                    <p:animEffect filter="fade" transition="in">
                                      <p:cBhvr>
                                        <p:cTn dur="1000"/>
                                        <p:tgtEl>
                                          <p:spTgt spid="3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4" st="4"/>
                                            </p:txEl>
                                          </p:spTgt>
                                        </p:tgtEl>
                                        <p:attrNameLst>
                                          <p:attrName>style.visibility</p:attrName>
                                        </p:attrNameLst>
                                      </p:cBhvr>
                                      <p:to>
                                        <p:strVal val="visible"/>
                                      </p:to>
                                    </p:set>
                                    <p:animEffect filter="fade" transition="in">
                                      <p:cBhvr>
                                        <p:cTn dur="1000"/>
                                        <p:tgtEl>
                                          <p:spTgt spid="3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5" st="5"/>
                                            </p:txEl>
                                          </p:spTgt>
                                        </p:tgtEl>
                                        <p:attrNameLst>
                                          <p:attrName>style.visibility</p:attrName>
                                        </p:attrNameLst>
                                      </p:cBhvr>
                                      <p:to>
                                        <p:strVal val="visible"/>
                                      </p:to>
                                    </p:set>
                                    <p:animEffect filter="fade" transition="in">
                                      <p:cBhvr>
                                        <p:cTn dur="1000"/>
                                        <p:tgtEl>
                                          <p:spTgt spid="37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6" st="6"/>
                                            </p:txEl>
                                          </p:spTgt>
                                        </p:tgtEl>
                                        <p:attrNameLst>
                                          <p:attrName>style.visibility</p:attrName>
                                        </p:attrNameLst>
                                      </p:cBhvr>
                                      <p:to>
                                        <p:strVal val="visible"/>
                                      </p:to>
                                    </p:set>
                                    <p:animEffect filter="fade" transition="in">
                                      <p:cBhvr>
                                        <p:cTn dur="1000"/>
                                        <p:tgtEl>
                                          <p:spTgt spid="37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7" st="7"/>
                                            </p:txEl>
                                          </p:spTgt>
                                        </p:tgtEl>
                                        <p:attrNameLst>
                                          <p:attrName>style.visibility</p:attrName>
                                        </p:attrNameLst>
                                      </p:cBhvr>
                                      <p:to>
                                        <p:strVal val="visible"/>
                                      </p:to>
                                    </p:set>
                                    <p:animEffect filter="fade" transition="in">
                                      <p:cBhvr>
                                        <p:cTn dur="1000"/>
                                        <p:tgtEl>
                                          <p:spTgt spid="37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