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71" r:id="rId4"/>
    <p:sldMasterId id="2147483772" r:id="rId5"/>
    <p:sldMasterId id="21474837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Zilla Slab Highlight"/>
      <p:regular r:id="rId25"/>
    </p:embeddedFont>
    <p:embeddedFont>
      <p:font typeface="Poppins"/>
      <p:regular r:id="rId26"/>
      <p:bold r:id="rId27"/>
      <p:italic r:id="rId28"/>
      <p:boldItalic r:id="rId29"/>
    </p:embeddedFont>
    <p:embeddedFont>
      <p:font typeface="Cabin"/>
      <p:regular r:id="rId30"/>
      <p:bold r:id="rId31"/>
      <p:italic r:id="rId32"/>
      <p:boldItalic r:id="rId33"/>
    </p:embeddedFont>
    <p:embeddedFont>
      <p:font typeface="Barlow Condensed"/>
      <p:regular r:id="rId34"/>
      <p:bold r:id="rId35"/>
      <p:italic r:id="rId36"/>
      <p:boldItalic r:id="rId37"/>
    </p:embeddedFont>
    <p:embeddedFont>
      <p:font typeface="Yeseva One"/>
      <p:regular r:id="rId38"/>
    </p:embeddedFont>
    <p:embeddedFont>
      <p:font typeface="Poppins Medium"/>
      <p:regular r:id="rId39"/>
      <p:bold r:id="rId40"/>
      <p:italic r:id="rId41"/>
      <p:boldItalic r:id="rId42"/>
    </p:embeddedFont>
    <p:embeddedFont>
      <p:font typeface="Helvetica Neue Light"/>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Medium-bold.fntdata"/><Relationship Id="rId20" Type="http://schemas.openxmlformats.org/officeDocument/2006/relationships/slide" Target="slides/slide13.xml"/><Relationship Id="rId42" Type="http://schemas.openxmlformats.org/officeDocument/2006/relationships/font" Target="fonts/PoppinsMedium-boldItalic.fntdata"/><Relationship Id="rId41" Type="http://schemas.openxmlformats.org/officeDocument/2006/relationships/font" Target="fonts/PoppinsMedium-italic.fntdata"/><Relationship Id="rId22" Type="http://schemas.openxmlformats.org/officeDocument/2006/relationships/slide" Target="slides/slide15.xml"/><Relationship Id="rId44" Type="http://schemas.openxmlformats.org/officeDocument/2006/relationships/font" Target="fonts/HelveticaNeueLight-bold.fntdata"/><Relationship Id="rId21" Type="http://schemas.openxmlformats.org/officeDocument/2006/relationships/slide" Target="slides/slide14.xml"/><Relationship Id="rId43" Type="http://schemas.openxmlformats.org/officeDocument/2006/relationships/font" Target="fonts/HelveticaNeueLight-regular.fntdata"/><Relationship Id="rId24" Type="http://schemas.openxmlformats.org/officeDocument/2006/relationships/slide" Target="slides/slide17.xml"/><Relationship Id="rId46" Type="http://schemas.openxmlformats.org/officeDocument/2006/relationships/font" Target="fonts/HelveticaNeueLight-boldItalic.fntdata"/><Relationship Id="rId23" Type="http://schemas.openxmlformats.org/officeDocument/2006/relationships/slide" Target="slides/slide16.xml"/><Relationship Id="rId45" Type="http://schemas.openxmlformats.org/officeDocument/2006/relationships/font" Target="fonts/HelveticaNeue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Poppins-regular.fntdata"/><Relationship Id="rId25" Type="http://schemas.openxmlformats.org/officeDocument/2006/relationships/font" Target="fonts/ZillaSlabHighlight-regular.fntdata"/><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Poppins-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abin-bold.fntdata"/><Relationship Id="rId30" Type="http://schemas.openxmlformats.org/officeDocument/2006/relationships/font" Target="fonts/Cabin-regular.fntdata"/><Relationship Id="rId11" Type="http://schemas.openxmlformats.org/officeDocument/2006/relationships/slide" Target="slides/slide4.xml"/><Relationship Id="rId33" Type="http://schemas.openxmlformats.org/officeDocument/2006/relationships/font" Target="fonts/Cabin-boldItalic.fntdata"/><Relationship Id="rId10" Type="http://schemas.openxmlformats.org/officeDocument/2006/relationships/slide" Target="slides/slide3.xml"/><Relationship Id="rId32" Type="http://schemas.openxmlformats.org/officeDocument/2006/relationships/font" Target="fonts/Cabin-italic.fntdata"/><Relationship Id="rId13" Type="http://schemas.openxmlformats.org/officeDocument/2006/relationships/slide" Target="slides/slide6.xml"/><Relationship Id="rId35" Type="http://schemas.openxmlformats.org/officeDocument/2006/relationships/font" Target="fonts/BarlowCondensed-bold.fntdata"/><Relationship Id="rId12" Type="http://schemas.openxmlformats.org/officeDocument/2006/relationships/slide" Target="slides/slide5.xml"/><Relationship Id="rId34" Type="http://schemas.openxmlformats.org/officeDocument/2006/relationships/font" Target="fonts/BarlowCondensed-regular.fntdata"/><Relationship Id="rId15" Type="http://schemas.openxmlformats.org/officeDocument/2006/relationships/slide" Target="slides/slide8.xml"/><Relationship Id="rId37" Type="http://schemas.openxmlformats.org/officeDocument/2006/relationships/font" Target="fonts/BarlowCondensed-boldItalic.fntdata"/><Relationship Id="rId14" Type="http://schemas.openxmlformats.org/officeDocument/2006/relationships/slide" Target="slides/slide7.xml"/><Relationship Id="rId36" Type="http://schemas.openxmlformats.org/officeDocument/2006/relationships/font" Target="fonts/BarlowCondensed-italic.fntdata"/><Relationship Id="rId17" Type="http://schemas.openxmlformats.org/officeDocument/2006/relationships/slide" Target="slides/slide10.xml"/><Relationship Id="rId39" Type="http://schemas.openxmlformats.org/officeDocument/2006/relationships/font" Target="fonts/PoppinsMedium-regular.fntdata"/><Relationship Id="rId16" Type="http://schemas.openxmlformats.org/officeDocument/2006/relationships/slide" Target="slides/slide9.xml"/><Relationship Id="rId38" Type="http://schemas.openxmlformats.org/officeDocument/2006/relationships/font" Target="fonts/YesevaOne-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blications.aap.org/pediatrics/article/143/5/e20183183/37112/Teenagers-Sexting-and-the-Law?autologincheck=redirected" TargetMode="External"/><Relationship Id="rId3" Type="http://schemas.openxmlformats.org/officeDocument/2006/relationships/hyperlink" Target="https://txssc.txstate.edu/tools/courses/before-you-text/module-3-2"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akeitdown.ncmec.or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hs.gov/blue-campaign/what-human-trafficking" TargetMode="External"/><Relationship Id="rId3" Type="http://schemas.openxmlformats.org/officeDocument/2006/relationships/hyperlink" Target="https://www.acf.hhs.gov/archive/otip/fact-sheet/fact-sheet-labor-trafficking-english"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1SchzTb8F8Q"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stoday.us/subject-matter-areas/cybersecurity/human-traffickers-continue-to-use-popular-online-platforms-to-recruit-victim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216f6b45066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216f6b45066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1D1C1D"/>
                </a:solidFill>
                <a:highlight>
                  <a:srgbClr val="FFFF00"/>
                </a:highlight>
                <a:latin typeface="Avenir"/>
                <a:ea typeface="Avenir"/>
                <a:cs typeface="Avenir"/>
                <a:sym typeface="Avenir"/>
              </a:rPr>
              <a:t>*Compassionate response reminder* Teaching prevention education helps provide students with language and tools to define and identify abuse. Often while teaching prevention education, students will disclose experiences of harm or abuse to trusted adults. This lesson is trauma-informed and has been designed to acknowledge the varied experiences students may have. Before teaching please be sure you feel equipped to respond to instances of disclosure with a compassionate, t rauma-informed approach. Please also confer with other school staff on how to handle student disclosures and navigate sensitive topics raised during these lessons.</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Speaker notes key</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Italics</a:t>
            </a:r>
            <a:r>
              <a:rPr lang="en">
                <a:solidFill>
                  <a:schemeClr val="dk1"/>
                </a:solidFill>
                <a:latin typeface="Avenir"/>
                <a:ea typeface="Avenir"/>
                <a:cs typeface="Avenir"/>
                <a:sym typeface="Avenir"/>
              </a:rPr>
              <a:t> = notes to teacher </a:t>
            </a:r>
            <a:r>
              <a:rPr i="1" lang="en" u="sng">
                <a:solidFill>
                  <a:schemeClr val="dk1"/>
                </a:solidFill>
                <a:latin typeface="Avenir"/>
                <a:ea typeface="Avenir"/>
                <a:cs typeface="Avenir"/>
                <a:sym typeface="Avenir"/>
              </a:rPr>
              <a:t>(not to be read aloud) </a:t>
            </a:r>
            <a:endParaRPr i="1" u="sng">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Avenir"/>
                <a:ea typeface="Avenir"/>
                <a:cs typeface="Avenir"/>
                <a:sym typeface="Avenir"/>
              </a:rPr>
              <a:t>Text</a:t>
            </a:r>
            <a:r>
              <a:rPr lang="en">
                <a:solidFill>
                  <a:schemeClr val="dk1"/>
                </a:solidFill>
                <a:latin typeface="Avenir"/>
                <a:ea typeface="Avenir"/>
                <a:cs typeface="Avenir"/>
                <a:sym typeface="Avenir"/>
              </a:rPr>
              <a:t> = Language to read verbatim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00"/>
                </a:highlight>
                <a:latin typeface="Avenir"/>
                <a:ea typeface="Avenir"/>
                <a:cs typeface="Avenir"/>
                <a:sym typeface="Avenir"/>
              </a:rPr>
              <a:t>Yellow highlight</a:t>
            </a:r>
            <a:r>
              <a:rPr lang="en">
                <a:solidFill>
                  <a:schemeClr val="dk1"/>
                </a:solidFill>
                <a:latin typeface="Avenir"/>
                <a:ea typeface="Avenir"/>
                <a:cs typeface="Avenir"/>
                <a:sym typeface="Avenir"/>
              </a:rPr>
              <a:t> = special considerations or modifications </a:t>
            </a:r>
            <a:endParaRPr>
              <a:solidFill>
                <a:schemeClr val="dk1"/>
              </a:solidFill>
            </a:endParaRPr>
          </a:p>
          <a:p>
            <a:pPr indent="0" lvl="0" marL="0" rtl="0" algn="l">
              <a:spcBef>
                <a:spcPts val="0"/>
              </a:spcBef>
              <a:spcAft>
                <a:spcPts val="0"/>
              </a:spcAft>
              <a:buNone/>
            </a:pPr>
            <a:r>
              <a:t/>
            </a:r>
            <a:endParaRPr>
              <a:solidFill>
                <a:srgbClr val="1D1C1D"/>
              </a:solidFill>
              <a:highlight>
                <a:srgbClr val="FFFF00"/>
              </a:highlight>
              <a:latin typeface="Avenir"/>
              <a:ea typeface="Avenir"/>
              <a:cs typeface="Avenir"/>
              <a:sym typeface="Aveni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216f6b45066_0_19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2" name="Google Shape;1022;g216f6b45066_0_1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2 min</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Since every trafficking situation is different, let’s discuss a few general tips to prevent Sex Trafficking from occurring within our community: </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AutoNum type="arabicPeriod"/>
            </a:pPr>
            <a:r>
              <a:rPr lang="en">
                <a:solidFill>
                  <a:schemeClr val="dk1"/>
                </a:solidFill>
                <a:latin typeface="Avenir"/>
                <a:ea typeface="Avenir"/>
                <a:cs typeface="Avenir"/>
                <a:sym typeface="Avenir"/>
              </a:rPr>
              <a:t>Become knowledgeable- You are learning right now, so you can be prepared to say NO to someone who approaches you. </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AutoNum type="arabicPeriod"/>
            </a:pPr>
            <a:r>
              <a:rPr lang="en">
                <a:solidFill>
                  <a:schemeClr val="dk1"/>
                </a:solidFill>
                <a:latin typeface="Avenir"/>
                <a:ea typeface="Avenir"/>
                <a:cs typeface="Avenir"/>
                <a:sym typeface="Avenir"/>
              </a:rPr>
              <a:t>Report- If it’s happening to you, get help the best way you can and if it’s a friend, notify a trusted adult immediately</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AutoNum type="arabicPeriod"/>
            </a:pPr>
            <a:r>
              <a:rPr lang="en">
                <a:solidFill>
                  <a:schemeClr val="dk1"/>
                </a:solidFill>
                <a:latin typeface="Avenir"/>
                <a:ea typeface="Avenir"/>
                <a:cs typeface="Avenir"/>
                <a:sym typeface="Avenir"/>
              </a:rPr>
              <a:t>Trust your instinct- If you are out with friends, with a relative, or even around a stranger, if you someone wants you to do something that make you feel uncomfortable don’t give consent (say NO)</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AutoNum type="arabicPeriod"/>
            </a:pPr>
            <a:r>
              <a:rPr lang="en">
                <a:solidFill>
                  <a:schemeClr val="dk1"/>
                </a:solidFill>
                <a:latin typeface="Avenir"/>
                <a:ea typeface="Avenir"/>
                <a:cs typeface="Avenir"/>
                <a:sym typeface="Avenir"/>
              </a:rPr>
              <a:t>Social media- If you do not personally know this person IRL (in real life), don’t accept their requests or DM’s</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AutoNum type="arabicPeriod"/>
            </a:pPr>
            <a:r>
              <a:rPr lang="en">
                <a:solidFill>
                  <a:schemeClr val="dk1"/>
                </a:solidFill>
                <a:latin typeface="Avenir"/>
                <a:ea typeface="Avenir"/>
                <a:cs typeface="Avenir"/>
                <a:sym typeface="Avenir"/>
              </a:rPr>
              <a:t>Photos- Sharing inappropriate photos (partially or completely nude) is against the law and it’s extremely risky. Avoid sharing any images that you wouldn’t want shared on the front page of the local newspaper.</a:t>
            </a:r>
            <a:endParaRPr>
              <a:solidFill>
                <a:schemeClr val="dk1"/>
              </a:solidFill>
              <a:latin typeface="Avenir"/>
              <a:ea typeface="Avenir"/>
              <a:cs typeface="Avenir"/>
              <a:sym typeface="Avenir"/>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216f6b45066_0_2615:notes"/>
          <p:cNvSpPr/>
          <p:nvPr>
            <p:ph idx="2" type="sldImg"/>
          </p:nvPr>
        </p:nvSpPr>
        <p:spPr>
          <a:xfrm>
            <a:off x="397578" y="685488"/>
            <a:ext cx="6064500" cy="3429000"/>
          </a:xfrm>
          <a:custGeom>
            <a:rect b="b" l="l" r="r" t="t"/>
            <a:pathLst>
              <a:path extrusionOk="0" h="120000" w="120000">
                <a:moveTo>
                  <a:pt x="0" y="0"/>
                </a:moveTo>
                <a:lnTo>
                  <a:pt x="120000" y="0"/>
                </a:lnTo>
                <a:lnTo>
                  <a:pt x="120000" y="120000"/>
                </a:lnTo>
                <a:lnTo>
                  <a:pt x="0" y="120000"/>
                </a:lnTo>
                <a:close/>
              </a:path>
            </a:pathLst>
          </a:custGeom>
        </p:spPr>
      </p:sp>
      <p:sp>
        <p:nvSpPr>
          <p:cNvPr id="1028" name="Google Shape;1028;g216f6b45066_0_2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3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As referenced in the previous slide, sharing inappropriate photos through texting or social media posting can be tied to trafficking, pornography, and overall sexual exploitation.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As you can see from this slide digital sharing of sexually explicit images is not uncommon.  It can be somewhat complicated when we balance the conversation with the need for human connection and having that happen in a place that leaves a digital footprint.  Boundaries and consent apply on and offline. Legally and ethically speaking creating, sharing, receiving and keeping sexual images of a minor are illegal.  The same principles of healthy relationships apply online as offline which is why creating healthy communities and relationships is so important.  For some sharing images of themselves can feel powerful and be a way to connect with a significant other.  And people can abuse that access acting out of betrayal or manipulation such as after a breakup. This non consensual sharing can spin out of control quickly with how online can amplify and also re-victimize.</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216f6b45066_0_3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1" name="Google Shape;1051;g216f6b45066_0_3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1"/>
                </a:solidFill>
                <a:latin typeface="Avenir"/>
                <a:ea typeface="Avenir"/>
                <a:cs typeface="Avenir"/>
                <a:sym typeface="Avenir"/>
              </a:rPr>
              <a:t>14 min (this slide and next)</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Invite someone to read Kevin’s scenario aloud. Process this scenario a whole class, invite students to respond.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How can Kevin respond, without being pulled into a sexting situation? </a:t>
            </a:r>
            <a:r>
              <a:rPr i="1" lang="en">
                <a:solidFill>
                  <a:schemeClr val="dk1"/>
                </a:solidFill>
                <a:latin typeface="Avenir"/>
                <a:ea typeface="Avenir"/>
                <a:cs typeface="Avenir"/>
                <a:sym typeface="Avenir"/>
              </a:rPr>
              <a:t>Allow a few students to share their answer.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Below are responses prompts to help initiate possible responses</a:t>
            </a:r>
            <a:endParaRPr i="1">
              <a:solidFill>
                <a:schemeClr val="dk1"/>
              </a:solidFill>
              <a:latin typeface="Avenir"/>
              <a:ea typeface="Avenir"/>
              <a:cs typeface="Avenir"/>
              <a:sym typeface="Avenir"/>
            </a:endParaRPr>
          </a:p>
          <a:p>
            <a:pPr indent="-298450" lvl="1" marL="9144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Be respectful and honest and tell her you are not cool with that and change the subject</a:t>
            </a:r>
            <a:endParaRPr i="1">
              <a:solidFill>
                <a:schemeClr val="dk1"/>
              </a:solidFill>
              <a:latin typeface="Avenir"/>
              <a:ea typeface="Avenir"/>
              <a:cs typeface="Avenir"/>
              <a:sym typeface="Avenir"/>
            </a:endParaRPr>
          </a:p>
          <a:p>
            <a:pPr indent="-298450" lvl="1" marL="9144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Send back a photo of something really important to you, explaining why this is a special item</a:t>
            </a:r>
            <a:endParaRPr i="1">
              <a:solidFill>
                <a:schemeClr val="dk1"/>
              </a:solidFill>
              <a:latin typeface="Avenir"/>
              <a:ea typeface="Avenir"/>
              <a:cs typeface="Avenir"/>
              <a:sym typeface="Avenir"/>
            </a:endParaRPr>
          </a:p>
          <a:p>
            <a:pPr indent="-298450" lvl="1" marL="9144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Call her and talk about your feelings for her and your personal boundaries in sending sexually explicit photos</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216f6b45066_0_3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216f6b45066_0_3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Now, working in small groups, you will look at Karolina’s story.</a:t>
            </a:r>
            <a:r>
              <a:rPr i="1" lang="en">
                <a:solidFill>
                  <a:schemeClr val="dk1"/>
                </a:solidFill>
                <a:latin typeface="Avenir"/>
                <a:ea typeface="Avenir"/>
                <a:cs typeface="Avenir"/>
                <a:sym typeface="Avenir"/>
              </a:rPr>
              <a:t> </a:t>
            </a:r>
            <a:r>
              <a:rPr lang="en">
                <a:solidFill>
                  <a:schemeClr val="dk1"/>
                </a:solidFill>
                <a:latin typeface="Avenir"/>
                <a:ea typeface="Avenir"/>
                <a:cs typeface="Avenir"/>
                <a:sym typeface="Avenir"/>
              </a:rPr>
              <a:t>Your group will read the scenario, and then respond. Select someone to write your group responses on a piece of paper and someone else to share out.</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Karolina-</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Review and analyze these two documents to help answer the questions: </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u="sng">
                <a:solidFill>
                  <a:schemeClr val="hlink"/>
                </a:solidFill>
                <a:latin typeface="Avenir"/>
                <a:ea typeface="Avenir"/>
                <a:cs typeface="Avenir"/>
                <a:sym typeface="Avenir"/>
                <a:hlinkClick r:id="rId2"/>
              </a:rPr>
              <a:t>Teenagers, Sexting, and the Law</a:t>
            </a:r>
            <a:r>
              <a:rPr lang="en">
                <a:solidFill>
                  <a:schemeClr val="dk1"/>
                </a:solidFill>
                <a:latin typeface="Avenir"/>
                <a:ea typeface="Avenir"/>
                <a:cs typeface="Avenir"/>
                <a:sym typeface="Avenir"/>
              </a:rPr>
              <a:t> OR ‘Sexting: What It Is And Why It Matters’</a:t>
            </a:r>
            <a:r>
              <a:rPr i="1" lang="en">
                <a:solidFill>
                  <a:schemeClr val="dk1"/>
                </a:solidFill>
                <a:latin typeface="Avenir"/>
                <a:ea typeface="Avenir"/>
                <a:cs typeface="Avenir"/>
                <a:sym typeface="Avenir"/>
              </a:rPr>
              <a:t> in handout packet (use your best judgement as to which is more appropriate for the reading level of your students)</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 </a:t>
            </a:r>
            <a:r>
              <a:rPr lang="en" u="sng">
                <a:solidFill>
                  <a:schemeClr val="hlink"/>
                </a:solidFill>
                <a:latin typeface="Avenir"/>
                <a:ea typeface="Avenir"/>
                <a:cs typeface="Avenir"/>
                <a:sym typeface="Avenir"/>
                <a:hlinkClick r:id="rId3"/>
              </a:rPr>
              <a:t>Texas State Safety Center</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AutoNum type="arabicPeriod"/>
            </a:pPr>
            <a:r>
              <a:rPr lang="en">
                <a:solidFill>
                  <a:schemeClr val="dk1"/>
                </a:solidFill>
                <a:latin typeface="Avenir"/>
                <a:ea typeface="Avenir"/>
                <a:cs typeface="Avenir"/>
                <a:sym typeface="Avenir"/>
              </a:rPr>
              <a:t>What consequences does Karolina face opening this message at home? </a:t>
            </a:r>
            <a:r>
              <a:rPr i="1" lang="en">
                <a:solidFill>
                  <a:schemeClr val="dk1"/>
                </a:solidFill>
                <a:latin typeface="Avenir"/>
                <a:ea typeface="Avenir"/>
                <a:cs typeface="Avenir"/>
                <a:sym typeface="Avenir"/>
              </a:rPr>
              <a:t>If she reports it her parents and authorities immediately, nothing.</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AutoNum type="arabicPeriod"/>
            </a:pPr>
            <a:r>
              <a:rPr lang="en">
                <a:solidFill>
                  <a:schemeClr val="dk1"/>
                </a:solidFill>
                <a:latin typeface="Avenir"/>
                <a:ea typeface="Avenir"/>
                <a:cs typeface="Avenir"/>
                <a:sym typeface="Avenir"/>
              </a:rPr>
              <a:t>What about if she sends it to Lisa? </a:t>
            </a:r>
            <a:r>
              <a:rPr i="1" lang="en">
                <a:solidFill>
                  <a:schemeClr val="dk1"/>
                </a:solidFill>
                <a:latin typeface="Avenir"/>
                <a:ea typeface="Avenir"/>
                <a:cs typeface="Avenir"/>
                <a:sym typeface="Avenir"/>
              </a:rPr>
              <a:t>Under Texas Penal Code Section 43.261, it is a crime for a minor to “intentionally or knowingly” send another minor an obscene photo/video or a photo/video of a minor engaging in sexual conduct, if they know it was a minor. </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AutoNum type="arabicPeriod"/>
            </a:pPr>
            <a:r>
              <a:rPr lang="en">
                <a:solidFill>
                  <a:schemeClr val="dk1"/>
                </a:solidFill>
                <a:latin typeface="Avenir"/>
                <a:ea typeface="Avenir"/>
                <a:cs typeface="Avenir"/>
                <a:sym typeface="Avenir"/>
              </a:rPr>
              <a:t>What if she gets this message during Math Club? </a:t>
            </a:r>
            <a:r>
              <a:rPr i="1" lang="en">
                <a:solidFill>
                  <a:schemeClr val="dk1"/>
                </a:solidFill>
                <a:latin typeface="Avenir"/>
                <a:ea typeface="Avenir"/>
                <a:cs typeface="Avenir"/>
                <a:sym typeface="Avenir"/>
              </a:rPr>
              <a:t>She will need to report the photo to school administration immediately</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Allow groups 5-10 minutes to work and share out</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Regardless of what happens in Karolina’s case, the guy from the Math Club was the original sender of the message. He would have legal consequences as well.</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269658074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7" name="Google Shape;1067;g269658074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Now, working in small groups, you will look at Kade’s story.</a:t>
            </a:r>
            <a:r>
              <a:rPr i="1" lang="en">
                <a:solidFill>
                  <a:schemeClr val="dk1"/>
                </a:solidFill>
                <a:latin typeface="Avenir"/>
                <a:ea typeface="Avenir"/>
                <a:cs typeface="Avenir"/>
                <a:sym typeface="Avenir"/>
              </a:rPr>
              <a:t> </a:t>
            </a:r>
            <a:r>
              <a:rPr lang="en">
                <a:solidFill>
                  <a:schemeClr val="dk1"/>
                </a:solidFill>
                <a:latin typeface="Avenir"/>
                <a:ea typeface="Avenir"/>
                <a:cs typeface="Avenir"/>
                <a:sym typeface="Avenir"/>
              </a:rPr>
              <a:t>Your group will read the scenario, and then respond. Select someone to write your group responses on a piece of paper and someone else to share out.</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AutoNum type="arabicPeriod"/>
            </a:pPr>
            <a:r>
              <a:rPr lang="en">
                <a:solidFill>
                  <a:schemeClr val="dk1"/>
                </a:solidFill>
                <a:latin typeface="Avenir"/>
                <a:ea typeface="Avenir"/>
                <a:cs typeface="Avenir"/>
                <a:sym typeface="Avenir"/>
              </a:rPr>
              <a:t>What are the risks that Kade should consider?</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AutoNum type="arabicPeriod"/>
            </a:pPr>
            <a:r>
              <a:rPr lang="en">
                <a:solidFill>
                  <a:schemeClr val="dk1"/>
                </a:solidFill>
                <a:latin typeface="Avenir"/>
                <a:ea typeface="Avenir"/>
                <a:cs typeface="Avenir"/>
                <a:sym typeface="Avenir"/>
              </a:rPr>
              <a:t>How would you handle this situation if Gamer555 is a person?</a:t>
            </a:r>
            <a:endParaRPr>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AutoNum type="arabicPeriod"/>
            </a:pPr>
            <a:r>
              <a:rPr lang="en">
                <a:solidFill>
                  <a:schemeClr val="dk1"/>
                </a:solidFill>
                <a:latin typeface="Avenir"/>
                <a:ea typeface="Avenir"/>
                <a:cs typeface="Avenir"/>
                <a:sym typeface="Avenir"/>
              </a:rPr>
              <a:t>How would you handle this situation if Gamer555 is a Chatbot?</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Allow groups 5-10 minutes to work and share out</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3169f800b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5" name="Google Shape;1075;g3169f800b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Avenir"/>
                <a:ea typeface="Avenir"/>
                <a:cs typeface="Avenir"/>
                <a:sym typeface="Avenir"/>
              </a:rPr>
              <a:t>This is a tool from the National Center for Missing &amp; Exploited Children called </a:t>
            </a:r>
            <a:r>
              <a:rPr lang="en" u="sng">
                <a:solidFill>
                  <a:schemeClr val="hlink"/>
                </a:solidFill>
                <a:latin typeface="Avenir"/>
                <a:ea typeface="Avenir"/>
                <a:cs typeface="Avenir"/>
                <a:sym typeface="Avenir"/>
                <a:hlinkClick r:id="rId2"/>
              </a:rPr>
              <a:t>'Take It Down.'</a:t>
            </a:r>
            <a:r>
              <a:rPr lang="en">
                <a:latin typeface="Avenir"/>
                <a:ea typeface="Avenir"/>
                <a:cs typeface="Avenir"/>
                <a:sym typeface="Avenir"/>
              </a:rPr>
              <a:t> It's a free, confidential service that helps kids and teens remove or stop the online sharing of nude, partially nude, or sexually explicit images of themselves. It’s designed to support young people who may feel overwhelmed or scared if something like this happens to them.</a:t>
            </a:r>
            <a:endParaRPr>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latin typeface="Avenir"/>
                <a:ea typeface="Avenir"/>
                <a:cs typeface="Avenir"/>
                <a:sym typeface="Avenir"/>
              </a:rPr>
              <a:t>Take It Down works without needing the image to be uploaded. It uses technology to create a digital fingerprint, called a hash, to identify and remove the image wherever it appears online. The service is private and doesn’t involve contacting the person who has the image."</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latin typeface="Avenir"/>
                <a:ea typeface="Avenir"/>
                <a:cs typeface="Avenir"/>
                <a:sym typeface="Avenir"/>
              </a:rPr>
              <a:t>Discussion Prompt:</a:t>
            </a:r>
            <a:endParaRPr i="1">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latin typeface="Avenir"/>
                <a:ea typeface="Avenir"/>
                <a:cs typeface="Avenir"/>
                <a:sym typeface="Avenir"/>
              </a:rPr>
              <a:t>"Why do you think it’s important to have tools like this? How can knowing about resources like Take It Down help us feel more in control and safe online?"</a:t>
            </a:r>
            <a:endParaRPr>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latin typeface="Avenir"/>
                <a:ea typeface="Avenir"/>
                <a:cs typeface="Avenir"/>
                <a:sym typeface="Avenir"/>
              </a:rPr>
              <a:t>If students ever face a situation where an image is shared without their consent, they should talk to a trusted adult—like a parent, guardian, teacher, or counselor—who can help them take the next steps.</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216f6b45066_0_2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1" name="Google Shape;1081;g216f6b45066_0_2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1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I want each of you to take a moment to recall the names of the adults or older family or friends that you trust to offer support and guidance during tough times </a:t>
            </a:r>
            <a:r>
              <a:rPr i="1" lang="en">
                <a:solidFill>
                  <a:schemeClr val="dk1"/>
                </a:solidFill>
                <a:latin typeface="Avenir"/>
                <a:ea typeface="Avenir"/>
                <a:cs typeface="Avenir"/>
                <a:sym typeface="Avenir"/>
              </a:rPr>
              <a:t>(give students a full minute to think of names).</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Sometimes we all need support that feels bigger than going to those we trust or we need specific information about a challenging or hurtful situation. On the screen is a resource list including national hotlines and helplines that offer important information and resources.</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25a6bc066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5" name="Google Shape;1085;g25a6bc066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Wrap up the lesson and remind students that today’s lesson may have brought up emotions. You are there as someone they can talk to if they need to. Remind them of their support system at home who they can go to for support and to ask questions. </a:t>
            </a:r>
            <a:endParaRPr i="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1f181b9c3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1f181b9c3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a:t>
            </a:r>
            <a:r>
              <a:rPr lang="en">
                <a:solidFill>
                  <a:schemeClr val="dk1"/>
                </a:solidFill>
                <a:latin typeface="Avenir"/>
                <a:ea typeface="Avenir"/>
                <a:cs typeface="Avenir"/>
                <a:sym typeface="Avenir"/>
              </a:rPr>
              <a:t>Share what you feel comfortable sharing – Our goal is to create a safe space, so please share only what you feel comfortable, if something is too private you are welcome to talk to me one on one</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Protect the information in this space – Confidentiality – </a:t>
            </a:r>
            <a:r>
              <a:rPr lang="en">
                <a:solidFill>
                  <a:schemeClr val="dk1"/>
                </a:solidFill>
                <a:latin typeface="Avenir"/>
                <a:ea typeface="Avenir"/>
                <a:cs typeface="Avenir"/>
                <a:sym typeface="Avenir"/>
              </a:rPr>
              <a:t>teachers and counselors are mandatory reporters, if you tell us about harm being done to you, harm you are doing to yourself, or harm you are doing to others we, by law, must make a report</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Be kind to yourself and others, we want everyone to feel comfortable sharing and exploring and learning together.  What is easy for you may be difficult for someone else and what is easy for someone else may be difficult for you.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Honor the knowledge in this space – the specifics stay here, the knowledge and lessons can be shared outside the space</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Stay curious – listen to understand, not respond</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1f181b9c3b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4" name="Google Shape;974;g1f181b9c3b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Avenir"/>
                <a:ea typeface="Avenir"/>
                <a:cs typeface="Avenir"/>
                <a:sym typeface="Avenir"/>
              </a:rPr>
              <a:t>Read objectives</a:t>
            </a:r>
            <a:endParaRPr i="1">
              <a:latin typeface="Avenir"/>
              <a:ea typeface="Avenir"/>
              <a:cs typeface="Avenir"/>
              <a:sym typeface="Aveni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216f6b45066_0_36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216f6b45066_0_3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2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Human Trafficking is the use of force, fraud, or coercion to obtain some type of labor or commercial sex act.</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The colorful diagram that you see explains how Sex Trafficking, Labor Trafficking, and SEC can all intersect. Rather than try to explain each one, we are going to use a fictitious girl named Sofia, to bring to life each of these term and how they differ from each other.</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Starting with Sexual Exploitation of Children (SEC). At the age of 12 Sofia begins having sex with her 19 year old boyfriend.  Even if Sofia thinks this is consensual she is too young and there is too big of age difference between her and her boyfriend, she is not able to consent. This is sexual exploitation of a child. (SEC) Although this is not considering trafficking, it is considered child abuse and could potentially lead to a trafficking situation.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Labor trafficking exist when Sofia is 15 and gets a modeling gig from a scout she met online. She gets to the location where her pictures are taken, then she is forced to work (making very little money) cleaning houses to pay back the scout for the photography he provided.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Font typeface="Arial"/>
              <a:buNone/>
            </a:pPr>
            <a:r>
              <a:rPr lang="en">
                <a:solidFill>
                  <a:schemeClr val="dk1"/>
                </a:solidFill>
                <a:latin typeface="Avenir"/>
                <a:ea typeface="Avenir"/>
                <a:cs typeface="Avenir"/>
                <a:sym typeface="Avenir"/>
              </a:rPr>
              <a:t>Sofia is 16 when the photography scout threatens her and forces her to exchange sex for money in the houses that she cleans. This is referred to as domestic minor Sex Trafficking. (DMST)  </a:t>
            </a:r>
            <a:r>
              <a:rPr lang="en" sz="1200">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Source</a:t>
            </a:r>
            <a:r>
              <a:rPr lang="en">
                <a:solidFill>
                  <a:schemeClr val="dk1"/>
                </a:solidFill>
              </a:rPr>
              <a:t>: </a:t>
            </a:r>
            <a:r>
              <a:rPr lang="en" u="sng">
                <a:solidFill>
                  <a:schemeClr val="dk1"/>
                </a:solidFill>
                <a:latin typeface="Avenir"/>
                <a:ea typeface="Avenir"/>
                <a:cs typeface="Avenir"/>
                <a:sym typeface="Avenir"/>
                <a:hlinkClick r:id="rId2">
                  <a:extLst>
                    <a:ext uri="{A12FA001-AC4F-418D-AE19-62706E023703}">
                      <ahyp:hlinkClr val="tx"/>
                    </a:ext>
                  </a:extLst>
                </a:hlinkClick>
              </a:rPr>
              <a:t>https://www.dhs.gov/blue-campaign/what-human-trafficking</a:t>
            </a:r>
            <a:r>
              <a:rPr lang="en">
                <a:solidFill>
                  <a:schemeClr val="dk1"/>
                </a:solidFill>
              </a:rPr>
              <a:t> </a:t>
            </a:r>
            <a:r>
              <a:rPr lang="en" u="sng">
                <a:solidFill>
                  <a:schemeClr val="dk1"/>
                </a:solidFill>
                <a:latin typeface="Avenir"/>
                <a:ea typeface="Avenir"/>
                <a:cs typeface="Avenir"/>
                <a:sym typeface="Avenir"/>
                <a:hlinkClick r:id="rId3">
                  <a:extLst>
                    <a:ext uri="{A12FA001-AC4F-418D-AE19-62706E023703}">
                      <ahyp:hlinkClr val="tx"/>
                    </a:ext>
                  </a:extLst>
                </a:hlinkClick>
              </a:rPr>
              <a:t>https://www.acf.hhs.gov/archive/otip/fact-sheet/fact-sheet-labor-trafficking-english</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Image credit: https://www.ywcamc.org/blog/news/types-of-human-trafficking-common-misconceptions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2065911968f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8" name="Google Shape;988;g2065911968f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Avenir"/>
                <a:ea typeface="Avenir"/>
                <a:cs typeface="Avenir"/>
                <a:sym typeface="Avenir"/>
              </a:rPr>
              <a:t>3 min</a:t>
            </a:r>
            <a:endParaRPr i="1">
              <a:latin typeface="Avenir"/>
              <a:ea typeface="Avenir"/>
              <a:cs typeface="Avenir"/>
              <a:sym typeface="Avenir"/>
            </a:endParaRPr>
          </a:p>
          <a:p>
            <a:pPr indent="0" lvl="0" marL="0" rtl="0" algn="l">
              <a:spcBef>
                <a:spcPts val="0"/>
              </a:spcBef>
              <a:spcAft>
                <a:spcPts val="0"/>
              </a:spcAft>
              <a:buNone/>
            </a:pPr>
            <a:r>
              <a:t/>
            </a:r>
            <a:endParaRPr i="1">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SAY: </a:t>
            </a:r>
            <a:r>
              <a:rPr lang="en">
                <a:latin typeface="Avenir"/>
                <a:ea typeface="Avenir"/>
                <a:cs typeface="Avenir"/>
                <a:sym typeface="Avenir"/>
              </a:rPr>
              <a:t>Sex Trafficking is not always started with in person meet ups. More often social media platforms are the top places that traffickers look for young </a:t>
            </a:r>
            <a:r>
              <a:rPr lang="en">
                <a:latin typeface="Avenir"/>
                <a:ea typeface="Avenir"/>
                <a:cs typeface="Avenir"/>
                <a:sym typeface="Avenir"/>
              </a:rPr>
              <a:t>people</a:t>
            </a:r>
            <a:r>
              <a:rPr lang="en">
                <a:latin typeface="Avenir"/>
                <a:ea typeface="Avenir"/>
                <a:cs typeface="Avenir"/>
                <a:sym typeface="Avenir"/>
              </a:rPr>
              <a:t>. Let’s take a look at a story of a middle school girl who was targeted from  her phone. </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i="1" lang="en">
                <a:latin typeface="Avenir"/>
                <a:ea typeface="Avenir"/>
                <a:cs typeface="Avenir"/>
                <a:sym typeface="Avenir"/>
              </a:rPr>
              <a:t>Play v</a:t>
            </a:r>
            <a:r>
              <a:rPr i="1" lang="en">
                <a:latin typeface="Avenir"/>
                <a:ea typeface="Avenir"/>
                <a:cs typeface="Avenir"/>
                <a:sym typeface="Avenir"/>
              </a:rPr>
              <a:t>ideo – </a:t>
            </a:r>
            <a:r>
              <a:rPr i="1" lang="en" u="sng">
                <a:solidFill>
                  <a:schemeClr val="hlink"/>
                </a:solidFill>
                <a:latin typeface="Avenir"/>
                <a:ea typeface="Avenir"/>
                <a:cs typeface="Avenir"/>
                <a:sym typeface="Avenir"/>
                <a:hlinkClick r:id="rId2"/>
              </a:rPr>
              <a:t>https://youtu.be/1SchzTb8F8Q</a:t>
            </a:r>
            <a:r>
              <a:rPr i="1" lang="en">
                <a:latin typeface="Avenir"/>
                <a:ea typeface="Avenir"/>
                <a:cs typeface="Avenir"/>
                <a:sym typeface="Avenir"/>
              </a:rPr>
              <a:t> (</a:t>
            </a:r>
            <a:r>
              <a:rPr i="1" lang="en">
                <a:latin typeface="Avenir"/>
                <a:ea typeface="Avenir"/>
                <a:cs typeface="Avenir"/>
                <a:sym typeface="Avenir"/>
              </a:rPr>
              <a:t>should</a:t>
            </a:r>
            <a:r>
              <a:rPr i="1" lang="en">
                <a:latin typeface="Avenir"/>
                <a:ea typeface="Avenir"/>
                <a:cs typeface="Avenir"/>
                <a:sym typeface="Avenir"/>
              </a:rPr>
              <a:t> automatically stop at 3:40).</a:t>
            </a:r>
            <a:endParaRPr i="1">
              <a:latin typeface="Avenir"/>
              <a:ea typeface="Avenir"/>
              <a:cs typeface="Avenir"/>
              <a:sym typeface="Aveni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216f6b45066_0_10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3" name="Google Shape;993;g216f6b45066_0_10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8 min</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Ask the class (for block classes have students discuss in small groups then as a whole class):</a:t>
            </a:r>
            <a:endParaRPr i="1">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What was it like to watch that clip?</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Share the parts of Bre’s story that surprised you.</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What element of Bre’s story made this Sex Trafficking vs Sexual Exploitation?</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
                <a:solidFill>
                  <a:schemeClr val="dk1"/>
                </a:solidFill>
                <a:latin typeface="Avenir"/>
                <a:ea typeface="Avenir"/>
                <a:cs typeface="Avenir"/>
                <a:sym typeface="Avenir"/>
              </a:rPr>
              <a:t>This went on for 3 years; based on what she shared in her story, what type of safety plan would you create in addition to trying to reach your parent? </a:t>
            </a:r>
            <a:r>
              <a:rPr i="1" lang="en">
                <a:solidFill>
                  <a:schemeClr val="dk1"/>
                </a:solidFill>
                <a:latin typeface="Avenir"/>
                <a:ea typeface="Avenir"/>
                <a:cs typeface="Avenir"/>
                <a:sym typeface="Avenir"/>
              </a:rPr>
              <a:t>Consider some of the same people and resources we used during our previous lessons</a:t>
            </a:r>
            <a:endParaRPr i="1">
              <a:solidFill>
                <a:schemeClr val="dk1"/>
              </a:solidFill>
              <a:latin typeface="Avenir"/>
              <a:ea typeface="Avenir"/>
              <a:cs typeface="Avenir"/>
              <a:sym typeface="Avenir"/>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a:solidFill>
                <a:schemeClr val="dk1"/>
              </a:solidFill>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216f6b45066_0_13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9" name="Google Shape;999;g216f6b45066_0_13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2 min</a:t>
            </a:r>
            <a:endParaRPr i="1">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Sex trafficking occurs among all people no matter the class, race, ethnicity, gender identity or neighborhood in America. However, some young people have a higher chance of being targeted based on various risk factors.</a:t>
            </a:r>
            <a:endParaRPr>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70 to 90 percent of sexually exploited children have a history of child sexual abuse. This is an example of what is meant by risk factor.  </a:t>
            </a:r>
            <a:endParaRPr>
              <a:solidFill>
                <a:schemeClr val="dk1"/>
              </a:solidFill>
              <a:latin typeface="Avenir"/>
              <a:ea typeface="Avenir"/>
              <a:cs typeface="Avenir"/>
              <a:sym typeface="Avenir"/>
            </a:endParaRPr>
          </a:p>
          <a:p>
            <a:pPr indent="0" lvl="0" marL="457200" rtl="0" algn="l">
              <a:lnSpc>
                <a:spcPct val="117999"/>
              </a:lnSpc>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Font typeface="Arial"/>
              <a:buNone/>
            </a:pPr>
            <a:r>
              <a:rPr lang="en">
                <a:solidFill>
                  <a:schemeClr val="dk1"/>
                </a:solidFill>
                <a:latin typeface="Avenir"/>
                <a:ea typeface="Avenir"/>
                <a:cs typeface="Avenir"/>
                <a:sym typeface="Avenir"/>
              </a:rPr>
              <a:t>We are going to explore some of the dominant factors contributing to increased risks for Sex Trafficking:</a:t>
            </a:r>
            <a:endParaRPr>
              <a:solidFill>
                <a:schemeClr val="dk1"/>
              </a:solidFill>
              <a:latin typeface="Avenir"/>
              <a:ea typeface="Avenir"/>
              <a:cs typeface="Avenir"/>
              <a:sym typeface="Avenir"/>
            </a:endParaRPr>
          </a:p>
          <a:p>
            <a:pPr indent="-469900" lvl="0" marL="469900" rtl="0" algn="l">
              <a:spcBef>
                <a:spcPts val="0"/>
              </a:spcBef>
              <a:spcAft>
                <a:spcPts val="0"/>
              </a:spcAft>
              <a:buClr>
                <a:schemeClr val="dk1"/>
              </a:buClr>
              <a:buSzPts val="2200"/>
              <a:buFont typeface="Arial"/>
              <a:buNone/>
            </a:pPr>
            <a:r>
              <a:t/>
            </a:r>
            <a:endParaRPr>
              <a:solidFill>
                <a:srgbClr val="1F4E6F"/>
              </a:solidFill>
              <a:latin typeface="Avenir"/>
              <a:ea typeface="Avenir"/>
              <a:cs typeface="Avenir"/>
              <a:sym typeface="Avenir"/>
            </a:endParaRPr>
          </a:p>
          <a:p>
            <a:pPr indent="0" lvl="0" marL="0" rtl="0" algn="l">
              <a:lnSpc>
                <a:spcPct val="117999"/>
              </a:lnSpc>
              <a:spcBef>
                <a:spcPts val="0"/>
              </a:spcBef>
              <a:spcAft>
                <a:spcPts val="0"/>
              </a:spcAft>
              <a:buClr>
                <a:schemeClr val="dk1"/>
              </a:buClr>
              <a:buFont typeface="Arial"/>
              <a:buNone/>
            </a:pPr>
            <a:r>
              <a:rPr i="1" lang="en">
                <a:solidFill>
                  <a:schemeClr val="dk1"/>
                </a:solidFill>
                <a:latin typeface="Avenir"/>
                <a:ea typeface="Avenir"/>
                <a:cs typeface="Avenir"/>
                <a:sym typeface="Avenir"/>
              </a:rPr>
              <a:t>Examples of risk factors if needed:</a:t>
            </a:r>
            <a:endParaRPr i="1">
              <a:solidFill>
                <a:schemeClr val="dk1"/>
              </a:solidFill>
              <a:latin typeface="Avenir"/>
              <a:ea typeface="Avenir"/>
              <a:cs typeface="Avenir"/>
              <a:sym typeface="Avenir"/>
            </a:endParaRPr>
          </a:p>
          <a:p>
            <a:pPr indent="-298450" lvl="0" marL="457200" rtl="0" algn="l">
              <a:lnSpc>
                <a:spcPct val="117999"/>
              </a:lnSpc>
              <a:spcBef>
                <a:spcPts val="0"/>
              </a:spcBef>
              <a:spcAft>
                <a:spcPts val="0"/>
              </a:spcAft>
              <a:buClr>
                <a:schemeClr val="dk1"/>
              </a:buClr>
              <a:buSzPts val="1100"/>
              <a:buFont typeface="Avenir"/>
              <a:buChar char="●"/>
            </a:pPr>
            <a:r>
              <a:rPr b="1" lang="en">
                <a:solidFill>
                  <a:schemeClr val="dk1"/>
                </a:solidFill>
                <a:latin typeface="Avenir"/>
                <a:ea typeface="Avenir"/>
                <a:cs typeface="Avenir"/>
                <a:sym typeface="Avenir"/>
              </a:rPr>
              <a:t>Individual</a:t>
            </a:r>
            <a:r>
              <a:rPr lang="en">
                <a:solidFill>
                  <a:schemeClr val="dk1"/>
                </a:solidFill>
                <a:latin typeface="Avenir"/>
                <a:ea typeface="Avenir"/>
                <a:cs typeface="Avenir"/>
                <a:sym typeface="Avenir"/>
              </a:rPr>
              <a:t>: Events in, or characteristics of, an individual’s life</a:t>
            </a:r>
            <a:endParaRPr>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Sexual Abuse/Physical abuse Neglect</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Runaway/”Throwaway”/Homeless</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ID as LGBTQ or questioning</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Mental health issues</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Unaddressed trauma</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Developmental/Learning disabilities</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Unaccompanied migration status.</a:t>
            </a:r>
            <a:endParaRPr i="1">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Font typeface="Arial"/>
              <a:buNone/>
            </a:pPr>
            <a:r>
              <a:t/>
            </a:r>
            <a:endParaRPr i="1">
              <a:solidFill>
                <a:schemeClr val="dk1"/>
              </a:solidFill>
              <a:latin typeface="Avenir"/>
              <a:ea typeface="Avenir"/>
              <a:cs typeface="Avenir"/>
              <a:sym typeface="Avenir"/>
            </a:endParaRPr>
          </a:p>
          <a:p>
            <a:pPr indent="-298450" lvl="0" marL="457200" rtl="0" algn="l">
              <a:lnSpc>
                <a:spcPct val="117999"/>
              </a:lnSpc>
              <a:spcBef>
                <a:spcPts val="0"/>
              </a:spcBef>
              <a:spcAft>
                <a:spcPts val="0"/>
              </a:spcAft>
              <a:buClr>
                <a:schemeClr val="dk1"/>
              </a:buClr>
              <a:buSzPts val="1100"/>
              <a:buFont typeface="Avenir"/>
              <a:buChar char="●"/>
            </a:pPr>
            <a:r>
              <a:rPr b="1" lang="en">
                <a:solidFill>
                  <a:schemeClr val="dk1"/>
                </a:solidFill>
                <a:latin typeface="Avenir"/>
                <a:ea typeface="Avenir"/>
                <a:cs typeface="Avenir"/>
                <a:sym typeface="Avenir"/>
              </a:rPr>
              <a:t>Environmental</a:t>
            </a:r>
            <a:r>
              <a:rPr lang="en">
                <a:solidFill>
                  <a:schemeClr val="dk1"/>
                </a:solidFill>
                <a:latin typeface="Avenir"/>
                <a:ea typeface="Avenir"/>
                <a:cs typeface="Avenir"/>
                <a:sym typeface="Avenir"/>
              </a:rPr>
              <a:t>: Come from a child’s neighborhood or community</a:t>
            </a:r>
            <a:endParaRPr>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Adult sex industry</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Substance abuse</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Transient male population</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Poverty</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Violence</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Street involved /economy</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Proximity to borders/routes </a:t>
            </a:r>
            <a:endParaRPr i="1">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Font typeface="Arial"/>
              <a:buNone/>
            </a:pPr>
            <a:r>
              <a:t/>
            </a:r>
            <a:endParaRPr i="1">
              <a:solidFill>
                <a:schemeClr val="dk1"/>
              </a:solidFill>
              <a:latin typeface="Avenir"/>
              <a:ea typeface="Avenir"/>
              <a:cs typeface="Avenir"/>
              <a:sym typeface="Avenir"/>
            </a:endParaRPr>
          </a:p>
          <a:p>
            <a:pPr indent="-298450" lvl="0" marL="457200" rtl="0" algn="l">
              <a:lnSpc>
                <a:spcPct val="117999"/>
              </a:lnSpc>
              <a:spcBef>
                <a:spcPts val="0"/>
              </a:spcBef>
              <a:spcAft>
                <a:spcPts val="0"/>
              </a:spcAft>
              <a:buClr>
                <a:schemeClr val="dk1"/>
              </a:buClr>
              <a:buSzPts val="1100"/>
              <a:buFont typeface="Avenir"/>
              <a:buChar char="●"/>
            </a:pPr>
            <a:r>
              <a:rPr b="1" lang="en">
                <a:solidFill>
                  <a:schemeClr val="dk1"/>
                </a:solidFill>
                <a:latin typeface="Avenir"/>
                <a:ea typeface="Avenir"/>
                <a:cs typeface="Avenir"/>
                <a:sym typeface="Avenir"/>
              </a:rPr>
              <a:t>Societal</a:t>
            </a:r>
            <a:r>
              <a:rPr lang="en">
                <a:solidFill>
                  <a:schemeClr val="dk1"/>
                </a:solidFill>
                <a:latin typeface="Avenir"/>
                <a:ea typeface="Avenir"/>
                <a:cs typeface="Avenir"/>
                <a:sym typeface="Avenir"/>
              </a:rPr>
              <a:t>: The foundation set up in our culture that makes trafficking possible</a:t>
            </a:r>
            <a:endParaRPr>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Sexism &amp; Misogyny</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Homophobia / Transphobia</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Sexualization of girls/young women</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Sexualization of boys</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Acceptance of violence against women</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Glorification of pimp culture</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Materialism &amp; consumerism</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Inaccessibility of legal economies</a:t>
            </a:r>
            <a:endParaRPr i="1">
              <a:solidFill>
                <a:schemeClr val="dk1"/>
              </a:solidFill>
              <a:latin typeface="Avenir"/>
              <a:ea typeface="Avenir"/>
              <a:cs typeface="Avenir"/>
              <a:sym typeface="Avenir"/>
            </a:endParaRPr>
          </a:p>
          <a:p>
            <a:pPr indent="-298450" lvl="1" marL="914400" rtl="0" algn="l">
              <a:lnSpc>
                <a:spcPct val="117999"/>
              </a:lnSpc>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Access to technology</a:t>
            </a:r>
            <a:endParaRPr i="1">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Font typeface="Arial"/>
              <a:buNone/>
            </a:pPr>
            <a:r>
              <a:t/>
            </a:r>
            <a:endParaRPr i="1">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Font typeface="Arial"/>
              <a:buNone/>
            </a:pPr>
            <a:r>
              <a:rPr i="1" lang="en">
                <a:solidFill>
                  <a:schemeClr val="dk1"/>
                </a:solidFill>
                <a:latin typeface="Avenir"/>
                <a:ea typeface="Avenir"/>
                <a:cs typeface="Avenir"/>
                <a:sym typeface="Avenir"/>
              </a:rPr>
              <a:t>Source: https://www.nctsn.org/sites/default/files/resources/fact-sheet/child_sex_trafficking_who_is_vulnerable_to_being_trafficked.pdf</a:t>
            </a:r>
            <a:endParaRPr i="1">
              <a:solidFill>
                <a:schemeClr val="dk1"/>
              </a:solidFill>
              <a:latin typeface="Avenir"/>
              <a:ea typeface="Avenir"/>
              <a:cs typeface="Avenir"/>
              <a:sym typeface="Avenir"/>
            </a:endParaRPr>
          </a:p>
          <a:p>
            <a:pPr indent="0" lvl="0" marL="0" rtl="0" algn="l">
              <a:lnSpc>
                <a:spcPct val="117999"/>
              </a:lnSpc>
              <a:spcBef>
                <a:spcPts val="0"/>
              </a:spcBef>
              <a:spcAft>
                <a:spcPts val="0"/>
              </a:spcAft>
              <a:buClr>
                <a:schemeClr val="dk1"/>
              </a:buClr>
              <a:buFont typeface="Arial"/>
              <a:buNone/>
            </a:pPr>
            <a:r>
              <a:t/>
            </a:r>
            <a:endParaRPr i="1">
              <a:solidFill>
                <a:schemeClr val="dk1"/>
              </a:solidFill>
              <a:latin typeface="Avenir"/>
              <a:ea typeface="Avenir"/>
              <a:cs typeface="Avenir"/>
              <a:sym typeface="Avenir"/>
            </a:endParaRPr>
          </a:p>
          <a:p>
            <a:pPr indent="0" lvl="0" marL="0" rtl="0" algn="l">
              <a:lnSpc>
                <a:spcPct val="117999"/>
              </a:lnSpc>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216f6b45066_0_1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1" name="Google Shape;1011;g216f6b45066_0_1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2 min</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The reality of trafficking is that the media often depicts trafficked youth as having been kidnapped and sold into sex for money.  Without trivializing this lived reality for some, the facts of child sex trafficking is much more sinister and bleak, in that it involves people exploiting positions of power, pretending to be a loving boyfriend, or caregivers, including parents, selling sex with children for their own personal gain.  This slide is a list of recruitment and trafficking practices, in no particular order.</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i="1" lang="en">
                <a:solidFill>
                  <a:schemeClr val="dk1"/>
                </a:solidFill>
                <a:latin typeface="Avenir"/>
                <a:ea typeface="Avenir"/>
                <a:cs typeface="Avenir"/>
                <a:sym typeface="Avenir"/>
              </a:rPr>
              <a:t>Read slide</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2065911968f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2065911968f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1"/>
                </a:solidFill>
                <a:latin typeface="Avenir"/>
                <a:ea typeface="Avenir"/>
                <a:cs typeface="Avenir"/>
                <a:sym typeface="Avenir"/>
              </a:rPr>
              <a:t>10</a:t>
            </a:r>
            <a:r>
              <a:rPr i="1" lang="en">
                <a:solidFill>
                  <a:schemeClr val="dk1"/>
                </a:solidFill>
                <a:latin typeface="Avenir"/>
                <a:ea typeface="Avenir"/>
                <a:cs typeface="Avenir"/>
                <a:sym typeface="Avenir"/>
              </a:rPr>
              <a:t> min</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SAY: </a:t>
            </a:r>
            <a:r>
              <a:rPr lang="en">
                <a:solidFill>
                  <a:schemeClr val="dk1"/>
                </a:solidFill>
                <a:latin typeface="Avenir"/>
                <a:ea typeface="Avenir"/>
                <a:cs typeface="Avenir"/>
                <a:sym typeface="Avenir"/>
              </a:rPr>
              <a:t>Let’s take a look at this video. Consider what methods are being used to recruit this person into a trafficking situation.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i="1" lang="en">
                <a:solidFill>
                  <a:schemeClr val="dk1"/>
                </a:solidFill>
                <a:latin typeface="Avenir"/>
                <a:ea typeface="Avenir"/>
                <a:cs typeface="Avenir"/>
                <a:sym typeface="Avenir"/>
              </a:rPr>
              <a:t>Play video - https://youtu.be/7mH93tQ4n8M</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ASK: So, what do you think? What methods are being used? </a:t>
            </a:r>
            <a:endParaRPr>
              <a:solidFill>
                <a:schemeClr val="dk1"/>
              </a:solidFill>
              <a:latin typeface="Avenir"/>
              <a:ea typeface="Avenir"/>
              <a:cs typeface="Avenir"/>
              <a:sym typeface="Avenir"/>
            </a:endParaRPr>
          </a:p>
          <a:p>
            <a:pPr indent="0" lvl="0" marL="0" rtl="0" algn="l">
              <a:spcBef>
                <a:spcPts val="0"/>
              </a:spcBef>
              <a:spcAft>
                <a:spcPts val="0"/>
              </a:spcAft>
              <a:buNone/>
            </a:pPr>
            <a:r>
              <a:rPr i="1" lang="en">
                <a:solidFill>
                  <a:schemeClr val="dk1"/>
                </a:solidFill>
                <a:latin typeface="Avenir"/>
                <a:ea typeface="Avenir"/>
                <a:cs typeface="Avenir"/>
                <a:sym typeface="Avenir"/>
              </a:rPr>
              <a:t>Social Media- Instagram and False Advertising (modeling jobs)</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SAY: While it’s easy to blame the character in the video for what happened, it’s not her fault. Many young people across the country are falling victim to recruiting bait like this. The true person to blame is the perpetrators of the crime.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One of our goals in sharing stories like this to better prepare you. If something similar happens to you or someone you know, you will know the signs to look out for and respond swiftly.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i="1">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Now turn and talk to your neighbor about strategies to use in situations </a:t>
            </a:r>
            <a:r>
              <a:rPr lang="en">
                <a:solidFill>
                  <a:schemeClr val="dk1"/>
                </a:solidFill>
                <a:latin typeface="Avenir"/>
                <a:ea typeface="Avenir"/>
                <a:cs typeface="Avenir"/>
                <a:sym typeface="Avenir"/>
              </a:rPr>
              <a:t>similar</a:t>
            </a:r>
            <a:r>
              <a:rPr lang="en">
                <a:solidFill>
                  <a:schemeClr val="dk1"/>
                </a:solidFill>
                <a:latin typeface="Avenir"/>
                <a:ea typeface="Avenir"/>
                <a:cs typeface="Avenir"/>
                <a:sym typeface="Avenir"/>
              </a:rPr>
              <a:t> to this. Come up with at least 3 things. </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i="1" lang="en">
                <a:solidFill>
                  <a:schemeClr val="dk1"/>
                </a:solidFill>
                <a:latin typeface="Avenir"/>
                <a:ea typeface="Avenir"/>
                <a:cs typeface="Avenir"/>
                <a:sym typeface="Avenir"/>
              </a:rPr>
              <a:t>Allow students to talk for a few minutes and then share out. Below are some potential responses. </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Don’t answer messages from strangers</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Block him from your Instagram</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Involve an adult if you are booking a job online</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Never meet an online “friend” in person if you don’t actually know them</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Tell someone where you are at all times</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Never let anyone take photos of you in revealing (lingerie/undergarments) clothing or without clothes</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Report him to Instagram</a:t>
            </a:r>
            <a:endParaRPr i="1">
              <a:solidFill>
                <a:schemeClr val="dk1"/>
              </a:solidFill>
              <a:latin typeface="Avenir"/>
              <a:ea typeface="Avenir"/>
              <a:cs typeface="Avenir"/>
              <a:sym typeface="Avenir"/>
            </a:endParaRPr>
          </a:p>
          <a:p>
            <a:pPr indent="-298450" lvl="0" marL="457200" rtl="0" algn="l">
              <a:spcBef>
                <a:spcPts val="0"/>
              </a:spcBef>
              <a:spcAft>
                <a:spcPts val="0"/>
              </a:spcAft>
              <a:buClr>
                <a:schemeClr val="dk1"/>
              </a:buClr>
              <a:buSzPts val="1100"/>
              <a:buFont typeface="Avenir"/>
              <a:buChar char="●"/>
            </a:pPr>
            <a:r>
              <a:rPr i="1" lang="en">
                <a:solidFill>
                  <a:schemeClr val="dk1"/>
                </a:solidFill>
                <a:latin typeface="Avenir"/>
                <a:ea typeface="Avenir"/>
                <a:cs typeface="Avenir"/>
                <a:sym typeface="Avenir"/>
              </a:rPr>
              <a:t>Report him to the police</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rPr i="1" lang="en">
                <a:solidFill>
                  <a:schemeClr val="dk1"/>
                </a:solidFill>
                <a:latin typeface="Avenir"/>
                <a:ea typeface="Avenir"/>
                <a:cs typeface="Avenir"/>
                <a:sym typeface="Avenir"/>
              </a:rPr>
              <a:t>Supplemental article to discuss with students: </a:t>
            </a:r>
            <a:r>
              <a:rPr i="1" lang="en" u="sng">
                <a:solidFill>
                  <a:schemeClr val="dk1"/>
                </a:solidFill>
                <a:latin typeface="Avenir"/>
                <a:ea typeface="Avenir"/>
                <a:cs typeface="Avenir"/>
                <a:sym typeface="Avenir"/>
                <a:hlinkClick r:id="rId2">
                  <a:extLst>
                    <a:ext uri="{A12FA001-AC4F-418D-AE19-62706E023703}">
                      <ahyp:hlinkClr val="tx"/>
                    </a:ext>
                  </a:extLst>
                </a:hlinkClick>
              </a:rPr>
              <a:t>Human Traffickers Continue to Use Popular Online Platforms to Recruit Victims</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rPr b="1" i="1" lang="en">
                <a:solidFill>
                  <a:schemeClr val="dk1"/>
                </a:solidFill>
                <a:latin typeface="Avenir"/>
                <a:ea typeface="Avenir"/>
                <a:cs typeface="Avenir"/>
                <a:sym typeface="Avenir"/>
              </a:rPr>
              <a:t>Source: </a:t>
            </a:r>
            <a:r>
              <a:rPr b="1" i="1" lang="en">
                <a:solidFill>
                  <a:schemeClr val="dk1"/>
                </a:solidFill>
                <a:latin typeface="Avenir"/>
                <a:ea typeface="Avenir"/>
                <a:cs typeface="Avenir"/>
                <a:sym typeface="Avenir"/>
              </a:rPr>
              <a:t>Full video credit: https://www.youtube.com/watch?v=7mH93tQ4n8M</a:t>
            </a:r>
            <a:endParaRPr b="1" i="1">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5.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17.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hyperlink" Target="http://www.missingkids.org/gethelpnow/csam-resources" TargetMode="Externa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gif"/></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gi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1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hyperlink" Target="http://www.missingkids.org/gethelpnow/csam-resources" TargetMode="External"/><Relationship Id="rId5" Type="http://schemas.openxmlformats.org/officeDocument/2006/relationships/hyperlink" Target="http://www.rainn.org" TargetMode="External"/><Relationship Id="rId6" Type="http://schemas.openxmlformats.org/officeDocument/2006/relationships/hyperlink" Target="http://www.loveisrespect.org" TargetMode="External"/><Relationship Id="rId7" Type="http://schemas.openxmlformats.org/officeDocument/2006/relationships/hyperlink" Target="http://www.brownboiproject.org" TargetMode="Externa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gif"/></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 Id="rId3" Type="http://schemas.openxmlformats.org/officeDocument/2006/relationships/image" Target="../media/image6.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6" name="Shape 6"/>
        <p:cNvGrpSpPr/>
        <p:nvPr/>
      </p:nvGrpSpPr>
      <p:grpSpPr>
        <a:xfrm>
          <a:off x="0" y="0"/>
          <a:ext cx="0" cy="0"/>
          <a:chOff x="0" y="0"/>
          <a:chExt cx="0" cy="0"/>
        </a:xfrm>
      </p:grpSpPr>
      <p:sp>
        <p:nvSpPr>
          <p:cNvPr id="7" name="Google Shape;7;p2"/>
          <p:cNvSpPr/>
          <p:nvPr/>
        </p:nvSpPr>
        <p:spPr>
          <a:xfrm>
            <a:off x="3028950" y="0"/>
            <a:ext cx="3086100" cy="6288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8" name="Google Shape;8;p2"/>
          <p:cNvPicPr preferRelativeResize="0"/>
          <p:nvPr/>
        </p:nvPicPr>
        <p:blipFill>
          <a:blip r:embed="rId2">
            <a:alphaModFix/>
          </a:blip>
          <a:stretch>
            <a:fillRect/>
          </a:stretch>
        </p:blipFill>
        <p:spPr>
          <a:xfrm>
            <a:off x="4199372" y="1106306"/>
            <a:ext cx="745256" cy="725081"/>
          </a:xfrm>
          <a:prstGeom prst="rect">
            <a:avLst/>
          </a:prstGeom>
          <a:noFill/>
          <a:ln>
            <a:noFill/>
          </a:ln>
        </p:spPr>
      </p:pic>
      <p:sp>
        <p:nvSpPr>
          <p:cNvPr id="9" name="Google Shape;9;p2"/>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spcBef>
                <a:spcPts val="0"/>
              </a:spcBef>
              <a:spcAft>
                <a:spcPts val="0"/>
              </a:spcAft>
              <a:buSzPts val="1500"/>
              <a:buFont typeface="Poppins"/>
              <a:buNone/>
              <a:defRPr b="1" sz="1500">
                <a:latin typeface="Poppins"/>
                <a:ea typeface="Poppins"/>
                <a:cs typeface="Poppins"/>
                <a:sym typeface="Poppins"/>
              </a:defRPr>
            </a:lvl2pPr>
            <a:lvl3pPr lvl="2" rtl="0">
              <a:spcBef>
                <a:spcPts val="0"/>
              </a:spcBef>
              <a:spcAft>
                <a:spcPts val="0"/>
              </a:spcAft>
              <a:buSzPts val="1500"/>
              <a:buFont typeface="Poppins"/>
              <a:buNone/>
              <a:defRPr b="1" sz="1500">
                <a:latin typeface="Poppins"/>
                <a:ea typeface="Poppins"/>
                <a:cs typeface="Poppins"/>
                <a:sym typeface="Poppins"/>
              </a:defRPr>
            </a:lvl3pPr>
            <a:lvl4pPr lvl="3" rtl="0">
              <a:spcBef>
                <a:spcPts val="0"/>
              </a:spcBef>
              <a:spcAft>
                <a:spcPts val="0"/>
              </a:spcAft>
              <a:buSzPts val="1500"/>
              <a:buFont typeface="Poppins"/>
              <a:buNone/>
              <a:defRPr b="1" sz="1500">
                <a:latin typeface="Poppins"/>
                <a:ea typeface="Poppins"/>
                <a:cs typeface="Poppins"/>
                <a:sym typeface="Poppins"/>
              </a:defRPr>
            </a:lvl4pPr>
            <a:lvl5pPr lvl="4" rtl="0">
              <a:spcBef>
                <a:spcPts val="0"/>
              </a:spcBef>
              <a:spcAft>
                <a:spcPts val="0"/>
              </a:spcAft>
              <a:buSzPts val="1500"/>
              <a:buFont typeface="Poppins"/>
              <a:buNone/>
              <a:defRPr b="1" sz="1500">
                <a:latin typeface="Poppins"/>
                <a:ea typeface="Poppins"/>
                <a:cs typeface="Poppins"/>
                <a:sym typeface="Poppins"/>
              </a:defRPr>
            </a:lvl5pPr>
            <a:lvl6pPr lvl="5" rtl="0">
              <a:spcBef>
                <a:spcPts val="0"/>
              </a:spcBef>
              <a:spcAft>
                <a:spcPts val="0"/>
              </a:spcAft>
              <a:buSzPts val="1500"/>
              <a:buFont typeface="Poppins"/>
              <a:buNone/>
              <a:defRPr b="1" sz="1500">
                <a:latin typeface="Poppins"/>
                <a:ea typeface="Poppins"/>
                <a:cs typeface="Poppins"/>
                <a:sym typeface="Poppins"/>
              </a:defRPr>
            </a:lvl6pPr>
            <a:lvl7pPr lvl="6" rtl="0">
              <a:spcBef>
                <a:spcPts val="0"/>
              </a:spcBef>
              <a:spcAft>
                <a:spcPts val="0"/>
              </a:spcAft>
              <a:buSzPts val="1500"/>
              <a:buFont typeface="Poppins"/>
              <a:buNone/>
              <a:defRPr b="1" sz="1500">
                <a:latin typeface="Poppins"/>
                <a:ea typeface="Poppins"/>
                <a:cs typeface="Poppins"/>
                <a:sym typeface="Poppins"/>
              </a:defRPr>
            </a:lvl7pPr>
            <a:lvl8pPr lvl="7" rtl="0">
              <a:spcBef>
                <a:spcPts val="0"/>
              </a:spcBef>
              <a:spcAft>
                <a:spcPts val="0"/>
              </a:spcAft>
              <a:buSzPts val="1500"/>
              <a:buFont typeface="Poppins"/>
              <a:buNone/>
              <a:defRPr b="1" sz="1500">
                <a:latin typeface="Poppins"/>
                <a:ea typeface="Poppins"/>
                <a:cs typeface="Poppins"/>
                <a:sym typeface="Poppins"/>
              </a:defRPr>
            </a:lvl8pPr>
            <a:lvl9pPr lvl="8" rtl="0">
              <a:spcBef>
                <a:spcPts val="0"/>
              </a:spcBef>
              <a:spcAft>
                <a:spcPts val="0"/>
              </a:spcAft>
              <a:buSzPts val="1500"/>
              <a:buFont typeface="Poppins"/>
              <a:buNone/>
              <a:defRPr b="1" sz="1500">
                <a:latin typeface="Poppins"/>
                <a:ea typeface="Poppins"/>
                <a:cs typeface="Poppins"/>
                <a:sym typeface="Poppins"/>
              </a:defRPr>
            </a:lvl9pPr>
          </a:lstStyle>
          <a:p/>
        </p:txBody>
      </p:sp>
      <p:sp>
        <p:nvSpPr>
          <p:cNvPr id="10" name="Google Shape;10;p2"/>
          <p:cNvSpPr txBox="1"/>
          <p:nvPr>
            <p:ph idx="1"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algn="ctr">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1pPr>
            <a:lvl2pPr lvl="1">
              <a:spcBef>
                <a:spcPts val="0"/>
              </a:spcBef>
              <a:spcAft>
                <a:spcPts val="0"/>
              </a:spcAft>
              <a:buSzPts val="1700"/>
              <a:buFont typeface="Cabin"/>
              <a:buNone/>
              <a:defRPr b="1" sz="1700">
                <a:latin typeface="Cabin"/>
                <a:ea typeface="Cabin"/>
                <a:cs typeface="Cabin"/>
                <a:sym typeface="Cabin"/>
              </a:defRPr>
            </a:lvl2pPr>
            <a:lvl3pPr lvl="2">
              <a:spcBef>
                <a:spcPts val="0"/>
              </a:spcBef>
              <a:spcAft>
                <a:spcPts val="0"/>
              </a:spcAft>
              <a:buSzPts val="1700"/>
              <a:buFont typeface="Cabin"/>
              <a:buNone/>
              <a:defRPr b="1" sz="1700">
                <a:latin typeface="Cabin"/>
                <a:ea typeface="Cabin"/>
                <a:cs typeface="Cabin"/>
                <a:sym typeface="Cabin"/>
              </a:defRPr>
            </a:lvl3pPr>
            <a:lvl4pPr lvl="3">
              <a:spcBef>
                <a:spcPts val="0"/>
              </a:spcBef>
              <a:spcAft>
                <a:spcPts val="0"/>
              </a:spcAft>
              <a:buSzPts val="1700"/>
              <a:buFont typeface="Cabin"/>
              <a:buNone/>
              <a:defRPr b="1" sz="1700">
                <a:latin typeface="Cabin"/>
                <a:ea typeface="Cabin"/>
                <a:cs typeface="Cabin"/>
                <a:sym typeface="Cabin"/>
              </a:defRPr>
            </a:lvl4pPr>
            <a:lvl5pPr lvl="4">
              <a:spcBef>
                <a:spcPts val="0"/>
              </a:spcBef>
              <a:spcAft>
                <a:spcPts val="0"/>
              </a:spcAft>
              <a:buSzPts val="1700"/>
              <a:buFont typeface="Cabin"/>
              <a:buNone/>
              <a:defRPr b="1" sz="1700">
                <a:latin typeface="Cabin"/>
                <a:ea typeface="Cabin"/>
                <a:cs typeface="Cabin"/>
                <a:sym typeface="Cabin"/>
              </a:defRPr>
            </a:lvl5pPr>
            <a:lvl6pPr lvl="5">
              <a:spcBef>
                <a:spcPts val="0"/>
              </a:spcBef>
              <a:spcAft>
                <a:spcPts val="0"/>
              </a:spcAft>
              <a:buSzPts val="1700"/>
              <a:buFont typeface="Cabin"/>
              <a:buNone/>
              <a:defRPr b="1" sz="1700">
                <a:latin typeface="Cabin"/>
                <a:ea typeface="Cabin"/>
                <a:cs typeface="Cabin"/>
                <a:sym typeface="Cabin"/>
              </a:defRPr>
            </a:lvl6pPr>
            <a:lvl7pPr lvl="6">
              <a:spcBef>
                <a:spcPts val="0"/>
              </a:spcBef>
              <a:spcAft>
                <a:spcPts val="0"/>
              </a:spcAft>
              <a:buSzPts val="1700"/>
              <a:buFont typeface="Cabin"/>
              <a:buNone/>
              <a:defRPr b="1" sz="1700">
                <a:latin typeface="Cabin"/>
                <a:ea typeface="Cabin"/>
                <a:cs typeface="Cabin"/>
                <a:sym typeface="Cabin"/>
              </a:defRPr>
            </a:lvl7pPr>
            <a:lvl8pPr lvl="7">
              <a:spcBef>
                <a:spcPts val="0"/>
              </a:spcBef>
              <a:spcAft>
                <a:spcPts val="0"/>
              </a:spcAft>
              <a:buSzPts val="1700"/>
              <a:buFont typeface="Cabin"/>
              <a:buNone/>
              <a:defRPr b="1" sz="1700">
                <a:latin typeface="Cabin"/>
                <a:ea typeface="Cabin"/>
                <a:cs typeface="Cabin"/>
                <a:sym typeface="Cabin"/>
              </a:defRPr>
            </a:lvl8pPr>
            <a:lvl9pPr lvl="8">
              <a:spcBef>
                <a:spcPts val="0"/>
              </a:spcBef>
              <a:spcAft>
                <a:spcPts val="0"/>
              </a:spcAft>
              <a:buSzPts val="1700"/>
              <a:buFont typeface="Cabin"/>
              <a:buNone/>
              <a:defRPr b="1" sz="1700">
                <a:latin typeface="Cabin"/>
                <a:ea typeface="Cabin"/>
                <a:cs typeface="Cabin"/>
                <a:sym typeface="Cabin"/>
              </a:defRPr>
            </a:lvl9pPr>
          </a:lstStyle>
          <a:p/>
        </p:txBody>
      </p:sp>
      <p:sp>
        <p:nvSpPr>
          <p:cNvPr id="11" name="Google Shape;11;p2"/>
          <p:cNvSpPr txBox="1"/>
          <p:nvPr>
            <p:ph idx="2"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rgbClr val="43919B"/>
              </a:buClr>
              <a:buSzPts val="1900"/>
              <a:buFont typeface="Cabin"/>
              <a:buNone/>
              <a:defRPr b="1" sz="19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70" name="Shape 70"/>
        <p:cNvGrpSpPr/>
        <p:nvPr/>
      </p:nvGrpSpPr>
      <p:grpSpPr>
        <a:xfrm>
          <a:off x="0" y="0"/>
          <a:ext cx="0" cy="0"/>
          <a:chOff x="0" y="0"/>
          <a:chExt cx="0" cy="0"/>
        </a:xfrm>
      </p:grpSpPr>
      <p:pic>
        <p:nvPicPr>
          <p:cNvPr id="71" name="Google Shape;71;p11"/>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72" name="Google Shape;72;p11"/>
          <p:cNvSpPr/>
          <p:nvPr>
            <p:ph idx="2" type="pic"/>
          </p:nvPr>
        </p:nvSpPr>
        <p:spPr>
          <a:xfrm>
            <a:off x="736200" y="697613"/>
            <a:ext cx="7671600" cy="3748200"/>
          </a:xfrm>
          <a:prstGeom prst="roundRect">
            <a:avLst>
              <a:gd fmla="val 16667" name="adj"/>
            </a:avLst>
          </a:prstGeom>
          <a:noFill/>
          <a:ln>
            <a:noFill/>
          </a:ln>
        </p:spPr>
      </p:sp>
      <p:sp>
        <p:nvSpPr>
          <p:cNvPr id="73" name="Google Shape;73;p11"/>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74" name="Google Shape;74;p11"/>
          <p:cNvGrpSpPr/>
          <p:nvPr/>
        </p:nvGrpSpPr>
        <p:grpSpPr>
          <a:xfrm>
            <a:off x="4350628" y="2217887"/>
            <a:ext cx="557044" cy="707722"/>
            <a:chOff x="5576150" y="1977075"/>
            <a:chExt cx="742725" cy="1133625"/>
          </a:xfrm>
        </p:grpSpPr>
        <p:sp>
          <p:nvSpPr>
            <p:cNvPr id="75" name="Google Shape;75;p11"/>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6" name="Google Shape;76;p11"/>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765" name="Shape 765"/>
        <p:cNvGrpSpPr/>
        <p:nvPr/>
      </p:nvGrpSpPr>
      <p:grpSpPr>
        <a:xfrm>
          <a:off x="0" y="0"/>
          <a:ext cx="0" cy="0"/>
          <a:chOff x="0" y="0"/>
          <a:chExt cx="0" cy="0"/>
        </a:xfrm>
      </p:grpSpPr>
      <p:sp>
        <p:nvSpPr>
          <p:cNvPr id="766" name="Google Shape;766;p103"/>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767" name="Google Shape;767;p103"/>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0000"/>
                </a:solidFill>
                <a:latin typeface="Poppins"/>
                <a:ea typeface="Poppins"/>
                <a:cs typeface="Poppins"/>
                <a:sym typeface="Poppins"/>
              </a:rPr>
              <a:t>Unsafe</a:t>
            </a:r>
            <a:endParaRPr b="1" sz="3500">
              <a:solidFill>
                <a:srgbClr val="FF0000"/>
              </a:solidFill>
              <a:latin typeface="Poppins"/>
              <a:ea typeface="Poppins"/>
              <a:cs typeface="Poppins"/>
              <a:sym typeface="Poppins"/>
            </a:endParaRPr>
          </a:p>
        </p:txBody>
      </p:sp>
      <p:sp>
        <p:nvSpPr>
          <p:cNvPr id="768" name="Google Shape;768;p103"/>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9900"/>
                </a:solidFill>
                <a:latin typeface="Poppins"/>
                <a:ea typeface="Poppins"/>
                <a:cs typeface="Poppins"/>
                <a:sym typeface="Poppins"/>
              </a:rPr>
              <a:t>Unwanted</a:t>
            </a:r>
            <a:endParaRPr b="1" sz="3500">
              <a:solidFill>
                <a:srgbClr val="FF9900"/>
              </a:solidFill>
              <a:latin typeface="Poppins"/>
              <a:ea typeface="Poppins"/>
              <a:cs typeface="Poppins"/>
              <a:sym typeface="Poppins"/>
            </a:endParaRPr>
          </a:p>
        </p:txBody>
      </p:sp>
      <p:cxnSp>
        <p:nvCxnSpPr>
          <p:cNvPr id="769" name="Google Shape;769;p103"/>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770" name="Google Shape;770;p103"/>
          <p:cNvCxnSpPr/>
          <p:nvPr/>
        </p:nvCxnSpPr>
        <p:spPr>
          <a:xfrm>
            <a:off x="3243263" y="1357313"/>
            <a:ext cx="1657500" cy="0"/>
          </a:xfrm>
          <a:prstGeom prst="straightConnector1">
            <a:avLst/>
          </a:prstGeom>
          <a:noFill/>
          <a:ln cap="flat" cmpd="sng" w="114300">
            <a:solidFill>
              <a:srgbClr val="FF0000"/>
            </a:solidFill>
            <a:prstDash val="solid"/>
            <a:round/>
            <a:headEnd len="med" w="med" type="none"/>
            <a:tailEnd len="med" w="med" type="none"/>
          </a:ln>
        </p:spPr>
      </p:cxnSp>
      <p:cxnSp>
        <p:nvCxnSpPr>
          <p:cNvPr id="771" name="Google Shape;771;p103"/>
          <p:cNvCxnSpPr/>
          <p:nvPr/>
        </p:nvCxnSpPr>
        <p:spPr>
          <a:xfrm>
            <a:off x="6157913" y="1357313"/>
            <a:ext cx="2457600" cy="0"/>
          </a:xfrm>
          <a:prstGeom prst="straightConnector1">
            <a:avLst/>
          </a:prstGeom>
          <a:noFill/>
          <a:ln cap="flat" cmpd="sng" w="114300">
            <a:solidFill>
              <a:srgbClr val="FF9900"/>
            </a:solidFill>
            <a:prstDash val="solid"/>
            <a:round/>
            <a:headEnd len="med" w="med" type="none"/>
            <a:tailEnd len="med" w="med" type="none"/>
          </a:ln>
        </p:spPr>
      </p:cxnSp>
      <p:sp>
        <p:nvSpPr>
          <p:cNvPr id="772" name="Google Shape;772;p103"/>
          <p:cNvSpPr txBox="1"/>
          <p:nvPr/>
        </p:nvSpPr>
        <p:spPr>
          <a:xfrm>
            <a:off x="614363" y="2640600"/>
            <a:ext cx="3743400" cy="18858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b="1" lang="en" sz="2000">
                <a:solidFill>
                  <a:srgbClr val="43919B"/>
                </a:solidFill>
                <a:latin typeface="Poppins"/>
                <a:ea typeface="Poppins"/>
                <a:cs typeface="Poppins"/>
                <a:sym typeface="Poppins"/>
              </a:rPr>
              <a:t>In PE, someone stomps on my foot while I am waiting to kick for kickball. </a:t>
            </a:r>
            <a:endParaRPr b="1" sz="2000">
              <a:solidFill>
                <a:srgbClr val="43919B"/>
              </a:solidFill>
              <a:latin typeface="Poppins"/>
              <a:ea typeface="Poppins"/>
              <a:cs typeface="Poppins"/>
              <a:sym typeface="Poppins"/>
            </a:endParaRPr>
          </a:p>
        </p:txBody>
      </p:sp>
      <p:sp>
        <p:nvSpPr>
          <p:cNvPr id="773" name="Google Shape;773;p103"/>
          <p:cNvSpPr/>
          <p:nvPr>
            <p:ph idx="2" type="pic"/>
          </p:nvPr>
        </p:nvSpPr>
        <p:spPr>
          <a:xfrm>
            <a:off x="5255306" y="2295338"/>
            <a:ext cx="3548400" cy="2482800"/>
          </a:xfrm>
          <a:prstGeom prst="roundRect">
            <a:avLst>
              <a:gd fmla="val 16667" name="adj"/>
            </a:avLst>
          </a:prstGeom>
          <a:noFill/>
          <a:ln>
            <a:noFill/>
          </a:ln>
        </p:spPr>
      </p:sp>
      <p:sp>
        <p:nvSpPr>
          <p:cNvPr id="774" name="Google Shape;774;p103"/>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775" name="Shape 775"/>
        <p:cNvGrpSpPr/>
        <p:nvPr/>
      </p:nvGrpSpPr>
      <p:grpSpPr>
        <a:xfrm>
          <a:off x="0" y="0"/>
          <a:ext cx="0" cy="0"/>
          <a:chOff x="0" y="0"/>
          <a:chExt cx="0" cy="0"/>
        </a:xfrm>
      </p:grpSpPr>
      <p:sp>
        <p:nvSpPr>
          <p:cNvPr id="776" name="Google Shape;776;p104"/>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777" name="Google Shape;777;p104"/>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Unsafe</a:t>
            </a:r>
            <a:endParaRPr b="1" sz="3500">
              <a:solidFill>
                <a:srgbClr val="D9D9D9"/>
              </a:solidFill>
              <a:latin typeface="Poppins"/>
              <a:ea typeface="Poppins"/>
              <a:cs typeface="Poppins"/>
              <a:sym typeface="Poppins"/>
            </a:endParaRPr>
          </a:p>
        </p:txBody>
      </p:sp>
      <p:sp>
        <p:nvSpPr>
          <p:cNvPr id="778" name="Google Shape;778;p104"/>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Unwanted</a:t>
            </a:r>
            <a:endParaRPr b="1" sz="3500">
              <a:solidFill>
                <a:srgbClr val="D9D9D9"/>
              </a:solidFill>
              <a:latin typeface="Poppins"/>
              <a:ea typeface="Poppins"/>
              <a:cs typeface="Poppins"/>
              <a:sym typeface="Poppins"/>
            </a:endParaRPr>
          </a:p>
        </p:txBody>
      </p:sp>
      <p:cxnSp>
        <p:nvCxnSpPr>
          <p:cNvPr id="779" name="Google Shape;779;p104"/>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780" name="Google Shape;780;p104"/>
          <p:cNvCxnSpPr/>
          <p:nvPr/>
        </p:nvCxnSpPr>
        <p:spPr>
          <a:xfrm>
            <a:off x="3243263" y="1357313"/>
            <a:ext cx="1657500" cy="0"/>
          </a:xfrm>
          <a:prstGeom prst="straightConnector1">
            <a:avLst/>
          </a:prstGeom>
          <a:noFill/>
          <a:ln cap="flat" cmpd="sng" w="114300">
            <a:solidFill>
              <a:srgbClr val="D9D9D9"/>
            </a:solidFill>
            <a:prstDash val="solid"/>
            <a:round/>
            <a:headEnd len="med" w="med" type="none"/>
            <a:tailEnd len="med" w="med" type="none"/>
          </a:ln>
        </p:spPr>
      </p:cxnSp>
      <p:cxnSp>
        <p:nvCxnSpPr>
          <p:cNvPr id="781" name="Google Shape;781;p104"/>
          <p:cNvCxnSpPr/>
          <p:nvPr/>
        </p:nvCxnSpPr>
        <p:spPr>
          <a:xfrm>
            <a:off x="6157913" y="1357313"/>
            <a:ext cx="2457600" cy="0"/>
          </a:xfrm>
          <a:prstGeom prst="straightConnector1">
            <a:avLst/>
          </a:prstGeom>
          <a:noFill/>
          <a:ln cap="flat" cmpd="sng" w="114300">
            <a:solidFill>
              <a:srgbClr val="D9D9D9"/>
            </a:solidFill>
            <a:prstDash val="solid"/>
            <a:round/>
            <a:headEnd len="med" w="med" type="none"/>
            <a:tailEnd len="med" w="med" type="none"/>
          </a:ln>
        </p:spPr>
      </p:cxnSp>
      <p:pic>
        <p:nvPicPr>
          <p:cNvPr id="782" name="Google Shape;782;p104"/>
          <p:cNvPicPr preferRelativeResize="0"/>
          <p:nvPr/>
        </p:nvPicPr>
        <p:blipFill rotWithShape="1">
          <a:blip r:embed="rId2">
            <a:alphaModFix/>
          </a:blip>
          <a:srcRect b="5" l="-12121" r="-9090" t="49446"/>
          <a:stretch/>
        </p:blipFill>
        <p:spPr>
          <a:xfrm>
            <a:off x="623006" y="1"/>
            <a:ext cx="1143002" cy="477860"/>
          </a:xfrm>
          <a:prstGeom prst="rect">
            <a:avLst/>
          </a:prstGeom>
          <a:noFill/>
          <a:ln>
            <a:noFill/>
          </a:ln>
        </p:spPr>
      </p:pic>
      <p:sp>
        <p:nvSpPr>
          <p:cNvPr id="783" name="Google Shape;783;p104"/>
          <p:cNvSpPr/>
          <p:nvPr/>
        </p:nvSpPr>
        <p:spPr>
          <a:xfrm>
            <a:off x="714375" y="1700213"/>
            <a:ext cx="942900" cy="700200"/>
          </a:xfrm>
          <a:prstGeom prst="upArrow">
            <a:avLst>
              <a:gd fmla="val 50000" name="adj1"/>
              <a:gd fmla="val 69697" name="adj2"/>
            </a:avLst>
          </a:prstGeom>
          <a:solidFill>
            <a:srgbClr val="F6626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84" name="Google Shape;784;p104"/>
          <p:cNvSpPr/>
          <p:nvPr>
            <p:ph idx="2" type="pic"/>
          </p:nvPr>
        </p:nvSpPr>
        <p:spPr>
          <a:xfrm>
            <a:off x="5255306" y="2295338"/>
            <a:ext cx="3548400" cy="2482800"/>
          </a:xfrm>
          <a:prstGeom prst="roundRect">
            <a:avLst>
              <a:gd fmla="val 16667" name="adj"/>
            </a:avLst>
          </a:prstGeom>
          <a:noFill/>
          <a:ln>
            <a:noFill/>
          </a:ln>
        </p:spPr>
      </p:sp>
      <p:sp>
        <p:nvSpPr>
          <p:cNvPr id="785" name="Google Shape;785;p104"/>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786" name="Shape 786"/>
        <p:cNvGrpSpPr/>
        <p:nvPr/>
      </p:nvGrpSpPr>
      <p:grpSpPr>
        <a:xfrm>
          <a:off x="0" y="0"/>
          <a:ext cx="0" cy="0"/>
          <a:chOff x="0" y="0"/>
          <a:chExt cx="0" cy="0"/>
        </a:xfrm>
      </p:grpSpPr>
      <p:sp>
        <p:nvSpPr>
          <p:cNvPr id="787" name="Google Shape;787;p105"/>
          <p:cNvSpPr/>
          <p:nvPr/>
        </p:nvSpPr>
        <p:spPr>
          <a:xfrm>
            <a:off x="1078650"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788" name="Google Shape;788;p105"/>
          <p:cNvSpPr/>
          <p:nvPr/>
        </p:nvSpPr>
        <p:spPr>
          <a:xfrm>
            <a:off x="4707675"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789" name="Google Shape;789;p105"/>
          <p:cNvGrpSpPr/>
          <p:nvPr/>
        </p:nvGrpSpPr>
        <p:grpSpPr>
          <a:xfrm>
            <a:off x="1078650" y="3186113"/>
            <a:ext cx="6986700" cy="1243125"/>
            <a:chOff x="1352550" y="2038350"/>
            <a:chExt cx="9315600" cy="1657500"/>
          </a:xfrm>
        </p:grpSpPr>
        <p:sp>
          <p:nvSpPr>
            <p:cNvPr id="790" name="Google Shape;790;p105"/>
            <p:cNvSpPr/>
            <p:nvPr/>
          </p:nvSpPr>
          <p:spPr>
            <a:xfrm>
              <a:off x="13525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91" name="Google Shape;791;p105"/>
            <p:cNvSpPr/>
            <p:nvPr/>
          </p:nvSpPr>
          <p:spPr>
            <a:xfrm>
              <a:off x="61912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pic>
        <p:nvPicPr>
          <p:cNvPr id="792" name="Google Shape;792;p105"/>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793" name="Google Shape;793;p105"/>
          <p:cNvSpPr/>
          <p:nvPr/>
        </p:nvSpPr>
        <p:spPr>
          <a:xfrm rot="934741">
            <a:off x="7881661" y="4251272"/>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94" name="Google Shape;794;p105"/>
          <p:cNvSpPr txBox="1"/>
          <p:nvPr>
            <p:ph type="title"/>
          </p:nvPr>
        </p:nvSpPr>
        <p:spPr>
          <a:xfrm>
            <a:off x="2135700" y="345750"/>
            <a:ext cx="4872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795" name="Google Shape;795;p105"/>
          <p:cNvSpPr txBox="1"/>
          <p:nvPr>
            <p:ph idx="1" type="subTitle"/>
          </p:nvPr>
        </p:nvSpPr>
        <p:spPr>
          <a:xfrm>
            <a:off x="1155150"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796" name="Google Shape;796;p105"/>
          <p:cNvSpPr txBox="1"/>
          <p:nvPr>
            <p:ph idx="2" type="subTitle"/>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797" name="Google Shape;797;p105"/>
          <p:cNvSpPr txBox="1"/>
          <p:nvPr>
            <p:ph idx="3" type="subTitle"/>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798" name="Google Shape;798;p105"/>
          <p:cNvSpPr txBox="1"/>
          <p:nvPr>
            <p:ph idx="4" type="subTitle"/>
          </p:nvPr>
        </p:nvSpPr>
        <p:spPr>
          <a:xfrm>
            <a:off x="4784175"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799" name="Shape 799"/>
        <p:cNvGrpSpPr/>
        <p:nvPr/>
      </p:nvGrpSpPr>
      <p:grpSpPr>
        <a:xfrm>
          <a:off x="0" y="0"/>
          <a:ext cx="0" cy="0"/>
          <a:chOff x="0" y="0"/>
          <a:chExt cx="0" cy="0"/>
        </a:xfrm>
      </p:grpSpPr>
      <p:sp>
        <p:nvSpPr>
          <p:cNvPr id="800" name="Google Shape;800;p106"/>
          <p:cNvSpPr txBox="1"/>
          <p:nvPr/>
        </p:nvSpPr>
        <p:spPr>
          <a:xfrm>
            <a:off x="1805288" y="222506"/>
            <a:ext cx="5533500" cy="863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900">
                <a:solidFill>
                  <a:srgbClr val="43919B"/>
                </a:solidFill>
                <a:latin typeface="Poppins"/>
                <a:ea typeface="Poppins"/>
                <a:cs typeface="Poppins"/>
                <a:sym typeface="Poppins"/>
              </a:rPr>
              <a:t>Scenario Discussion</a:t>
            </a:r>
            <a:endParaRPr b="1" sz="2900">
              <a:solidFill>
                <a:srgbClr val="43919B"/>
              </a:solidFill>
              <a:latin typeface="Poppins"/>
              <a:ea typeface="Poppins"/>
              <a:cs typeface="Poppins"/>
              <a:sym typeface="Poppins"/>
            </a:endParaRPr>
          </a:p>
        </p:txBody>
      </p:sp>
      <p:pic>
        <p:nvPicPr>
          <p:cNvPr id="801" name="Google Shape;801;p106"/>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802" name="Google Shape;802;p106"/>
          <p:cNvSpPr/>
          <p:nvPr/>
        </p:nvSpPr>
        <p:spPr>
          <a:xfrm rot="10800000">
            <a:off x="4871175" y="142440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803" name="Google Shape;803;p106"/>
          <p:cNvSpPr/>
          <p:nvPr/>
        </p:nvSpPr>
        <p:spPr>
          <a:xfrm rot="10800000">
            <a:off x="4871175" y="233719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804" name="Google Shape;804;p106"/>
          <p:cNvSpPr/>
          <p:nvPr/>
        </p:nvSpPr>
        <p:spPr>
          <a:xfrm rot="10800000">
            <a:off x="4871175" y="324998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805" name="Google Shape;805;p106"/>
          <p:cNvSpPr/>
          <p:nvPr/>
        </p:nvSpPr>
        <p:spPr>
          <a:xfrm rot="10800000">
            <a:off x="4871175" y="4162781"/>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806" name="Google Shape;806;p106"/>
          <p:cNvSpPr txBox="1"/>
          <p:nvPr>
            <p:ph idx="1" type="subTitle"/>
          </p:nvPr>
        </p:nvSpPr>
        <p:spPr>
          <a:xfrm>
            <a:off x="5020819" y="1419750"/>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807" name="Google Shape;807;p106"/>
          <p:cNvSpPr txBox="1"/>
          <p:nvPr>
            <p:ph idx="2" type="subTitle"/>
          </p:nvPr>
        </p:nvSpPr>
        <p:spPr>
          <a:xfrm>
            <a:off x="5020819" y="2332547"/>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808" name="Google Shape;808;p106"/>
          <p:cNvSpPr txBox="1"/>
          <p:nvPr>
            <p:ph idx="3" type="subTitle"/>
          </p:nvPr>
        </p:nvSpPr>
        <p:spPr>
          <a:xfrm>
            <a:off x="5020819" y="3245334"/>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809" name="Google Shape;809;p106"/>
          <p:cNvSpPr txBox="1"/>
          <p:nvPr>
            <p:ph idx="4" type="subTitle"/>
          </p:nvPr>
        </p:nvSpPr>
        <p:spPr>
          <a:xfrm>
            <a:off x="5020819" y="4158131"/>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810" name="Google Shape;810;p106"/>
          <p:cNvSpPr txBox="1"/>
          <p:nvPr>
            <p:ph idx="5" type="body"/>
          </p:nvPr>
        </p:nvSpPr>
        <p:spPr>
          <a:xfrm>
            <a:off x="705956" y="1606069"/>
            <a:ext cx="3763200" cy="3192600"/>
          </a:xfrm>
          <a:prstGeom prst="rect">
            <a:avLst/>
          </a:prstGeom>
          <a:noFill/>
          <a:ln>
            <a:noFill/>
          </a:ln>
        </p:spPr>
        <p:txBody>
          <a:bodyPr anchorCtr="0" anchor="t" bIns="68575" lIns="68575" spcFirstLastPara="1" rIns="68575" wrap="square" tIns="68575">
            <a:noAutofit/>
          </a:bodyPr>
          <a:lstStyle>
            <a:lvl1pPr indent="-317500" lvl="0" marL="4572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1pPr>
            <a:lvl2pPr indent="-317500" lvl="1" marL="9144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2pPr>
            <a:lvl3pPr indent="-317500" lvl="2" marL="13716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3pPr>
            <a:lvl4pPr indent="-317500" lvl="3" marL="18288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4pPr>
            <a:lvl5pPr indent="-317500" lvl="4" marL="22860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5pPr>
            <a:lvl6pPr indent="-317500" lvl="5" marL="27432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6pPr>
            <a:lvl7pPr indent="-317500" lvl="6" marL="32004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7pPr>
            <a:lvl8pPr indent="-317500" lvl="7" marL="36576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8pPr>
            <a:lvl9pPr indent="-317500" lvl="8" marL="41148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811" name="Shape 811"/>
        <p:cNvGrpSpPr/>
        <p:nvPr/>
      </p:nvGrpSpPr>
      <p:grpSpPr>
        <a:xfrm>
          <a:off x="0" y="0"/>
          <a:ext cx="0" cy="0"/>
          <a:chOff x="0" y="0"/>
          <a:chExt cx="0" cy="0"/>
        </a:xfrm>
      </p:grpSpPr>
      <p:sp>
        <p:nvSpPr>
          <p:cNvPr id="812" name="Google Shape;812;p107"/>
          <p:cNvSpPr/>
          <p:nvPr/>
        </p:nvSpPr>
        <p:spPr>
          <a:xfrm rot="934741">
            <a:off x="1360679" y="1780791"/>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813" name="Google Shape;813;p107"/>
          <p:cNvPicPr preferRelativeResize="0"/>
          <p:nvPr/>
        </p:nvPicPr>
        <p:blipFill>
          <a:blip r:embed="rId2">
            <a:alphaModFix/>
          </a:blip>
          <a:stretch>
            <a:fillRect/>
          </a:stretch>
        </p:blipFill>
        <p:spPr>
          <a:xfrm>
            <a:off x="4247124" y="1715812"/>
            <a:ext cx="640978" cy="610634"/>
          </a:xfrm>
          <a:prstGeom prst="rect">
            <a:avLst/>
          </a:prstGeom>
          <a:noFill/>
          <a:ln>
            <a:noFill/>
          </a:ln>
        </p:spPr>
      </p:pic>
      <p:pic>
        <p:nvPicPr>
          <p:cNvPr id="814" name="Google Shape;814;p107"/>
          <p:cNvPicPr preferRelativeResize="0"/>
          <p:nvPr/>
        </p:nvPicPr>
        <p:blipFill rotWithShape="1">
          <a:blip r:embed="rId3">
            <a:alphaModFix/>
          </a:blip>
          <a:srcRect b="0" l="0" r="0" t="-969"/>
          <a:stretch/>
        </p:blipFill>
        <p:spPr>
          <a:xfrm>
            <a:off x="7113103" y="1763166"/>
            <a:ext cx="509718" cy="515922"/>
          </a:xfrm>
          <a:prstGeom prst="rect">
            <a:avLst/>
          </a:prstGeom>
          <a:noFill/>
          <a:ln>
            <a:noFill/>
          </a:ln>
        </p:spPr>
      </p:pic>
      <p:sp>
        <p:nvSpPr>
          <p:cNvPr id="815" name="Google Shape;815;p107"/>
          <p:cNvSpPr txBox="1"/>
          <p:nvPr>
            <p:ph type="title"/>
          </p:nvPr>
        </p:nvSpPr>
        <p:spPr>
          <a:xfrm>
            <a:off x="1670288" y="345750"/>
            <a:ext cx="58035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816" name="Google Shape;816;p107"/>
          <p:cNvSpPr txBox="1"/>
          <p:nvPr>
            <p:ph idx="1" type="subTitle"/>
          </p:nvPr>
        </p:nvSpPr>
        <p:spPr>
          <a:xfrm>
            <a:off x="357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17" name="Google Shape;817;p107"/>
          <p:cNvSpPr txBox="1"/>
          <p:nvPr>
            <p:ph idx="2" type="subTitle"/>
          </p:nvPr>
        </p:nvSpPr>
        <p:spPr>
          <a:xfrm>
            <a:off x="482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818" name="Google Shape;818;p107"/>
          <p:cNvSpPr txBox="1"/>
          <p:nvPr>
            <p:ph idx="3" type="subTitle"/>
          </p:nvPr>
        </p:nvSpPr>
        <p:spPr>
          <a:xfrm>
            <a:off x="327183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19" name="Google Shape;819;p107"/>
          <p:cNvSpPr txBox="1"/>
          <p:nvPr>
            <p:ph idx="4" type="subTitle"/>
          </p:nvPr>
        </p:nvSpPr>
        <p:spPr>
          <a:xfrm>
            <a:off x="339682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820" name="Google Shape;820;p107"/>
          <p:cNvSpPr txBox="1"/>
          <p:nvPr>
            <p:ph idx="5" type="subTitle"/>
          </p:nvPr>
        </p:nvSpPr>
        <p:spPr>
          <a:xfrm>
            <a:off x="6072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21" name="Google Shape;821;p107"/>
          <p:cNvSpPr txBox="1"/>
          <p:nvPr>
            <p:ph idx="6" type="subTitle"/>
          </p:nvPr>
        </p:nvSpPr>
        <p:spPr>
          <a:xfrm>
            <a:off x="6197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822" name="Shape 822"/>
        <p:cNvGrpSpPr/>
        <p:nvPr/>
      </p:nvGrpSpPr>
      <p:grpSpPr>
        <a:xfrm>
          <a:off x="0" y="0"/>
          <a:ext cx="0" cy="0"/>
          <a:chOff x="0" y="0"/>
          <a:chExt cx="0" cy="0"/>
        </a:xfrm>
      </p:grpSpPr>
      <p:sp>
        <p:nvSpPr>
          <p:cNvPr id="823" name="Google Shape;823;p108"/>
          <p:cNvSpPr/>
          <p:nvPr/>
        </p:nvSpPr>
        <p:spPr>
          <a:xfrm>
            <a:off x="47590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24" name="Google Shape;824;p108"/>
          <p:cNvSpPr/>
          <p:nvPr/>
        </p:nvSpPr>
        <p:spPr>
          <a:xfrm>
            <a:off x="4542677" y="2042215"/>
            <a:ext cx="1999631" cy="702350"/>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25" name="Google Shape;825;p108"/>
          <p:cNvSpPr/>
          <p:nvPr/>
        </p:nvSpPr>
        <p:spPr>
          <a:xfrm>
            <a:off x="67108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26" name="Google Shape;826;p108"/>
          <p:cNvSpPr/>
          <p:nvPr/>
        </p:nvSpPr>
        <p:spPr>
          <a:xfrm>
            <a:off x="6524213" y="2042215"/>
            <a:ext cx="1950053" cy="702350"/>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27" name="Google Shape;827;p108"/>
          <p:cNvSpPr/>
          <p:nvPr/>
        </p:nvSpPr>
        <p:spPr>
          <a:xfrm>
            <a:off x="2808111" y="908965"/>
            <a:ext cx="1578221" cy="1751743"/>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28" name="Google Shape;828;p108"/>
          <p:cNvSpPr/>
          <p:nvPr/>
        </p:nvSpPr>
        <p:spPr>
          <a:xfrm>
            <a:off x="2597486" y="2042215"/>
            <a:ext cx="1974842" cy="702350"/>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29" name="Google Shape;829;p108"/>
          <p:cNvSpPr/>
          <p:nvPr/>
        </p:nvSpPr>
        <p:spPr>
          <a:xfrm>
            <a:off x="857137" y="908965"/>
            <a:ext cx="1569958" cy="1751743"/>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30" name="Google Shape;830;p108"/>
          <p:cNvSpPr/>
          <p:nvPr/>
        </p:nvSpPr>
        <p:spPr>
          <a:xfrm>
            <a:off x="670464" y="2042215"/>
            <a:ext cx="1950053" cy="702350"/>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pic>
        <p:nvPicPr>
          <p:cNvPr id="831" name="Google Shape;831;p108"/>
          <p:cNvPicPr preferRelativeResize="0"/>
          <p:nvPr/>
        </p:nvPicPr>
        <p:blipFill>
          <a:blip r:embed="rId2">
            <a:alphaModFix/>
          </a:blip>
          <a:stretch>
            <a:fillRect/>
          </a:stretch>
        </p:blipFill>
        <p:spPr>
          <a:xfrm>
            <a:off x="1217016" y="1266206"/>
            <a:ext cx="848148" cy="807973"/>
          </a:xfrm>
          <a:prstGeom prst="rect">
            <a:avLst/>
          </a:prstGeom>
          <a:noFill/>
          <a:ln>
            <a:noFill/>
          </a:ln>
        </p:spPr>
      </p:pic>
      <p:pic>
        <p:nvPicPr>
          <p:cNvPr id="832" name="Google Shape;832;p108"/>
          <p:cNvPicPr preferRelativeResize="0"/>
          <p:nvPr/>
        </p:nvPicPr>
        <p:blipFill>
          <a:blip r:embed="rId3">
            <a:alphaModFix/>
          </a:blip>
          <a:stretch>
            <a:fillRect/>
          </a:stretch>
        </p:blipFill>
        <p:spPr>
          <a:xfrm>
            <a:off x="7107956" y="1266216"/>
            <a:ext cx="848148" cy="807973"/>
          </a:xfrm>
          <a:prstGeom prst="rect">
            <a:avLst/>
          </a:prstGeom>
          <a:noFill/>
          <a:ln>
            <a:noFill/>
          </a:ln>
        </p:spPr>
      </p:pic>
      <p:pic>
        <p:nvPicPr>
          <p:cNvPr id="833" name="Google Shape;833;p108"/>
          <p:cNvPicPr preferRelativeResize="0"/>
          <p:nvPr/>
        </p:nvPicPr>
        <p:blipFill rotWithShape="1">
          <a:blip r:embed="rId4">
            <a:alphaModFix/>
          </a:blip>
          <a:srcRect b="0" l="0" r="0" t="0"/>
          <a:stretch/>
        </p:blipFill>
        <p:spPr>
          <a:xfrm>
            <a:off x="3157153" y="1266206"/>
            <a:ext cx="848148" cy="807973"/>
          </a:xfrm>
          <a:prstGeom prst="rect">
            <a:avLst/>
          </a:prstGeom>
          <a:noFill/>
          <a:ln>
            <a:noFill/>
          </a:ln>
        </p:spPr>
      </p:pic>
      <p:pic>
        <p:nvPicPr>
          <p:cNvPr id="834" name="Google Shape;834;p108"/>
          <p:cNvPicPr preferRelativeResize="0"/>
          <p:nvPr/>
        </p:nvPicPr>
        <p:blipFill rotWithShape="1">
          <a:blip r:embed="rId5">
            <a:alphaModFix/>
          </a:blip>
          <a:srcRect b="19" l="0" r="0" t="29"/>
          <a:stretch/>
        </p:blipFill>
        <p:spPr>
          <a:xfrm>
            <a:off x="5123822" y="1266206"/>
            <a:ext cx="848148" cy="807977"/>
          </a:xfrm>
          <a:prstGeom prst="rect">
            <a:avLst/>
          </a:prstGeom>
          <a:noFill/>
          <a:ln>
            <a:noFill/>
          </a:ln>
        </p:spPr>
      </p:pic>
      <p:sp>
        <p:nvSpPr>
          <p:cNvPr id="835" name="Google Shape;835;p108"/>
          <p:cNvSpPr txBox="1"/>
          <p:nvPr>
            <p:ph idx="1" type="subTitle"/>
          </p:nvPr>
        </p:nvSpPr>
        <p:spPr>
          <a:xfrm>
            <a:off x="6705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36" name="Google Shape;836;p108"/>
          <p:cNvSpPr txBox="1"/>
          <p:nvPr>
            <p:ph idx="2" type="subTitle"/>
          </p:nvPr>
        </p:nvSpPr>
        <p:spPr>
          <a:xfrm>
            <a:off x="6704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837" name="Google Shape;837;p108"/>
          <p:cNvSpPr txBox="1"/>
          <p:nvPr>
            <p:ph idx="3" type="subTitle"/>
          </p:nvPr>
        </p:nvSpPr>
        <p:spPr>
          <a:xfrm>
            <a:off x="26136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38" name="Google Shape;838;p108"/>
          <p:cNvSpPr txBox="1"/>
          <p:nvPr>
            <p:ph idx="4" type="subTitle"/>
          </p:nvPr>
        </p:nvSpPr>
        <p:spPr>
          <a:xfrm>
            <a:off x="26135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839" name="Google Shape;839;p108"/>
          <p:cNvSpPr txBox="1"/>
          <p:nvPr>
            <p:ph idx="5" type="subTitle"/>
          </p:nvPr>
        </p:nvSpPr>
        <p:spPr>
          <a:xfrm>
            <a:off x="45567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40" name="Google Shape;840;p108"/>
          <p:cNvSpPr txBox="1"/>
          <p:nvPr>
            <p:ph idx="6" type="subTitle"/>
          </p:nvPr>
        </p:nvSpPr>
        <p:spPr>
          <a:xfrm>
            <a:off x="45566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841" name="Google Shape;841;p108"/>
          <p:cNvSpPr txBox="1"/>
          <p:nvPr>
            <p:ph idx="7" type="subTitle"/>
          </p:nvPr>
        </p:nvSpPr>
        <p:spPr>
          <a:xfrm>
            <a:off x="64998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42" name="Google Shape;842;p108"/>
          <p:cNvSpPr txBox="1"/>
          <p:nvPr>
            <p:ph idx="8" type="subTitle"/>
          </p:nvPr>
        </p:nvSpPr>
        <p:spPr>
          <a:xfrm>
            <a:off x="64997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843" name="Shape 843"/>
        <p:cNvGrpSpPr/>
        <p:nvPr/>
      </p:nvGrpSpPr>
      <p:grpSpPr>
        <a:xfrm>
          <a:off x="0" y="0"/>
          <a:ext cx="0" cy="0"/>
          <a:chOff x="0" y="0"/>
          <a:chExt cx="0" cy="0"/>
        </a:xfrm>
      </p:grpSpPr>
      <p:sp>
        <p:nvSpPr>
          <p:cNvPr id="844" name="Google Shape;844;p109"/>
          <p:cNvSpPr/>
          <p:nvPr/>
        </p:nvSpPr>
        <p:spPr>
          <a:xfrm>
            <a:off x="585762" y="612139"/>
            <a:ext cx="7974598" cy="166737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45" name="Google Shape;845;p109"/>
          <p:cNvSpPr/>
          <p:nvPr/>
        </p:nvSpPr>
        <p:spPr>
          <a:xfrm>
            <a:off x="831533"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46" name="Google Shape;846;p109"/>
          <p:cNvSpPr/>
          <p:nvPr/>
        </p:nvSpPr>
        <p:spPr>
          <a:xfrm>
            <a:off x="2931795"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47" name="Google Shape;847;p109"/>
          <p:cNvSpPr/>
          <p:nvPr/>
        </p:nvSpPr>
        <p:spPr>
          <a:xfrm>
            <a:off x="5034915" y="857904"/>
            <a:ext cx="1175861" cy="1175861"/>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48" name="Google Shape;848;p109"/>
          <p:cNvSpPr/>
          <p:nvPr/>
        </p:nvSpPr>
        <p:spPr>
          <a:xfrm>
            <a:off x="7136606" y="857904"/>
            <a:ext cx="1175860" cy="1175861"/>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49" name="Google Shape;849;p109"/>
          <p:cNvSpPr/>
          <p:nvPr/>
        </p:nvSpPr>
        <p:spPr>
          <a:xfrm>
            <a:off x="1225153" y="2422385"/>
            <a:ext cx="389334" cy="225742"/>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50" name="Google Shape;850;p109"/>
          <p:cNvSpPr/>
          <p:nvPr/>
        </p:nvSpPr>
        <p:spPr>
          <a:xfrm>
            <a:off x="3325415" y="2424528"/>
            <a:ext cx="389334" cy="225742"/>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51" name="Google Shape;851;p109"/>
          <p:cNvSpPr/>
          <p:nvPr/>
        </p:nvSpPr>
        <p:spPr>
          <a:xfrm>
            <a:off x="5427821" y="2424528"/>
            <a:ext cx="389334" cy="225742"/>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52" name="Google Shape;852;p109"/>
          <p:cNvSpPr/>
          <p:nvPr/>
        </p:nvSpPr>
        <p:spPr>
          <a:xfrm>
            <a:off x="7529513" y="2424528"/>
            <a:ext cx="389334" cy="225742"/>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853" name="Google Shape;853;p109"/>
          <p:cNvSpPr txBox="1"/>
          <p:nvPr/>
        </p:nvSpPr>
        <p:spPr>
          <a:xfrm>
            <a:off x="831524"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01</a:t>
            </a:r>
            <a:endParaRPr b="1" sz="3000">
              <a:solidFill>
                <a:srgbClr val="FFFFFF"/>
              </a:solidFill>
              <a:latin typeface="Poppins"/>
              <a:ea typeface="Poppins"/>
              <a:cs typeface="Poppins"/>
              <a:sym typeface="Poppins"/>
            </a:endParaRPr>
          </a:p>
        </p:txBody>
      </p:sp>
      <p:sp>
        <p:nvSpPr>
          <p:cNvPr id="854" name="Google Shape;854;p109"/>
          <p:cNvSpPr txBox="1"/>
          <p:nvPr/>
        </p:nvSpPr>
        <p:spPr>
          <a:xfrm>
            <a:off x="2931790"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02</a:t>
            </a:r>
            <a:endParaRPr b="1" sz="3000">
              <a:solidFill>
                <a:srgbClr val="FFFFFF"/>
              </a:solidFill>
              <a:latin typeface="Poppins"/>
              <a:ea typeface="Poppins"/>
              <a:cs typeface="Poppins"/>
              <a:sym typeface="Poppins"/>
            </a:endParaRPr>
          </a:p>
        </p:txBody>
      </p:sp>
      <p:sp>
        <p:nvSpPr>
          <p:cNvPr id="855" name="Google Shape;855;p109"/>
          <p:cNvSpPr txBox="1"/>
          <p:nvPr/>
        </p:nvSpPr>
        <p:spPr>
          <a:xfrm>
            <a:off x="5034919"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03</a:t>
            </a:r>
            <a:endParaRPr b="1" sz="3000">
              <a:solidFill>
                <a:srgbClr val="FFFFFF"/>
              </a:solidFill>
              <a:latin typeface="Poppins"/>
              <a:ea typeface="Poppins"/>
              <a:cs typeface="Poppins"/>
              <a:sym typeface="Poppins"/>
            </a:endParaRPr>
          </a:p>
        </p:txBody>
      </p:sp>
      <p:sp>
        <p:nvSpPr>
          <p:cNvPr id="856" name="Google Shape;856;p109"/>
          <p:cNvSpPr txBox="1"/>
          <p:nvPr/>
        </p:nvSpPr>
        <p:spPr>
          <a:xfrm>
            <a:off x="7136608"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04</a:t>
            </a:r>
            <a:endParaRPr b="1" sz="3000">
              <a:solidFill>
                <a:srgbClr val="FFFFFF"/>
              </a:solidFill>
              <a:latin typeface="Poppins"/>
              <a:ea typeface="Poppins"/>
              <a:cs typeface="Poppins"/>
              <a:sym typeface="Poppins"/>
            </a:endParaRPr>
          </a:p>
        </p:txBody>
      </p:sp>
      <p:sp>
        <p:nvSpPr>
          <p:cNvPr id="857" name="Google Shape;857;p109"/>
          <p:cNvSpPr txBox="1"/>
          <p:nvPr>
            <p:ph idx="1" type="subTitle"/>
          </p:nvPr>
        </p:nvSpPr>
        <p:spPr>
          <a:xfrm>
            <a:off x="4419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58" name="Google Shape;858;p109"/>
          <p:cNvSpPr txBox="1"/>
          <p:nvPr>
            <p:ph idx="2" type="subTitle"/>
          </p:nvPr>
        </p:nvSpPr>
        <p:spPr>
          <a:xfrm>
            <a:off x="25564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59" name="Google Shape;859;p109"/>
          <p:cNvSpPr txBox="1"/>
          <p:nvPr>
            <p:ph idx="3" type="subTitle"/>
          </p:nvPr>
        </p:nvSpPr>
        <p:spPr>
          <a:xfrm>
            <a:off x="46710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60" name="Google Shape;860;p109"/>
          <p:cNvSpPr txBox="1"/>
          <p:nvPr>
            <p:ph idx="4" type="subTitle"/>
          </p:nvPr>
        </p:nvSpPr>
        <p:spPr>
          <a:xfrm>
            <a:off x="67855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861" name="Shape 861"/>
        <p:cNvGrpSpPr/>
        <p:nvPr/>
      </p:nvGrpSpPr>
      <p:grpSpPr>
        <a:xfrm>
          <a:off x="0" y="0"/>
          <a:ext cx="0" cy="0"/>
          <a:chOff x="0" y="0"/>
          <a:chExt cx="0" cy="0"/>
        </a:xfrm>
      </p:grpSpPr>
      <p:pic>
        <p:nvPicPr>
          <p:cNvPr id="862" name="Google Shape;862;p110"/>
          <p:cNvPicPr preferRelativeResize="0"/>
          <p:nvPr/>
        </p:nvPicPr>
        <p:blipFill rotWithShape="1">
          <a:blip r:embed="rId2">
            <a:alphaModFix/>
          </a:blip>
          <a:srcRect b="-4264" l="-2564" r="-1699" t="0"/>
          <a:stretch/>
        </p:blipFill>
        <p:spPr>
          <a:xfrm rot="-459400">
            <a:off x="-206659" y="4031930"/>
            <a:ext cx="1156371" cy="1156354"/>
          </a:xfrm>
          <a:prstGeom prst="rect">
            <a:avLst/>
          </a:prstGeom>
          <a:noFill/>
          <a:ln>
            <a:noFill/>
          </a:ln>
        </p:spPr>
      </p:pic>
      <p:grpSp>
        <p:nvGrpSpPr>
          <p:cNvPr id="863" name="Google Shape;863;p110"/>
          <p:cNvGrpSpPr/>
          <p:nvPr/>
        </p:nvGrpSpPr>
        <p:grpSpPr>
          <a:xfrm flipH="1" rot="10800000">
            <a:off x="4930856" y="0"/>
            <a:ext cx="4943475" cy="846600"/>
            <a:chOff x="5600700" y="5777525"/>
            <a:chExt cx="6591300" cy="1128800"/>
          </a:xfrm>
        </p:grpSpPr>
        <p:pic>
          <p:nvPicPr>
            <p:cNvPr id="864" name="Google Shape;864;p110"/>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865" name="Google Shape;865;p110"/>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866" name="Google Shape;866;p110"/>
          <p:cNvSpPr/>
          <p:nvPr/>
        </p:nvSpPr>
        <p:spPr>
          <a:xfrm rot="934741">
            <a:off x="1267111" y="4025035"/>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867" name="Google Shape;867;p110"/>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68" name="Google Shape;868;p110"/>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869" name="Google Shape;869;p110"/>
          <p:cNvSpPr txBox="1"/>
          <p:nvPr>
            <p:ph idx="3" type="subTitle"/>
          </p:nvPr>
        </p:nvSpPr>
        <p:spPr>
          <a:xfrm>
            <a:off x="3910781" y="39567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70" name="Google Shape;870;p110"/>
          <p:cNvSpPr txBox="1"/>
          <p:nvPr>
            <p:ph idx="4" type="subTitle"/>
          </p:nvPr>
        </p:nvSpPr>
        <p:spPr>
          <a:xfrm>
            <a:off x="3910781" y="34290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871" name="Google Shape;871;p110"/>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872" name="Shape 872"/>
        <p:cNvGrpSpPr/>
        <p:nvPr/>
      </p:nvGrpSpPr>
      <p:grpSpPr>
        <a:xfrm>
          <a:off x="0" y="0"/>
          <a:ext cx="0" cy="0"/>
          <a:chOff x="0" y="0"/>
          <a:chExt cx="0" cy="0"/>
        </a:xfrm>
      </p:grpSpPr>
      <p:pic>
        <p:nvPicPr>
          <p:cNvPr id="873" name="Google Shape;873;p111"/>
          <p:cNvPicPr preferRelativeResize="0"/>
          <p:nvPr/>
        </p:nvPicPr>
        <p:blipFill rotWithShape="1">
          <a:blip r:embed="rId2">
            <a:alphaModFix/>
          </a:blip>
          <a:srcRect b="0" l="15232" r="0" t="14412"/>
          <a:stretch/>
        </p:blipFill>
        <p:spPr>
          <a:xfrm>
            <a:off x="0" y="0"/>
            <a:ext cx="1985403" cy="2009605"/>
          </a:xfrm>
          <a:prstGeom prst="rect">
            <a:avLst/>
          </a:prstGeom>
          <a:noFill/>
          <a:ln>
            <a:noFill/>
          </a:ln>
        </p:spPr>
      </p:pic>
      <p:pic>
        <p:nvPicPr>
          <p:cNvPr id="874" name="Google Shape;874;p111"/>
          <p:cNvPicPr preferRelativeResize="0"/>
          <p:nvPr/>
        </p:nvPicPr>
        <p:blipFill rotWithShape="1">
          <a:blip r:embed="rId3">
            <a:alphaModFix/>
          </a:blip>
          <a:srcRect b="0" l="0" r="0" t="24431"/>
          <a:stretch/>
        </p:blipFill>
        <p:spPr>
          <a:xfrm rot="10800000">
            <a:off x="8397619" y="4594725"/>
            <a:ext cx="746381" cy="548775"/>
          </a:xfrm>
          <a:prstGeom prst="rect">
            <a:avLst/>
          </a:prstGeom>
          <a:noFill/>
          <a:ln>
            <a:noFill/>
          </a:ln>
        </p:spPr>
      </p:pic>
      <p:sp>
        <p:nvSpPr>
          <p:cNvPr id="875" name="Google Shape;875;p111"/>
          <p:cNvSpPr txBox="1"/>
          <p:nvPr>
            <p:ph idx="1" type="subTitle"/>
          </p:nvPr>
        </p:nvSpPr>
        <p:spPr>
          <a:xfrm>
            <a:off x="3313538" y="8933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76" name="Google Shape;876;p111"/>
          <p:cNvSpPr txBox="1"/>
          <p:nvPr>
            <p:ph idx="2" type="subTitle"/>
          </p:nvPr>
        </p:nvSpPr>
        <p:spPr>
          <a:xfrm>
            <a:off x="3313538" y="3655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877" name="Google Shape;877;p111"/>
          <p:cNvSpPr txBox="1"/>
          <p:nvPr>
            <p:ph idx="3" type="subTitle"/>
          </p:nvPr>
        </p:nvSpPr>
        <p:spPr>
          <a:xfrm>
            <a:off x="3313538" y="237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78" name="Google Shape;878;p111"/>
          <p:cNvSpPr txBox="1"/>
          <p:nvPr>
            <p:ph idx="4" type="subTitle"/>
          </p:nvPr>
        </p:nvSpPr>
        <p:spPr>
          <a:xfrm>
            <a:off x="3313538" y="185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879" name="Google Shape;879;p111"/>
          <p:cNvSpPr txBox="1"/>
          <p:nvPr>
            <p:ph idx="5" type="subTitle"/>
          </p:nvPr>
        </p:nvSpPr>
        <p:spPr>
          <a:xfrm>
            <a:off x="3313538" y="392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80" name="Google Shape;880;p111"/>
          <p:cNvSpPr txBox="1"/>
          <p:nvPr>
            <p:ph idx="6" type="subTitle"/>
          </p:nvPr>
        </p:nvSpPr>
        <p:spPr>
          <a:xfrm>
            <a:off x="3313538" y="339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881" name="Shape 881"/>
        <p:cNvGrpSpPr/>
        <p:nvPr/>
      </p:nvGrpSpPr>
      <p:grpSpPr>
        <a:xfrm>
          <a:off x="0" y="0"/>
          <a:ext cx="0" cy="0"/>
          <a:chOff x="0" y="0"/>
          <a:chExt cx="0" cy="0"/>
        </a:xfrm>
      </p:grpSpPr>
      <p:pic>
        <p:nvPicPr>
          <p:cNvPr id="882" name="Google Shape;882;p112"/>
          <p:cNvPicPr preferRelativeResize="0"/>
          <p:nvPr/>
        </p:nvPicPr>
        <p:blipFill rotWithShape="1">
          <a:blip r:embed="rId2">
            <a:alphaModFix/>
          </a:blip>
          <a:srcRect b="60476" l="-1758" r="15573" t="-3404"/>
          <a:stretch/>
        </p:blipFill>
        <p:spPr>
          <a:xfrm flipH="1">
            <a:off x="1" y="2175056"/>
            <a:ext cx="2520318" cy="2968443"/>
          </a:xfrm>
          <a:prstGeom prst="rect">
            <a:avLst/>
          </a:prstGeom>
          <a:noFill/>
          <a:ln>
            <a:noFill/>
          </a:ln>
        </p:spPr>
      </p:pic>
      <p:sp>
        <p:nvSpPr>
          <p:cNvPr id="883" name="Google Shape;883;p112"/>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84" name="Google Shape;884;p112"/>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885" name="Google Shape;885;p112"/>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886" name="Google Shape;886;p112"/>
          <p:cNvSpPr txBox="1"/>
          <p:nvPr>
            <p:ph idx="3" type="subTitle"/>
          </p:nvPr>
        </p:nvSpPr>
        <p:spPr>
          <a:xfrm>
            <a:off x="3910781" y="38841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87" name="Google Shape;887;p112"/>
          <p:cNvSpPr txBox="1"/>
          <p:nvPr>
            <p:ph idx="4" type="subTitle"/>
          </p:nvPr>
        </p:nvSpPr>
        <p:spPr>
          <a:xfrm>
            <a:off x="3910781" y="33564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77" name="Shape 77"/>
        <p:cNvGrpSpPr/>
        <p:nvPr/>
      </p:nvGrpSpPr>
      <p:grpSpPr>
        <a:xfrm>
          <a:off x="0" y="0"/>
          <a:ext cx="0" cy="0"/>
          <a:chOff x="0" y="0"/>
          <a:chExt cx="0" cy="0"/>
        </a:xfrm>
      </p:grpSpPr>
      <p:pic>
        <p:nvPicPr>
          <p:cNvPr id="78" name="Google Shape;78;p12"/>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79" name="Google Shape;79;p12"/>
          <p:cNvSpPr/>
          <p:nvPr>
            <p:ph idx="2" type="pic"/>
          </p:nvPr>
        </p:nvSpPr>
        <p:spPr>
          <a:xfrm>
            <a:off x="736200" y="697613"/>
            <a:ext cx="7671600" cy="3748200"/>
          </a:xfrm>
          <a:prstGeom prst="roundRect">
            <a:avLst>
              <a:gd fmla="val 16667" name="adj"/>
            </a:avLst>
          </a:prstGeom>
          <a:noFill/>
          <a:ln>
            <a:noFill/>
          </a:ln>
        </p:spPr>
      </p:sp>
      <p:sp>
        <p:nvSpPr>
          <p:cNvPr id="80" name="Google Shape;80;p12"/>
          <p:cNvSpPr/>
          <p:nvPr/>
        </p:nvSpPr>
        <p:spPr>
          <a:xfrm rot="933714">
            <a:off x="787935" y="594473"/>
            <a:ext cx="535636" cy="470566"/>
          </a:xfrm>
          <a:prstGeom prst="hear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81" name="Google Shape;81;p12"/>
          <p:cNvGrpSpPr/>
          <p:nvPr/>
        </p:nvGrpSpPr>
        <p:grpSpPr>
          <a:xfrm>
            <a:off x="4350628" y="2217887"/>
            <a:ext cx="557044" cy="707722"/>
            <a:chOff x="5576150" y="1977075"/>
            <a:chExt cx="742725" cy="1133625"/>
          </a:xfrm>
        </p:grpSpPr>
        <p:sp>
          <p:nvSpPr>
            <p:cNvPr id="82" name="Google Shape;82;p12"/>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3" name="Google Shape;83;p12"/>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888" name="Shape 888"/>
        <p:cNvGrpSpPr/>
        <p:nvPr/>
      </p:nvGrpSpPr>
      <p:grpSpPr>
        <a:xfrm>
          <a:off x="0" y="0"/>
          <a:ext cx="0" cy="0"/>
          <a:chOff x="0" y="0"/>
          <a:chExt cx="0" cy="0"/>
        </a:xfrm>
      </p:grpSpPr>
      <p:pic>
        <p:nvPicPr>
          <p:cNvPr id="889" name="Google Shape;889;p113"/>
          <p:cNvPicPr preferRelativeResize="0"/>
          <p:nvPr/>
        </p:nvPicPr>
        <p:blipFill rotWithShape="1">
          <a:blip r:embed="rId2">
            <a:alphaModFix/>
          </a:blip>
          <a:srcRect b="26062" l="-1404" r="15220" t="29604"/>
          <a:stretch/>
        </p:blipFill>
        <p:spPr>
          <a:xfrm flipH="1">
            <a:off x="1" y="0"/>
            <a:ext cx="2520318" cy="3065528"/>
          </a:xfrm>
          <a:prstGeom prst="rect">
            <a:avLst/>
          </a:prstGeom>
          <a:noFill/>
          <a:ln>
            <a:noFill/>
          </a:ln>
        </p:spPr>
      </p:pic>
      <p:pic>
        <p:nvPicPr>
          <p:cNvPr id="890" name="Google Shape;890;p113"/>
          <p:cNvPicPr preferRelativeResize="0"/>
          <p:nvPr/>
        </p:nvPicPr>
        <p:blipFill rotWithShape="1">
          <a:blip r:embed="rId2">
            <a:alphaModFix/>
          </a:blip>
          <a:srcRect b="26062" l="-1404" r="15220" t="29604"/>
          <a:stretch/>
        </p:blipFill>
        <p:spPr>
          <a:xfrm flipH="1">
            <a:off x="1" y="2077969"/>
            <a:ext cx="2520318" cy="3065528"/>
          </a:xfrm>
          <a:prstGeom prst="rect">
            <a:avLst/>
          </a:prstGeom>
          <a:noFill/>
          <a:ln>
            <a:noFill/>
          </a:ln>
        </p:spPr>
      </p:pic>
      <p:sp>
        <p:nvSpPr>
          <p:cNvPr id="891" name="Google Shape;891;p113"/>
          <p:cNvSpPr txBox="1"/>
          <p:nvPr>
            <p:ph idx="1" type="subTitle"/>
          </p:nvPr>
        </p:nvSpPr>
        <p:spPr>
          <a:xfrm>
            <a:off x="3910781" y="23565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92" name="Google Shape;892;p113"/>
          <p:cNvSpPr txBox="1"/>
          <p:nvPr>
            <p:ph idx="2" type="subTitle"/>
          </p:nvPr>
        </p:nvSpPr>
        <p:spPr>
          <a:xfrm>
            <a:off x="3910781" y="18288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893" name="Google Shape;893;p113"/>
          <p:cNvSpPr txBox="1"/>
          <p:nvPr>
            <p:ph idx="3" type="subTitle"/>
          </p:nvPr>
        </p:nvSpPr>
        <p:spPr>
          <a:xfrm>
            <a:off x="3910781" y="3998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94" name="Google Shape;894;p113"/>
          <p:cNvSpPr txBox="1"/>
          <p:nvPr>
            <p:ph idx="4" type="subTitle"/>
          </p:nvPr>
        </p:nvSpPr>
        <p:spPr>
          <a:xfrm>
            <a:off x="3910781" y="3470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895" name="Google Shape;895;p113"/>
          <p:cNvSpPr txBox="1"/>
          <p:nvPr>
            <p:ph idx="5" type="subTitle"/>
          </p:nvPr>
        </p:nvSpPr>
        <p:spPr>
          <a:xfrm>
            <a:off x="3910781" y="69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896" name="Google Shape;896;p113"/>
          <p:cNvSpPr txBox="1"/>
          <p:nvPr>
            <p:ph idx="6" type="subTitle"/>
          </p:nvPr>
        </p:nvSpPr>
        <p:spPr>
          <a:xfrm>
            <a:off x="3910781" y="17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897" name="Shape 897"/>
        <p:cNvGrpSpPr/>
        <p:nvPr/>
      </p:nvGrpSpPr>
      <p:grpSpPr>
        <a:xfrm>
          <a:off x="0" y="0"/>
          <a:ext cx="0" cy="0"/>
          <a:chOff x="0" y="0"/>
          <a:chExt cx="0" cy="0"/>
        </a:xfrm>
      </p:grpSpPr>
      <p:pic>
        <p:nvPicPr>
          <p:cNvPr id="898" name="Google Shape;898;p114"/>
          <p:cNvPicPr preferRelativeResize="0"/>
          <p:nvPr/>
        </p:nvPicPr>
        <p:blipFill rotWithShape="1">
          <a:blip r:embed="rId2">
            <a:alphaModFix/>
          </a:blip>
          <a:srcRect b="4494" l="-1404" r="15220" t="29603"/>
          <a:stretch/>
        </p:blipFill>
        <p:spPr>
          <a:xfrm flipH="1">
            <a:off x="1" y="0"/>
            <a:ext cx="2520318" cy="4557153"/>
          </a:xfrm>
          <a:prstGeom prst="rect">
            <a:avLst/>
          </a:prstGeom>
          <a:noFill/>
          <a:ln>
            <a:noFill/>
          </a:ln>
        </p:spPr>
      </p:pic>
      <p:sp>
        <p:nvSpPr>
          <p:cNvPr id="899" name="Google Shape;899;p114"/>
          <p:cNvSpPr txBox="1"/>
          <p:nvPr>
            <p:ph idx="1" type="subTitle"/>
          </p:nvPr>
        </p:nvSpPr>
        <p:spPr>
          <a:xfrm>
            <a:off x="3910781" y="2699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00" name="Google Shape;900;p114"/>
          <p:cNvSpPr txBox="1"/>
          <p:nvPr>
            <p:ph idx="2" type="subTitle"/>
          </p:nvPr>
        </p:nvSpPr>
        <p:spPr>
          <a:xfrm>
            <a:off x="3910781" y="2171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901" name="Google Shape;901;p114"/>
          <p:cNvSpPr txBox="1"/>
          <p:nvPr>
            <p:ph idx="3" type="subTitle"/>
          </p:nvPr>
        </p:nvSpPr>
        <p:spPr>
          <a:xfrm>
            <a:off x="3910781" y="10421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902" name="Google Shape;902;p114"/>
          <p:cNvSpPr txBox="1"/>
          <p:nvPr>
            <p:ph idx="4" type="subTitle"/>
          </p:nvPr>
        </p:nvSpPr>
        <p:spPr>
          <a:xfrm>
            <a:off x="3910781" y="5143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903" name="Shape 903"/>
        <p:cNvGrpSpPr/>
        <p:nvPr/>
      </p:nvGrpSpPr>
      <p:grpSpPr>
        <a:xfrm>
          <a:off x="0" y="0"/>
          <a:ext cx="0" cy="0"/>
          <a:chOff x="0" y="0"/>
          <a:chExt cx="0" cy="0"/>
        </a:xfrm>
      </p:grpSpPr>
      <p:sp>
        <p:nvSpPr>
          <p:cNvPr id="904" name="Google Shape;904;p115"/>
          <p:cNvSpPr/>
          <p:nvPr/>
        </p:nvSpPr>
        <p:spPr>
          <a:xfrm>
            <a:off x="2200434" y="4672013"/>
            <a:ext cx="48801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05" name="Google Shape;905;p115"/>
          <p:cNvSpPr/>
          <p:nvPr/>
        </p:nvSpPr>
        <p:spPr>
          <a:xfrm>
            <a:off x="1314609" y="4672013"/>
            <a:ext cx="4880100" cy="4716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06" name="Google Shape;906;p115"/>
          <p:cNvSpPr/>
          <p:nvPr/>
        </p:nvSpPr>
        <p:spPr>
          <a:xfrm flipH="1" rot="10800000">
            <a:off x="0" y="-190"/>
            <a:ext cx="8672400" cy="4672200"/>
          </a:xfrm>
          <a:prstGeom prst="round1Rect">
            <a:avLst>
              <a:gd fmla="val 11140"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907" name="Google Shape;907;p115"/>
          <p:cNvSpPr txBox="1"/>
          <p:nvPr/>
        </p:nvSpPr>
        <p:spPr>
          <a:xfrm>
            <a:off x="452872" y="325519"/>
            <a:ext cx="68706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FF816A"/>
                </a:solidFill>
                <a:latin typeface="Poppins"/>
                <a:ea typeface="Poppins"/>
                <a:cs typeface="Poppins"/>
                <a:sym typeface="Poppins"/>
              </a:rPr>
              <a:t>Help Seeking</a:t>
            </a:r>
            <a:endParaRPr b="1" sz="3600">
              <a:solidFill>
                <a:srgbClr val="FF816A"/>
              </a:solidFill>
              <a:latin typeface="Poppins"/>
              <a:ea typeface="Poppins"/>
              <a:cs typeface="Poppins"/>
              <a:sym typeface="Poppins"/>
            </a:endParaRPr>
          </a:p>
        </p:txBody>
      </p:sp>
      <p:sp>
        <p:nvSpPr>
          <p:cNvPr id="908" name="Google Shape;908;p115"/>
          <p:cNvSpPr/>
          <p:nvPr/>
        </p:nvSpPr>
        <p:spPr>
          <a:xfrm>
            <a:off x="-336760" y="4672013"/>
            <a:ext cx="4880100" cy="471600"/>
          </a:xfrm>
          <a:prstGeom prst="roundRect">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909" name="Google Shape;909;p115"/>
          <p:cNvPicPr preferRelativeResize="0"/>
          <p:nvPr/>
        </p:nvPicPr>
        <p:blipFill>
          <a:blip r:embed="rId2">
            <a:alphaModFix/>
          </a:blip>
          <a:stretch>
            <a:fillRect/>
          </a:stretch>
        </p:blipFill>
        <p:spPr>
          <a:xfrm>
            <a:off x="371513" y="4057658"/>
            <a:ext cx="1057388" cy="1028804"/>
          </a:xfrm>
          <a:prstGeom prst="rect">
            <a:avLst/>
          </a:prstGeom>
          <a:noFill/>
          <a:ln>
            <a:noFill/>
          </a:ln>
        </p:spPr>
      </p:pic>
      <p:sp>
        <p:nvSpPr>
          <p:cNvPr id="910" name="Google Shape;910;p115"/>
          <p:cNvSpPr/>
          <p:nvPr/>
        </p:nvSpPr>
        <p:spPr>
          <a:xfrm rot="5400000">
            <a:off x="7094550" y="-224762"/>
            <a:ext cx="36273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11" name="Google Shape;911;p115"/>
          <p:cNvSpPr/>
          <p:nvPr/>
        </p:nvSpPr>
        <p:spPr>
          <a:xfrm rot="5400000">
            <a:off x="7094550" y="-971194"/>
            <a:ext cx="3627300" cy="471600"/>
          </a:xfrm>
          <a:prstGeom prst="roundRect">
            <a:avLst>
              <a:gd fmla="val 50000" name="adj"/>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912" name="Google Shape;912;p115"/>
          <p:cNvPicPr preferRelativeResize="0"/>
          <p:nvPr/>
        </p:nvPicPr>
        <p:blipFill>
          <a:blip r:embed="rId2">
            <a:alphaModFix/>
          </a:blip>
          <a:stretch>
            <a:fillRect/>
          </a:stretch>
        </p:blipFill>
        <p:spPr>
          <a:xfrm>
            <a:off x="8160675" y="493915"/>
            <a:ext cx="776906" cy="755911"/>
          </a:xfrm>
          <a:prstGeom prst="rect">
            <a:avLst/>
          </a:prstGeom>
          <a:noFill/>
          <a:ln>
            <a:noFill/>
          </a:ln>
        </p:spPr>
      </p:pic>
      <p:pic>
        <p:nvPicPr>
          <p:cNvPr id="913" name="Google Shape;913;p115"/>
          <p:cNvPicPr preferRelativeResize="0"/>
          <p:nvPr/>
        </p:nvPicPr>
        <p:blipFill>
          <a:blip r:embed="rId3">
            <a:alphaModFix/>
          </a:blip>
          <a:stretch>
            <a:fillRect/>
          </a:stretch>
        </p:blipFill>
        <p:spPr>
          <a:xfrm>
            <a:off x="7367743" y="208181"/>
            <a:ext cx="547538" cy="532726"/>
          </a:xfrm>
          <a:prstGeom prst="rect">
            <a:avLst/>
          </a:prstGeom>
          <a:noFill/>
          <a:ln>
            <a:noFill/>
          </a:ln>
        </p:spPr>
      </p:pic>
      <p:sp>
        <p:nvSpPr>
          <p:cNvPr id="914" name="Google Shape;914;p115"/>
          <p:cNvSpPr txBox="1"/>
          <p:nvPr/>
        </p:nvSpPr>
        <p:spPr>
          <a:xfrm>
            <a:off x="485812" y="1765256"/>
            <a:ext cx="36558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National Center for Missing &amp; Exploited Children</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chemeClr val="hlink"/>
                </a:solidFill>
                <a:uFill>
                  <a:noFill/>
                </a:uFill>
                <a:latin typeface="Cabin"/>
                <a:ea typeface="Cabin"/>
                <a:cs typeface="Cabin"/>
                <a:sym typeface="Cabin"/>
                <a:hlinkClick r:id="rId4"/>
              </a:rPr>
              <a:t>www.missingkids.org/gethelpnow/csam-resources</a:t>
            </a:r>
            <a:endParaRPr b="1" sz="1200">
              <a:solidFill>
                <a:srgbClr val="545758"/>
              </a:solidFill>
              <a:latin typeface="Cabin"/>
              <a:ea typeface="Cabin"/>
              <a:cs typeface="Cabin"/>
              <a:sym typeface="Cabin"/>
            </a:endParaRPr>
          </a:p>
        </p:txBody>
      </p:sp>
      <p:sp>
        <p:nvSpPr>
          <p:cNvPr id="915" name="Google Shape;915;p115"/>
          <p:cNvSpPr txBox="1"/>
          <p:nvPr/>
        </p:nvSpPr>
        <p:spPr>
          <a:xfrm>
            <a:off x="485813" y="1251844"/>
            <a:ext cx="3696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To get help taking down sexually-explicit images/videos</a:t>
            </a:r>
            <a:endParaRPr b="1" sz="1400">
              <a:solidFill>
                <a:srgbClr val="43919B"/>
              </a:solidFill>
              <a:latin typeface="Poppins"/>
              <a:ea typeface="Poppins"/>
              <a:cs typeface="Poppins"/>
              <a:sym typeface="Poppins"/>
            </a:endParaRPr>
          </a:p>
        </p:txBody>
      </p:sp>
      <p:sp>
        <p:nvSpPr>
          <p:cNvPr id="916" name="Google Shape;916;p115"/>
          <p:cNvSpPr txBox="1"/>
          <p:nvPr/>
        </p:nvSpPr>
        <p:spPr>
          <a:xfrm>
            <a:off x="485812" y="3389325"/>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RAINN: National Sexual Assault Hotline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www.rainn.org</a:t>
            </a:r>
            <a:endParaRPr b="1" sz="1200">
              <a:solidFill>
                <a:srgbClr val="545758"/>
              </a:solidFill>
              <a:latin typeface="Cabin"/>
              <a:ea typeface="Cabin"/>
              <a:cs typeface="Cabin"/>
              <a:sym typeface="Cabin"/>
            </a:endParaRPr>
          </a:p>
        </p:txBody>
      </p:sp>
      <p:sp>
        <p:nvSpPr>
          <p:cNvPr id="917" name="Google Shape;917;p115"/>
          <p:cNvSpPr txBox="1"/>
          <p:nvPr/>
        </p:nvSpPr>
        <p:spPr>
          <a:xfrm>
            <a:off x="485813" y="2645100"/>
            <a:ext cx="3489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A 24/7 sexual assault hotline providing victim services for survivors of sexual assault.</a:t>
            </a:r>
            <a:endParaRPr b="1" sz="1400">
              <a:solidFill>
                <a:srgbClr val="43919B"/>
              </a:solidFill>
              <a:latin typeface="Poppins"/>
              <a:ea typeface="Poppins"/>
              <a:cs typeface="Poppins"/>
              <a:sym typeface="Poppins"/>
            </a:endParaRPr>
          </a:p>
        </p:txBody>
      </p:sp>
      <p:sp>
        <p:nvSpPr>
          <p:cNvPr id="918" name="Google Shape;918;p115"/>
          <p:cNvSpPr txBox="1"/>
          <p:nvPr/>
        </p:nvSpPr>
        <p:spPr>
          <a:xfrm>
            <a:off x="4603181" y="1765256"/>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Love is Respect</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www.loveisrespect.org</a:t>
            </a:r>
            <a:endParaRPr b="1" sz="1200">
              <a:solidFill>
                <a:srgbClr val="545758"/>
              </a:solidFill>
              <a:latin typeface="Cabin"/>
              <a:ea typeface="Cabin"/>
              <a:cs typeface="Cabin"/>
              <a:sym typeface="Cabin"/>
            </a:endParaRPr>
          </a:p>
        </p:txBody>
      </p:sp>
      <p:sp>
        <p:nvSpPr>
          <p:cNvPr id="919" name="Google Shape;919;p115"/>
          <p:cNvSpPr txBox="1"/>
          <p:nvPr/>
        </p:nvSpPr>
        <p:spPr>
          <a:xfrm>
            <a:off x="4620169" y="1251844"/>
            <a:ext cx="31758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Resources and learning materials for young people and adults.</a:t>
            </a:r>
            <a:endParaRPr b="1" sz="1400">
              <a:solidFill>
                <a:srgbClr val="43919B"/>
              </a:solidFill>
              <a:latin typeface="Poppins"/>
              <a:ea typeface="Poppins"/>
              <a:cs typeface="Poppins"/>
              <a:sym typeface="Poppins"/>
            </a:endParaRPr>
          </a:p>
        </p:txBody>
      </p:sp>
      <p:sp>
        <p:nvSpPr>
          <p:cNvPr id="920" name="Google Shape;920;p115"/>
          <p:cNvSpPr txBox="1"/>
          <p:nvPr/>
        </p:nvSpPr>
        <p:spPr>
          <a:xfrm>
            <a:off x="4603181" y="2908256"/>
            <a:ext cx="3655800" cy="891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www.brownboiproject.org</a:t>
            </a:r>
            <a:endParaRPr b="1" sz="1200">
              <a:solidFill>
                <a:srgbClr val="545758"/>
              </a:solidFill>
              <a:latin typeface="Cabin"/>
              <a:ea typeface="Cabin"/>
              <a:cs typeface="Cabin"/>
              <a:sym typeface="Cabin"/>
            </a:endParaRPr>
          </a:p>
        </p:txBody>
      </p:sp>
      <p:sp>
        <p:nvSpPr>
          <p:cNvPr id="921" name="Google Shape;921;p115"/>
          <p:cNvSpPr txBox="1"/>
          <p:nvPr/>
        </p:nvSpPr>
        <p:spPr>
          <a:xfrm>
            <a:off x="4620169" y="2623444"/>
            <a:ext cx="3175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Brown Boi Project</a:t>
            </a:r>
            <a:endParaRPr b="1" sz="1400">
              <a:solidFill>
                <a:srgbClr val="43919B"/>
              </a:solidFill>
              <a:latin typeface="Poppins"/>
              <a:ea typeface="Poppins"/>
              <a:cs typeface="Poppins"/>
              <a:sym typeface="Poppins"/>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922" name="Shape 922"/>
        <p:cNvGrpSpPr/>
        <p:nvPr/>
      </p:nvGrpSpPr>
      <p:grpSpPr>
        <a:xfrm>
          <a:off x="0" y="0"/>
          <a:ext cx="0" cy="0"/>
          <a:chOff x="0" y="0"/>
          <a:chExt cx="0" cy="0"/>
        </a:xfrm>
      </p:grpSpPr>
      <p:pic>
        <p:nvPicPr>
          <p:cNvPr id="923" name="Google Shape;923;p116"/>
          <p:cNvPicPr preferRelativeResize="0"/>
          <p:nvPr/>
        </p:nvPicPr>
        <p:blipFill rotWithShape="1">
          <a:blip r:embed="rId2">
            <a:alphaModFix/>
          </a:blip>
          <a:srcRect b="0" l="10279" r="10650" t="14879"/>
          <a:stretch/>
        </p:blipFill>
        <p:spPr>
          <a:xfrm>
            <a:off x="2368387" y="210525"/>
            <a:ext cx="4386639" cy="4722451"/>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24" name="Shape 924"/>
        <p:cNvGrpSpPr/>
        <p:nvPr/>
      </p:nvGrpSpPr>
      <p:grpSpPr>
        <a:xfrm>
          <a:off x="0" y="0"/>
          <a:ext cx="0" cy="0"/>
          <a:chOff x="0" y="0"/>
          <a:chExt cx="0" cy="0"/>
        </a:xfrm>
      </p:grpSpPr>
      <p:sp>
        <p:nvSpPr>
          <p:cNvPr id="925" name="Google Shape;925;p117"/>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26" name="Google Shape;926;p117"/>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27" name="Google Shape;927;p1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TITLE_AND_BODY_1_2">
    <p:spTree>
      <p:nvGrpSpPr>
        <p:cNvPr id="928" name="Shape 928"/>
        <p:cNvGrpSpPr/>
        <p:nvPr/>
      </p:nvGrpSpPr>
      <p:grpSpPr>
        <a:xfrm>
          <a:off x="0" y="0"/>
          <a:ext cx="0" cy="0"/>
          <a:chOff x="0" y="0"/>
          <a:chExt cx="0" cy="0"/>
        </a:xfrm>
      </p:grpSpPr>
      <p:sp>
        <p:nvSpPr>
          <p:cNvPr id="929" name="Google Shape;929;p118"/>
          <p:cNvSpPr txBox="1"/>
          <p:nvPr>
            <p:ph idx="12" type="sldNum"/>
          </p:nvPr>
        </p:nvSpPr>
        <p:spPr>
          <a:xfrm>
            <a:off x="4449997" y="4902398"/>
            <a:ext cx="239100" cy="171000"/>
          </a:xfrm>
          <a:prstGeom prst="rect">
            <a:avLst/>
          </a:prstGeom>
          <a:noFill/>
          <a:ln>
            <a:noFill/>
          </a:ln>
        </p:spPr>
        <p:txBody>
          <a:bodyPr anchorCtr="0" anchor="t" bIns="32750" lIns="32750" spcFirstLastPara="1" rIns="32750" wrap="square" tIns="32750">
            <a:noAutofit/>
          </a:bodyPr>
          <a:lstStyle>
            <a:lvl1pPr indent="0" lvl="0"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400">
              <a:latin typeface="Arial"/>
              <a:ea typeface="Arial"/>
              <a:cs typeface="Arial"/>
              <a:sym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_3">
    <p:spTree>
      <p:nvGrpSpPr>
        <p:cNvPr id="930" name="Shape 930"/>
        <p:cNvGrpSpPr/>
        <p:nvPr/>
      </p:nvGrpSpPr>
      <p:grpSpPr>
        <a:xfrm>
          <a:off x="0" y="0"/>
          <a:ext cx="0" cy="0"/>
          <a:chOff x="0" y="0"/>
          <a:chExt cx="0" cy="0"/>
        </a:xfrm>
      </p:grpSpPr>
      <p:sp>
        <p:nvSpPr>
          <p:cNvPr id="931" name="Google Shape;931;p119"/>
          <p:cNvSpPr txBox="1"/>
          <p:nvPr>
            <p:ph idx="12" type="sldNum"/>
          </p:nvPr>
        </p:nvSpPr>
        <p:spPr>
          <a:xfrm>
            <a:off x="4449997" y="4902398"/>
            <a:ext cx="239100" cy="171000"/>
          </a:xfrm>
          <a:prstGeom prst="rect">
            <a:avLst/>
          </a:prstGeom>
          <a:noFill/>
          <a:ln>
            <a:noFill/>
          </a:ln>
        </p:spPr>
        <p:txBody>
          <a:bodyPr anchorCtr="0" anchor="t" bIns="32750" lIns="32750" spcFirstLastPara="1" rIns="32750" wrap="square" tIns="32750">
            <a:noAutofit/>
          </a:bodyPr>
          <a:lstStyle>
            <a:lvl1pPr indent="0" lvl="0"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400">
              <a:latin typeface="Arial"/>
              <a:ea typeface="Arial"/>
              <a:cs typeface="Arial"/>
              <a:sym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32" name="Shape 932"/>
        <p:cNvGrpSpPr/>
        <p:nvPr/>
      </p:nvGrpSpPr>
      <p:grpSpPr>
        <a:xfrm>
          <a:off x="0" y="0"/>
          <a:ext cx="0" cy="0"/>
          <a:chOff x="0" y="0"/>
          <a:chExt cx="0" cy="0"/>
        </a:xfrm>
      </p:grpSpPr>
      <p:sp>
        <p:nvSpPr>
          <p:cNvPr id="933" name="Google Shape;933;p12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None/>
              <a:defRPr/>
            </a:lvl1pPr>
          </a:lstStyle>
          <a:p/>
        </p:txBody>
      </p:sp>
      <p:sp>
        <p:nvSpPr>
          <p:cNvPr id="934" name="Google Shape;934;p1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935" name="Shape 935"/>
        <p:cNvGrpSpPr/>
        <p:nvPr/>
      </p:nvGrpSpPr>
      <p:grpSpPr>
        <a:xfrm>
          <a:off x="0" y="0"/>
          <a:ext cx="0" cy="0"/>
          <a:chOff x="0" y="0"/>
          <a:chExt cx="0" cy="0"/>
        </a:xfrm>
      </p:grpSpPr>
      <p:sp>
        <p:nvSpPr>
          <p:cNvPr id="936" name="Google Shape;936;p121"/>
          <p:cNvSpPr txBox="1"/>
          <p:nvPr>
            <p:ph type="title"/>
          </p:nvPr>
        </p:nvSpPr>
        <p:spPr>
          <a:xfrm>
            <a:off x="2482800" y="1105650"/>
            <a:ext cx="4178400" cy="146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Char char="●"/>
              <a:defRPr sz="4100">
                <a:latin typeface="Barlow Condensed"/>
                <a:ea typeface="Barlow Condensed"/>
                <a:cs typeface="Barlow Condensed"/>
                <a:sym typeface="Barlow Condensed"/>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7" name="Shape 937"/>
        <p:cNvGrpSpPr/>
        <p:nvPr/>
      </p:nvGrpSpPr>
      <p:grpSpPr>
        <a:xfrm>
          <a:off x="0" y="0"/>
          <a:ext cx="0" cy="0"/>
          <a:chOff x="0" y="0"/>
          <a:chExt cx="0" cy="0"/>
        </a:xfrm>
      </p:grpSpPr>
      <p:sp>
        <p:nvSpPr>
          <p:cNvPr id="938" name="Google Shape;938;p1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84" name="Shape 84"/>
        <p:cNvGrpSpPr/>
        <p:nvPr/>
      </p:nvGrpSpPr>
      <p:grpSpPr>
        <a:xfrm>
          <a:off x="0" y="0"/>
          <a:ext cx="0" cy="0"/>
          <a:chOff x="0" y="0"/>
          <a:chExt cx="0" cy="0"/>
        </a:xfrm>
      </p:grpSpPr>
      <p:pic>
        <p:nvPicPr>
          <p:cNvPr id="85" name="Google Shape;85;p13"/>
          <p:cNvPicPr preferRelativeResize="0"/>
          <p:nvPr/>
        </p:nvPicPr>
        <p:blipFill rotWithShape="1">
          <a:blip r:embed="rId2">
            <a:alphaModFix/>
          </a:blip>
          <a:srcRect b="54859" l="0" r="0" t="0"/>
          <a:stretch/>
        </p:blipFill>
        <p:spPr>
          <a:xfrm>
            <a:off x="3045469" y="4532868"/>
            <a:ext cx="1349437" cy="610632"/>
          </a:xfrm>
          <a:prstGeom prst="rect">
            <a:avLst/>
          </a:prstGeom>
          <a:noFill/>
          <a:ln>
            <a:noFill/>
          </a:ln>
        </p:spPr>
      </p:pic>
      <p:sp>
        <p:nvSpPr>
          <p:cNvPr id="86" name="Google Shape;86;p13"/>
          <p:cNvSpPr/>
          <p:nvPr/>
        </p:nvSpPr>
        <p:spPr>
          <a:xfrm rot="935460">
            <a:off x="7857370" y="179013"/>
            <a:ext cx="426389" cy="345662"/>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87" name="Google Shape;87;p13"/>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88" name="Google Shape;88;p13"/>
          <p:cNvSpPr txBox="1"/>
          <p:nvPr>
            <p:ph idx="2" type="title"/>
          </p:nvPr>
        </p:nvSpPr>
        <p:spPr>
          <a:xfrm>
            <a:off x="685800"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89" name="Google Shape;89;p13"/>
          <p:cNvSpPr txBox="1"/>
          <p:nvPr>
            <p:ph idx="3" type="title"/>
          </p:nvPr>
        </p:nvSpPr>
        <p:spPr>
          <a:xfrm>
            <a:off x="4692994"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90" name="Google Shape;90;p13"/>
          <p:cNvSpPr txBox="1"/>
          <p:nvPr>
            <p:ph idx="1" type="subTitle"/>
          </p:nvPr>
        </p:nvSpPr>
        <p:spPr>
          <a:xfrm>
            <a:off x="6858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
        <p:nvSpPr>
          <p:cNvPr id="91" name="Google Shape;91;p13"/>
          <p:cNvSpPr txBox="1"/>
          <p:nvPr>
            <p:ph idx="4" type="subTitle"/>
          </p:nvPr>
        </p:nvSpPr>
        <p:spPr>
          <a:xfrm>
            <a:off x="46863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939" name="Shape 939"/>
        <p:cNvGrpSpPr/>
        <p:nvPr/>
      </p:nvGrpSpPr>
      <p:grpSpPr>
        <a:xfrm>
          <a:off x="0" y="0"/>
          <a:ext cx="0" cy="0"/>
          <a:chOff x="0" y="0"/>
          <a:chExt cx="0" cy="0"/>
        </a:xfrm>
      </p:grpSpPr>
      <p:sp>
        <p:nvSpPr>
          <p:cNvPr id="940" name="Google Shape;940;p123"/>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41" name="Google Shape;941;p123"/>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42" name="Google Shape;942;p1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_1">
  <p:cSld name="TITLE_AND_BODY_4_1">
    <p:spTree>
      <p:nvGrpSpPr>
        <p:cNvPr id="943" name="Shape 943"/>
        <p:cNvGrpSpPr/>
        <p:nvPr/>
      </p:nvGrpSpPr>
      <p:grpSpPr>
        <a:xfrm>
          <a:off x="0" y="0"/>
          <a:ext cx="0" cy="0"/>
          <a:chOff x="0" y="0"/>
          <a:chExt cx="0" cy="0"/>
        </a:xfrm>
      </p:grpSpPr>
      <p:sp>
        <p:nvSpPr>
          <p:cNvPr id="944" name="Google Shape;944;p12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45" name="Google Shape;945;p12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46" name="Google Shape;946;p1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_1">
  <p:cSld name="TITLE_AND_BODY_1_1">
    <p:spTree>
      <p:nvGrpSpPr>
        <p:cNvPr id="947" name="Shape 947"/>
        <p:cNvGrpSpPr/>
        <p:nvPr/>
      </p:nvGrpSpPr>
      <p:grpSpPr>
        <a:xfrm>
          <a:off x="0" y="0"/>
          <a:ext cx="0" cy="0"/>
          <a:chOff x="0" y="0"/>
          <a:chExt cx="0" cy="0"/>
        </a:xfrm>
      </p:grpSpPr>
      <p:sp>
        <p:nvSpPr>
          <p:cNvPr id="948" name="Google Shape;948;p12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49" name="Google Shape;949;p125"/>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50" name="Google Shape;950;p1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_2">
  <p:cSld name="TITLE_AND_BODY_4_2">
    <p:spTree>
      <p:nvGrpSpPr>
        <p:cNvPr id="951" name="Shape 951"/>
        <p:cNvGrpSpPr/>
        <p:nvPr/>
      </p:nvGrpSpPr>
      <p:grpSpPr>
        <a:xfrm>
          <a:off x="0" y="0"/>
          <a:ext cx="0" cy="0"/>
          <a:chOff x="0" y="0"/>
          <a:chExt cx="0" cy="0"/>
        </a:xfrm>
      </p:grpSpPr>
      <p:sp>
        <p:nvSpPr>
          <p:cNvPr id="952" name="Google Shape;952;p12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53" name="Google Shape;953;p126"/>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54" name="Google Shape;954;p1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92" name="Shape 92"/>
        <p:cNvGrpSpPr/>
        <p:nvPr/>
      </p:nvGrpSpPr>
      <p:grpSpPr>
        <a:xfrm>
          <a:off x="0" y="0"/>
          <a:ext cx="0" cy="0"/>
          <a:chOff x="0" y="0"/>
          <a:chExt cx="0" cy="0"/>
        </a:xfrm>
      </p:grpSpPr>
      <p:pic>
        <p:nvPicPr>
          <p:cNvPr id="93" name="Google Shape;93;p14"/>
          <p:cNvPicPr preferRelativeResize="0"/>
          <p:nvPr/>
        </p:nvPicPr>
        <p:blipFill rotWithShape="1">
          <a:blip r:embed="rId2">
            <a:alphaModFix/>
          </a:blip>
          <a:srcRect b="54859" l="25164" r="7" t="0"/>
          <a:stretch/>
        </p:blipFill>
        <p:spPr>
          <a:xfrm rot="5400000">
            <a:off x="-229370" y="243657"/>
            <a:ext cx="1160496" cy="701757"/>
          </a:xfrm>
          <a:prstGeom prst="rect">
            <a:avLst/>
          </a:prstGeom>
          <a:noFill/>
          <a:ln>
            <a:noFill/>
          </a:ln>
        </p:spPr>
      </p:pic>
      <p:pic>
        <p:nvPicPr>
          <p:cNvPr id="94" name="Google Shape;94;p14"/>
          <p:cNvPicPr preferRelativeResize="0"/>
          <p:nvPr/>
        </p:nvPicPr>
        <p:blipFill rotWithShape="1">
          <a:blip r:embed="rId3">
            <a:alphaModFix/>
          </a:blip>
          <a:srcRect b="0" l="0" r="0" t="42660"/>
          <a:stretch/>
        </p:blipFill>
        <p:spPr>
          <a:xfrm rot="10800000">
            <a:off x="8031131" y="4682063"/>
            <a:ext cx="827119" cy="461438"/>
          </a:xfrm>
          <a:prstGeom prst="rect">
            <a:avLst/>
          </a:prstGeom>
          <a:noFill/>
          <a:ln>
            <a:noFill/>
          </a:ln>
        </p:spPr>
      </p:pic>
      <p:sp>
        <p:nvSpPr>
          <p:cNvPr id="95" name="Google Shape;95;p14"/>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96" name="Google Shape;96;p14"/>
          <p:cNvSpPr txBox="1"/>
          <p:nvPr>
            <p:ph idx="2" type="title"/>
          </p:nvPr>
        </p:nvSpPr>
        <p:spPr>
          <a:xfrm>
            <a:off x="685800" y="1941431"/>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97" name="Google Shape;97;p14"/>
          <p:cNvSpPr txBox="1"/>
          <p:nvPr>
            <p:ph idx="1" type="body"/>
          </p:nvPr>
        </p:nvSpPr>
        <p:spPr>
          <a:xfrm>
            <a:off x="4366050" y="1955456"/>
            <a:ext cx="4057200" cy="2275800"/>
          </a:xfrm>
          <a:prstGeom prst="rect">
            <a:avLst/>
          </a:prstGeom>
          <a:noFill/>
          <a:ln>
            <a:noFill/>
          </a:ln>
        </p:spPr>
        <p:txBody>
          <a:bodyPr anchorCtr="0" anchor="t" bIns="68575" lIns="68575" spcFirstLastPara="1" rIns="68575" wrap="square" tIns="68575">
            <a:noAutofit/>
          </a:bodyPr>
          <a:lstStyle>
            <a:lvl1pPr indent="-323850" lvl="0" marL="4572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1pPr>
            <a:lvl2pPr indent="-323850" lvl="1" marL="9144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2pPr>
            <a:lvl3pPr indent="-323850" lvl="2" marL="13716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3pPr>
            <a:lvl4pPr indent="-323850" lvl="3" marL="18288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4pPr>
            <a:lvl5pPr indent="-323850" lvl="4" marL="22860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5pPr>
            <a:lvl6pPr indent="-323850" lvl="5" marL="27432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6pPr>
            <a:lvl7pPr indent="-323850" lvl="6" marL="32004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7pPr>
            <a:lvl8pPr indent="-323850" lvl="7" marL="36576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8pPr>
            <a:lvl9pPr indent="-323850" lvl="8" marL="411480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98" name="Shape 98"/>
        <p:cNvGrpSpPr/>
        <p:nvPr/>
      </p:nvGrpSpPr>
      <p:grpSpPr>
        <a:xfrm>
          <a:off x="0" y="0"/>
          <a:ext cx="0" cy="0"/>
          <a:chOff x="0" y="0"/>
          <a:chExt cx="0" cy="0"/>
        </a:xfrm>
      </p:grpSpPr>
      <p:sp>
        <p:nvSpPr>
          <p:cNvPr id="99" name="Google Shape;99;p15"/>
          <p:cNvSpPr/>
          <p:nvPr>
            <p:ph idx="2" type="pic"/>
          </p:nvPr>
        </p:nvSpPr>
        <p:spPr>
          <a:xfrm>
            <a:off x="5257800" y="2039006"/>
            <a:ext cx="2976900" cy="2561700"/>
          </a:xfrm>
          <a:prstGeom prst="roundRect">
            <a:avLst>
              <a:gd fmla="val 16667" name="adj"/>
            </a:avLst>
          </a:prstGeom>
          <a:noFill/>
          <a:ln>
            <a:noFill/>
          </a:ln>
        </p:spPr>
      </p:sp>
      <p:pic>
        <p:nvPicPr>
          <p:cNvPr id="100" name="Google Shape;100;p15"/>
          <p:cNvPicPr preferRelativeResize="0"/>
          <p:nvPr/>
        </p:nvPicPr>
        <p:blipFill rotWithShape="1">
          <a:blip r:embed="rId2">
            <a:alphaModFix/>
          </a:blip>
          <a:srcRect b="38970" l="43" r="37201" t="-399"/>
          <a:stretch/>
        </p:blipFill>
        <p:spPr>
          <a:xfrm rot="-5400000">
            <a:off x="6876057" y="-1029844"/>
            <a:ext cx="1252387" cy="3312077"/>
          </a:xfrm>
          <a:prstGeom prst="rect">
            <a:avLst/>
          </a:prstGeom>
          <a:noFill/>
          <a:ln>
            <a:noFill/>
          </a:ln>
        </p:spPr>
      </p:pic>
      <p:pic>
        <p:nvPicPr>
          <p:cNvPr id="101" name="Google Shape;101;p15"/>
          <p:cNvPicPr preferRelativeResize="0"/>
          <p:nvPr/>
        </p:nvPicPr>
        <p:blipFill rotWithShape="1">
          <a:blip r:embed="rId3">
            <a:alphaModFix/>
          </a:blip>
          <a:srcRect b="0" l="0" r="0" t="24431"/>
          <a:stretch/>
        </p:blipFill>
        <p:spPr>
          <a:xfrm>
            <a:off x="766913" y="2"/>
            <a:ext cx="947588" cy="696713"/>
          </a:xfrm>
          <a:prstGeom prst="rect">
            <a:avLst/>
          </a:prstGeom>
          <a:noFill/>
          <a:ln>
            <a:noFill/>
          </a:ln>
        </p:spPr>
      </p:pic>
      <p:sp>
        <p:nvSpPr>
          <p:cNvPr id="102" name="Google Shape;102;p15"/>
          <p:cNvSpPr/>
          <p:nvPr/>
        </p:nvSpPr>
        <p:spPr>
          <a:xfrm rot="933881">
            <a:off x="6067806" y="895685"/>
            <a:ext cx="725609" cy="597943"/>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03" name="Google Shape;103;p15"/>
          <p:cNvSpPr txBox="1"/>
          <p:nvPr>
            <p:ph type="title"/>
          </p:nvPr>
        </p:nvSpPr>
        <p:spPr>
          <a:xfrm>
            <a:off x="490444" y="9908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04" name="Google Shape;104;p15"/>
          <p:cNvSpPr txBox="1"/>
          <p:nvPr>
            <p:ph idx="1" type="body"/>
          </p:nvPr>
        </p:nvSpPr>
        <p:spPr>
          <a:xfrm>
            <a:off x="490444" y="2532113"/>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105" name="Shape 105"/>
        <p:cNvGrpSpPr/>
        <p:nvPr/>
      </p:nvGrpSpPr>
      <p:grpSpPr>
        <a:xfrm>
          <a:off x="0" y="0"/>
          <a:ext cx="0" cy="0"/>
          <a:chOff x="0" y="0"/>
          <a:chExt cx="0" cy="0"/>
        </a:xfrm>
      </p:grpSpPr>
      <p:sp>
        <p:nvSpPr>
          <p:cNvPr id="106" name="Google Shape;106;p16"/>
          <p:cNvSpPr/>
          <p:nvPr>
            <p:ph idx="2" type="pic"/>
          </p:nvPr>
        </p:nvSpPr>
        <p:spPr>
          <a:xfrm>
            <a:off x="1137750" y="2187731"/>
            <a:ext cx="3548400" cy="2275800"/>
          </a:xfrm>
          <a:prstGeom prst="roundRect">
            <a:avLst>
              <a:gd fmla="val 16667" name="adj"/>
            </a:avLst>
          </a:prstGeom>
          <a:noFill/>
          <a:ln>
            <a:noFill/>
          </a:ln>
        </p:spPr>
      </p:sp>
      <p:pic>
        <p:nvPicPr>
          <p:cNvPr id="107" name="Google Shape;107;p16"/>
          <p:cNvPicPr preferRelativeResize="0"/>
          <p:nvPr/>
        </p:nvPicPr>
        <p:blipFill rotWithShape="1">
          <a:blip r:embed="rId2">
            <a:alphaModFix/>
          </a:blip>
          <a:srcRect b="0" l="0" r="35157" t="0"/>
          <a:stretch/>
        </p:blipFill>
        <p:spPr>
          <a:xfrm rot="10800000">
            <a:off x="0" y="-2"/>
            <a:ext cx="794850" cy="3312077"/>
          </a:xfrm>
          <a:prstGeom prst="rect">
            <a:avLst/>
          </a:prstGeom>
          <a:noFill/>
          <a:ln>
            <a:noFill/>
          </a:ln>
        </p:spPr>
      </p:pic>
      <p:pic>
        <p:nvPicPr>
          <p:cNvPr id="108" name="Google Shape;108;p16"/>
          <p:cNvPicPr preferRelativeResize="0"/>
          <p:nvPr/>
        </p:nvPicPr>
        <p:blipFill rotWithShape="1">
          <a:blip r:embed="rId3">
            <a:alphaModFix/>
          </a:blip>
          <a:srcRect b="-4264" l="-2564" r="-1699" t="0"/>
          <a:stretch/>
        </p:blipFill>
        <p:spPr>
          <a:xfrm rot="-466656">
            <a:off x="7495255" y="366846"/>
            <a:ext cx="836810" cy="849708"/>
          </a:xfrm>
          <a:prstGeom prst="rect">
            <a:avLst/>
          </a:prstGeom>
          <a:noFill/>
          <a:ln>
            <a:noFill/>
          </a:ln>
        </p:spPr>
      </p:pic>
      <p:sp>
        <p:nvSpPr>
          <p:cNvPr id="109" name="Google Shape;109;p16"/>
          <p:cNvSpPr/>
          <p:nvPr/>
        </p:nvSpPr>
        <p:spPr>
          <a:xfrm rot="949385">
            <a:off x="8191856" y="1156919"/>
            <a:ext cx="424692" cy="34868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10" name="Google Shape;110;p16"/>
          <p:cNvSpPr txBox="1"/>
          <p:nvPr>
            <p:ph type="title"/>
          </p:nvPr>
        </p:nvSpPr>
        <p:spPr>
          <a:xfrm>
            <a:off x="1137750" y="609881"/>
            <a:ext cx="56688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11" name="Google Shape;111;p16"/>
          <p:cNvSpPr txBox="1"/>
          <p:nvPr>
            <p:ph idx="1" type="body"/>
          </p:nvPr>
        </p:nvSpPr>
        <p:spPr>
          <a:xfrm>
            <a:off x="5122069" y="2387888"/>
            <a:ext cx="35331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112" name="Shape 112"/>
        <p:cNvGrpSpPr/>
        <p:nvPr/>
      </p:nvGrpSpPr>
      <p:grpSpPr>
        <a:xfrm>
          <a:off x="0" y="0"/>
          <a:ext cx="0" cy="0"/>
          <a:chOff x="0" y="0"/>
          <a:chExt cx="0" cy="0"/>
        </a:xfrm>
      </p:grpSpPr>
      <p:sp>
        <p:nvSpPr>
          <p:cNvPr id="113" name="Google Shape;113;p17"/>
          <p:cNvSpPr/>
          <p:nvPr>
            <p:ph idx="2" type="pic"/>
          </p:nvPr>
        </p:nvSpPr>
        <p:spPr>
          <a:xfrm>
            <a:off x="442781" y="751706"/>
            <a:ext cx="3284700" cy="3264300"/>
          </a:xfrm>
          <a:prstGeom prst="ellipse">
            <a:avLst/>
          </a:prstGeom>
          <a:noFill/>
          <a:ln>
            <a:noFill/>
          </a:ln>
        </p:spPr>
      </p:sp>
      <p:pic>
        <p:nvPicPr>
          <p:cNvPr id="114" name="Google Shape;114;p17"/>
          <p:cNvPicPr preferRelativeResize="0"/>
          <p:nvPr/>
        </p:nvPicPr>
        <p:blipFill rotWithShape="1">
          <a:blip r:embed="rId2">
            <a:alphaModFix/>
          </a:blip>
          <a:srcRect b="27749" l="0" r="0" t="-1474"/>
          <a:stretch/>
        </p:blipFill>
        <p:spPr>
          <a:xfrm>
            <a:off x="0" y="4429125"/>
            <a:ext cx="9144000" cy="714300"/>
          </a:xfrm>
          <a:prstGeom prst="round1Rect">
            <a:avLst>
              <a:gd fmla="val 0" name="adj"/>
            </a:avLst>
          </a:prstGeom>
          <a:noFill/>
          <a:ln>
            <a:noFill/>
          </a:ln>
        </p:spPr>
      </p:pic>
      <p:pic>
        <p:nvPicPr>
          <p:cNvPr id="115" name="Google Shape;115;p17"/>
          <p:cNvPicPr preferRelativeResize="0"/>
          <p:nvPr/>
        </p:nvPicPr>
        <p:blipFill rotWithShape="1">
          <a:blip r:embed="rId3">
            <a:alphaModFix/>
          </a:blip>
          <a:srcRect b="0" l="0" r="0" t="24431"/>
          <a:stretch/>
        </p:blipFill>
        <p:spPr>
          <a:xfrm>
            <a:off x="3176719" y="2"/>
            <a:ext cx="947588" cy="696713"/>
          </a:xfrm>
          <a:prstGeom prst="rect">
            <a:avLst/>
          </a:prstGeom>
          <a:noFill/>
          <a:ln>
            <a:noFill/>
          </a:ln>
        </p:spPr>
      </p:pic>
      <p:sp>
        <p:nvSpPr>
          <p:cNvPr id="116" name="Google Shape;116;p17"/>
          <p:cNvSpPr txBox="1"/>
          <p:nvPr>
            <p:ph type="title"/>
          </p:nvPr>
        </p:nvSpPr>
        <p:spPr>
          <a:xfrm>
            <a:off x="4547569" y="587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17" name="Google Shape;117;p17"/>
          <p:cNvSpPr txBox="1"/>
          <p:nvPr>
            <p:ph idx="1" type="body"/>
          </p:nvPr>
        </p:nvSpPr>
        <p:spPr>
          <a:xfrm>
            <a:off x="4547569" y="212846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118" name="Shape 118"/>
        <p:cNvGrpSpPr/>
        <p:nvPr/>
      </p:nvGrpSpPr>
      <p:grpSpPr>
        <a:xfrm>
          <a:off x="0" y="0"/>
          <a:ext cx="0" cy="0"/>
          <a:chOff x="0" y="0"/>
          <a:chExt cx="0" cy="0"/>
        </a:xfrm>
      </p:grpSpPr>
      <p:sp>
        <p:nvSpPr>
          <p:cNvPr id="119" name="Google Shape;119;p18"/>
          <p:cNvSpPr/>
          <p:nvPr>
            <p:ph idx="2" type="pic"/>
          </p:nvPr>
        </p:nvSpPr>
        <p:spPr>
          <a:xfrm>
            <a:off x="5450363" y="471581"/>
            <a:ext cx="2976900" cy="3294900"/>
          </a:xfrm>
          <a:prstGeom prst="roundRect">
            <a:avLst>
              <a:gd fmla="val 16667" name="adj"/>
            </a:avLst>
          </a:prstGeom>
          <a:noFill/>
          <a:ln>
            <a:noFill/>
          </a:ln>
        </p:spPr>
      </p:sp>
      <p:pic>
        <p:nvPicPr>
          <p:cNvPr id="120" name="Google Shape;120;p18"/>
          <p:cNvPicPr preferRelativeResize="0"/>
          <p:nvPr/>
        </p:nvPicPr>
        <p:blipFill rotWithShape="1">
          <a:blip r:embed="rId2">
            <a:alphaModFix/>
          </a:blip>
          <a:srcRect b="2730" l="0" r="39838" t="-3132"/>
          <a:stretch/>
        </p:blipFill>
        <p:spPr>
          <a:xfrm flipH="1" rot="5400000">
            <a:off x="1359656" y="-1380226"/>
            <a:ext cx="774994" cy="3494308"/>
          </a:xfrm>
          <a:prstGeom prst="rect">
            <a:avLst/>
          </a:prstGeom>
          <a:noFill/>
          <a:ln>
            <a:noFill/>
          </a:ln>
        </p:spPr>
      </p:pic>
      <p:pic>
        <p:nvPicPr>
          <p:cNvPr id="121" name="Google Shape;121;p18"/>
          <p:cNvPicPr preferRelativeResize="0"/>
          <p:nvPr/>
        </p:nvPicPr>
        <p:blipFill rotWithShape="1">
          <a:blip r:embed="rId3">
            <a:alphaModFix/>
          </a:blip>
          <a:srcRect b="0" l="0" r="0" t="24431"/>
          <a:stretch/>
        </p:blipFill>
        <p:spPr>
          <a:xfrm rot="10800000">
            <a:off x="6943725" y="4219068"/>
            <a:ext cx="1257300" cy="924431"/>
          </a:xfrm>
          <a:prstGeom prst="rect">
            <a:avLst/>
          </a:prstGeom>
          <a:noFill/>
          <a:ln>
            <a:noFill/>
          </a:ln>
        </p:spPr>
      </p:pic>
      <p:sp>
        <p:nvSpPr>
          <p:cNvPr id="122" name="Google Shape;122;p18"/>
          <p:cNvSpPr txBox="1"/>
          <p:nvPr>
            <p:ph type="title"/>
          </p:nvPr>
        </p:nvSpPr>
        <p:spPr>
          <a:xfrm>
            <a:off x="490444" y="1505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23" name="Google Shape;123;p18"/>
          <p:cNvSpPr txBox="1"/>
          <p:nvPr>
            <p:ph idx="1" type="body"/>
          </p:nvPr>
        </p:nvSpPr>
        <p:spPr>
          <a:xfrm>
            <a:off x="490444" y="3015056"/>
            <a:ext cx="4057200" cy="15642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124" name="Shape 124"/>
        <p:cNvGrpSpPr/>
        <p:nvPr/>
      </p:nvGrpSpPr>
      <p:grpSpPr>
        <a:xfrm>
          <a:off x="0" y="0"/>
          <a:ext cx="0" cy="0"/>
          <a:chOff x="0" y="0"/>
          <a:chExt cx="0" cy="0"/>
        </a:xfrm>
      </p:grpSpPr>
      <p:sp>
        <p:nvSpPr>
          <p:cNvPr id="125" name="Google Shape;125;p19"/>
          <p:cNvSpPr/>
          <p:nvPr>
            <p:ph idx="2" type="pic"/>
          </p:nvPr>
        </p:nvSpPr>
        <p:spPr>
          <a:xfrm>
            <a:off x="557213" y="867469"/>
            <a:ext cx="2234700" cy="3408600"/>
          </a:xfrm>
          <a:prstGeom prst="roundRect">
            <a:avLst>
              <a:gd fmla="val 16667" name="adj"/>
            </a:avLst>
          </a:prstGeom>
          <a:noFill/>
          <a:ln>
            <a:noFill/>
          </a:ln>
        </p:spPr>
      </p:sp>
      <p:pic>
        <p:nvPicPr>
          <p:cNvPr id="126" name="Google Shape;126;p19"/>
          <p:cNvPicPr preferRelativeResize="0"/>
          <p:nvPr/>
        </p:nvPicPr>
        <p:blipFill>
          <a:blip r:embed="rId2">
            <a:alphaModFix/>
          </a:blip>
          <a:stretch>
            <a:fillRect/>
          </a:stretch>
        </p:blipFill>
        <p:spPr>
          <a:xfrm>
            <a:off x="6878644" y="202463"/>
            <a:ext cx="825587" cy="827607"/>
          </a:xfrm>
          <a:prstGeom prst="rect">
            <a:avLst/>
          </a:prstGeom>
          <a:noFill/>
          <a:ln>
            <a:noFill/>
          </a:ln>
        </p:spPr>
      </p:pic>
      <p:sp>
        <p:nvSpPr>
          <p:cNvPr id="127" name="Google Shape;127;p19"/>
          <p:cNvSpPr/>
          <p:nvPr/>
        </p:nvSpPr>
        <p:spPr>
          <a:xfrm rot="934741">
            <a:off x="2297686" y="4189866"/>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128" name="Google Shape;128;p19"/>
          <p:cNvGrpSpPr/>
          <p:nvPr/>
        </p:nvGrpSpPr>
        <p:grpSpPr>
          <a:xfrm>
            <a:off x="4257675" y="4333144"/>
            <a:ext cx="4943475" cy="846600"/>
            <a:chOff x="5600700" y="5777525"/>
            <a:chExt cx="6591300" cy="1128800"/>
          </a:xfrm>
        </p:grpSpPr>
        <p:pic>
          <p:nvPicPr>
            <p:cNvPr id="129" name="Google Shape;129;p19"/>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130" name="Google Shape;130;p19"/>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131" name="Google Shape;131;p19"/>
          <p:cNvSpPr txBox="1"/>
          <p:nvPr>
            <p:ph type="title"/>
          </p:nvPr>
        </p:nvSpPr>
        <p:spPr>
          <a:xfrm>
            <a:off x="3692888" y="1174163"/>
            <a:ext cx="51423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32" name="Google Shape;132;p19"/>
          <p:cNvSpPr txBox="1"/>
          <p:nvPr>
            <p:ph idx="1" type="body"/>
          </p:nvPr>
        </p:nvSpPr>
        <p:spPr>
          <a:xfrm>
            <a:off x="3692888" y="2715413"/>
            <a:ext cx="4943400" cy="13539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133" name="Shape 133"/>
        <p:cNvGrpSpPr/>
        <p:nvPr/>
      </p:nvGrpSpPr>
      <p:grpSpPr>
        <a:xfrm>
          <a:off x="0" y="0"/>
          <a:ext cx="0" cy="0"/>
          <a:chOff x="0" y="0"/>
          <a:chExt cx="0" cy="0"/>
        </a:xfrm>
      </p:grpSpPr>
      <p:sp>
        <p:nvSpPr>
          <p:cNvPr id="134" name="Google Shape;134;p20"/>
          <p:cNvSpPr/>
          <p:nvPr>
            <p:ph idx="2" type="pic"/>
          </p:nvPr>
        </p:nvSpPr>
        <p:spPr>
          <a:xfrm>
            <a:off x="4998169" y="554625"/>
            <a:ext cx="3875700" cy="3851400"/>
          </a:xfrm>
          <a:prstGeom prst="ellipse">
            <a:avLst/>
          </a:prstGeom>
          <a:noFill/>
          <a:ln>
            <a:noFill/>
          </a:ln>
        </p:spPr>
      </p:sp>
      <p:grpSp>
        <p:nvGrpSpPr>
          <p:cNvPr id="135" name="Google Shape;135;p20"/>
          <p:cNvGrpSpPr/>
          <p:nvPr/>
        </p:nvGrpSpPr>
        <p:grpSpPr>
          <a:xfrm>
            <a:off x="-442913" y="4228977"/>
            <a:ext cx="5272415" cy="1028676"/>
            <a:chOff x="-19050" y="5729200"/>
            <a:chExt cx="6610350" cy="1128800"/>
          </a:xfrm>
        </p:grpSpPr>
        <p:pic>
          <p:nvPicPr>
            <p:cNvPr id="136" name="Google Shape;136;p20"/>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137" name="Google Shape;137;p20"/>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138" name="Google Shape;138;p20"/>
          <p:cNvPicPr preferRelativeResize="0"/>
          <p:nvPr/>
        </p:nvPicPr>
        <p:blipFill rotWithShape="1">
          <a:blip r:embed="rId3">
            <a:alphaModFix/>
          </a:blip>
          <a:srcRect b="0" l="0" r="0" t="24431"/>
          <a:stretch/>
        </p:blipFill>
        <p:spPr>
          <a:xfrm>
            <a:off x="7086600" y="-1"/>
            <a:ext cx="1257301" cy="924432"/>
          </a:xfrm>
          <a:prstGeom prst="rect">
            <a:avLst/>
          </a:prstGeom>
          <a:noFill/>
          <a:ln>
            <a:noFill/>
          </a:ln>
        </p:spPr>
      </p:pic>
      <p:sp>
        <p:nvSpPr>
          <p:cNvPr id="139" name="Google Shape;139;p20"/>
          <p:cNvSpPr txBox="1"/>
          <p:nvPr>
            <p:ph type="title"/>
          </p:nvPr>
        </p:nvSpPr>
        <p:spPr>
          <a:xfrm>
            <a:off x="531638" y="5585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140" name="Google Shape;140;p20"/>
          <p:cNvSpPr txBox="1"/>
          <p:nvPr>
            <p:ph idx="1" type="body"/>
          </p:nvPr>
        </p:nvSpPr>
        <p:spPr>
          <a:xfrm>
            <a:off x="531638" y="209981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12" name="Shape 12"/>
        <p:cNvGrpSpPr/>
        <p:nvPr/>
      </p:nvGrpSpPr>
      <p:grpSpPr>
        <a:xfrm>
          <a:off x="0" y="0"/>
          <a:ext cx="0" cy="0"/>
          <a:chOff x="0" y="0"/>
          <a:chExt cx="0" cy="0"/>
        </a:xfrm>
      </p:grpSpPr>
      <p:sp>
        <p:nvSpPr>
          <p:cNvPr id="13" name="Google Shape;13;p3"/>
          <p:cNvSpPr/>
          <p:nvPr/>
        </p:nvSpPr>
        <p:spPr>
          <a:xfrm>
            <a:off x="3028950" y="0"/>
            <a:ext cx="3086100" cy="628800"/>
          </a:xfrm>
          <a:prstGeom prst="rect">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14" name="Google Shape;14;p3"/>
          <p:cNvPicPr preferRelativeResize="0"/>
          <p:nvPr/>
        </p:nvPicPr>
        <p:blipFill>
          <a:blip r:embed="rId2">
            <a:alphaModFix/>
          </a:blip>
          <a:stretch>
            <a:fillRect/>
          </a:stretch>
        </p:blipFill>
        <p:spPr>
          <a:xfrm>
            <a:off x="4182272" y="1129706"/>
            <a:ext cx="779456" cy="758381"/>
          </a:xfrm>
          <a:prstGeom prst="rect">
            <a:avLst/>
          </a:prstGeom>
          <a:noFill/>
          <a:ln>
            <a:noFill/>
          </a:ln>
        </p:spPr>
      </p:pic>
      <p:sp>
        <p:nvSpPr>
          <p:cNvPr id="15" name="Google Shape;15;p3"/>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200"/>
              <a:buFont typeface="Poppins"/>
              <a:buNone/>
              <a:defRPr b="1" sz="4200">
                <a:solidFill>
                  <a:schemeClr val="lt1"/>
                </a:solidFill>
                <a:latin typeface="Poppins"/>
                <a:ea typeface="Poppins"/>
                <a:cs typeface="Poppins"/>
                <a:sym typeface="Poppins"/>
              </a:defRPr>
            </a:lvl1pPr>
            <a:lvl2pPr lvl="1"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2pPr>
            <a:lvl3pPr lvl="2"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3pPr>
            <a:lvl4pPr lvl="3"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4pPr>
            <a:lvl5pPr lvl="4"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5pPr>
            <a:lvl6pPr lvl="5"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6pPr>
            <a:lvl7pPr lvl="6"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7pPr>
            <a:lvl8pPr lvl="7"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8pPr>
            <a:lvl9pPr lvl="8"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9pPr>
          </a:lstStyle>
          <a:p/>
        </p:txBody>
      </p:sp>
      <p:sp>
        <p:nvSpPr>
          <p:cNvPr id="16" name="Google Shape;16;p3"/>
          <p:cNvSpPr txBox="1"/>
          <p:nvPr>
            <p:ph idx="1"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chemeClr val="lt1"/>
              </a:buClr>
              <a:buSzPts val="1900"/>
              <a:buFont typeface="Cabin"/>
              <a:buNone/>
              <a:defRPr b="1" sz="19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9pPr>
          </a:lstStyle>
          <a:p/>
        </p:txBody>
      </p:sp>
      <p:sp>
        <p:nvSpPr>
          <p:cNvPr id="17" name="Google Shape;17;p3"/>
          <p:cNvSpPr txBox="1"/>
          <p:nvPr>
            <p:ph idx="2"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1pPr>
            <a:lvl2pPr lvl="1"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141" name="Shape 141"/>
        <p:cNvGrpSpPr/>
        <p:nvPr/>
      </p:nvGrpSpPr>
      <p:grpSpPr>
        <a:xfrm>
          <a:off x="0" y="0"/>
          <a:ext cx="0" cy="0"/>
          <a:chOff x="0" y="0"/>
          <a:chExt cx="0" cy="0"/>
        </a:xfrm>
      </p:grpSpPr>
      <p:sp>
        <p:nvSpPr>
          <p:cNvPr id="142" name="Google Shape;142;p21"/>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143" name="Google Shape;143;p21"/>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0000"/>
                </a:solidFill>
                <a:latin typeface="Poppins"/>
                <a:ea typeface="Poppins"/>
                <a:cs typeface="Poppins"/>
                <a:sym typeface="Poppins"/>
              </a:rPr>
              <a:t>Unsafe</a:t>
            </a:r>
            <a:endParaRPr b="1" sz="3500">
              <a:solidFill>
                <a:srgbClr val="FF0000"/>
              </a:solidFill>
              <a:latin typeface="Poppins"/>
              <a:ea typeface="Poppins"/>
              <a:cs typeface="Poppins"/>
              <a:sym typeface="Poppins"/>
            </a:endParaRPr>
          </a:p>
        </p:txBody>
      </p:sp>
      <p:sp>
        <p:nvSpPr>
          <p:cNvPr id="144" name="Google Shape;144;p21"/>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9900"/>
                </a:solidFill>
                <a:latin typeface="Poppins"/>
                <a:ea typeface="Poppins"/>
                <a:cs typeface="Poppins"/>
                <a:sym typeface="Poppins"/>
              </a:rPr>
              <a:t>Unwanted</a:t>
            </a:r>
            <a:endParaRPr b="1" sz="3500">
              <a:solidFill>
                <a:srgbClr val="FF9900"/>
              </a:solidFill>
              <a:latin typeface="Poppins"/>
              <a:ea typeface="Poppins"/>
              <a:cs typeface="Poppins"/>
              <a:sym typeface="Poppins"/>
            </a:endParaRPr>
          </a:p>
        </p:txBody>
      </p:sp>
      <p:cxnSp>
        <p:nvCxnSpPr>
          <p:cNvPr id="145" name="Google Shape;145;p21"/>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146" name="Google Shape;146;p21"/>
          <p:cNvCxnSpPr/>
          <p:nvPr/>
        </p:nvCxnSpPr>
        <p:spPr>
          <a:xfrm>
            <a:off x="3243263" y="1357313"/>
            <a:ext cx="1657500" cy="0"/>
          </a:xfrm>
          <a:prstGeom prst="straightConnector1">
            <a:avLst/>
          </a:prstGeom>
          <a:noFill/>
          <a:ln cap="flat" cmpd="sng" w="114300">
            <a:solidFill>
              <a:srgbClr val="FF0000"/>
            </a:solidFill>
            <a:prstDash val="solid"/>
            <a:round/>
            <a:headEnd len="med" w="med" type="none"/>
            <a:tailEnd len="med" w="med" type="none"/>
          </a:ln>
        </p:spPr>
      </p:cxnSp>
      <p:cxnSp>
        <p:nvCxnSpPr>
          <p:cNvPr id="147" name="Google Shape;147;p21"/>
          <p:cNvCxnSpPr/>
          <p:nvPr/>
        </p:nvCxnSpPr>
        <p:spPr>
          <a:xfrm>
            <a:off x="6157913" y="1357313"/>
            <a:ext cx="2457600" cy="0"/>
          </a:xfrm>
          <a:prstGeom prst="straightConnector1">
            <a:avLst/>
          </a:prstGeom>
          <a:noFill/>
          <a:ln cap="flat" cmpd="sng" w="114300">
            <a:solidFill>
              <a:srgbClr val="FF9900"/>
            </a:solidFill>
            <a:prstDash val="solid"/>
            <a:round/>
            <a:headEnd len="med" w="med" type="none"/>
            <a:tailEnd len="med" w="med" type="none"/>
          </a:ln>
        </p:spPr>
      </p:cxnSp>
      <p:sp>
        <p:nvSpPr>
          <p:cNvPr id="148" name="Google Shape;148;p21"/>
          <p:cNvSpPr txBox="1"/>
          <p:nvPr/>
        </p:nvSpPr>
        <p:spPr>
          <a:xfrm>
            <a:off x="614363" y="2640600"/>
            <a:ext cx="3743400" cy="18858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b="1" lang="en" sz="2000">
                <a:solidFill>
                  <a:srgbClr val="43919B"/>
                </a:solidFill>
                <a:latin typeface="Poppins"/>
                <a:ea typeface="Poppins"/>
                <a:cs typeface="Poppins"/>
                <a:sym typeface="Poppins"/>
              </a:rPr>
              <a:t>In PE, someone stomps on my foot while I am waiting to kick for kickball. </a:t>
            </a:r>
            <a:endParaRPr b="1" sz="2000">
              <a:solidFill>
                <a:srgbClr val="43919B"/>
              </a:solidFill>
              <a:latin typeface="Poppins"/>
              <a:ea typeface="Poppins"/>
              <a:cs typeface="Poppins"/>
              <a:sym typeface="Poppins"/>
            </a:endParaRPr>
          </a:p>
        </p:txBody>
      </p:sp>
      <p:sp>
        <p:nvSpPr>
          <p:cNvPr id="149" name="Google Shape;149;p21"/>
          <p:cNvSpPr/>
          <p:nvPr>
            <p:ph idx="2" type="pic"/>
          </p:nvPr>
        </p:nvSpPr>
        <p:spPr>
          <a:xfrm>
            <a:off x="5255306" y="2295338"/>
            <a:ext cx="3548400" cy="2482800"/>
          </a:xfrm>
          <a:prstGeom prst="roundRect">
            <a:avLst>
              <a:gd fmla="val 16667" name="adj"/>
            </a:avLst>
          </a:prstGeom>
          <a:noFill/>
          <a:ln>
            <a:noFill/>
          </a:ln>
        </p:spPr>
      </p:sp>
      <p:sp>
        <p:nvSpPr>
          <p:cNvPr id="150" name="Google Shape;150;p21"/>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151" name="Shape 151"/>
        <p:cNvGrpSpPr/>
        <p:nvPr/>
      </p:nvGrpSpPr>
      <p:grpSpPr>
        <a:xfrm>
          <a:off x="0" y="0"/>
          <a:ext cx="0" cy="0"/>
          <a:chOff x="0" y="0"/>
          <a:chExt cx="0" cy="0"/>
        </a:xfrm>
      </p:grpSpPr>
      <p:sp>
        <p:nvSpPr>
          <p:cNvPr id="152" name="Google Shape;152;p22"/>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153" name="Google Shape;153;p22"/>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Unsafe</a:t>
            </a:r>
            <a:endParaRPr b="1" sz="3500">
              <a:solidFill>
                <a:srgbClr val="D9D9D9"/>
              </a:solidFill>
              <a:latin typeface="Poppins"/>
              <a:ea typeface="Poppins"/>
              <a:cs typeface="Poppins"/>
              <a:sym typeface="Poppins"/>
            </a:endParaRPr>
          </a:p>
        </p:txBody>
      </p:sp>
      <p:sp>
        <p:nvSpPr>
          <p:cNvPr id="154" name="Google Shape;154;p22"/>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Unwanted</a:t>
            </a:r>
            <a:endParaRPr b="1" sz="3500">
              <a:solidFill>
                <a:srgbClr val="D9D9D9"/>
              </a:solidFill>
              <a:latin typeface="Poppins"/>
              <a:ea typeface="Poppins"/>
              <a:cs typeface="Poppins"/>
              <a:sym typeface="Poppins"/>
            </a:endParaRPr>
          </a:p>
        </p:txBody>
      </p:sp>
      <p:cxnSp>
        <p:nvCxnSpPr>
          <p:cNvPr id="155" name="Google Shape;155;p22"/>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156" name="Google Shape;156;p22"/>
          <p:cNvCxnSpPr/>
          <p:nvPr/>
        </p:nvCxnSpPr>
        <p:spPr>
          <a:xfrm>
            <a:off x="3243263" y="1357313"/>
            <a:ext cx="1657500" cy="0"/>
          </a:xfrm>
          <a:prstGeom prst="straightConnector1">
            <a:avLst/>
          </a:prstGeom>
          <a:noFill/>
          <a:ln cap="flat" cmpd="sng" w="114300">
            <a:solidFill>
              <a:srgbClr val="D9D9D9"/>
            </a:solidFill>
            <a:prstDash val="solid"/>
            <a:round/>
            <a:headEnd len="med" w="med" type="none"/>
            <a:tailEnd len="med" w="med" type="none"/>
          </a:ln>
        </p:spPr>
      </p:cxnSp>
      <p:cxnSp>
        <p:nvCxnSpPr>
          <p:cNvPr id="157" name="Google Shape;157;p22"/>
          <p:cNvCxnSpPr/>
          <p:nvPr/>
        </p:nvCxnSpPr>
        <p:spPr>
          <a:xfrm>
            <a:off x="6157913" y="1357313"/>
            <a:ext cx="2457600" cy="0"/>
          </a:xfrm>
          <a:prstGeom prst="straightConnector1">
            <a:avLst/>
          </a:prstGeom>
          <a:noFill/>
          <a:ln cap="flat" cmpd="sng" w="114300">
            <a:solidFill>
              <a:srgbClr val="D9D9D9"/>
            </a:solidFill>
            <a:prstDash val="solid"/>
            <a:round/>
            <a:headEnd len="med" w="med" type="none"/>
            <a:tailEnd len="med" w="med" type="none"/>
          </a:ln>
        </p:spPr>
      </p:cxnSp>
      <p:pic>
        <p:nvPicPr>
          <p:cNvPr id="158" name="Google Shape;158;p22"/>
          <p:cNvPicPr preferRelativeResize="0"/>
          <p:nvPr/>
        </p:nvPicPr>
        <p:blipFill rotWithShape="1">
          <a:blip r:embed="rId2">
            <a:alphaModFix/>
          </a:blip>
          <a:srcRect b="5" l="-12121" r="-9090" t="49446"/>
          <a:stretch/>
        </p:blipFill>
        <p:spPr>
          <a:xfrm>
            <a:off x="623006" y="1"/>
            <a:ext cx="1143002" cy="477860"/>
          </a:xfrm>
          <a:prstGeom prst="rect">
            <a:avLst/>
          </a:prstGeom>
          <a:noFill/>
          <a:ln>
            <a:noFill/>
          </a:ln>
        </p:spPr>
      </p:pic>
      <p:sp>
        <p:nvSpPr>
          <p:cNvPr id="159" name="Google Shape;159;p22"/>
          <p:cNvSpPr/>
          <p:nvPr/>
        </p:nvSpPr>
        <p:spPr>
          <a:xfrm>
            <a:off x="714375" y="1700213"/>
            <a:ext cx="942900" cy="700200"/>
          </a:xfrm>
          <a:prstGeom prst="upArrow">
            <a:avLst>
              <a:gd fmla="val 50000" name="adj1"/>
              <a:gd fmla="val 69697" name="adj2"/>
            </a:avLst>
          </a:prstGeom>
          <a:solidFill>
            <a:srgbClr val="F6626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0" name="Google Shape;160;p22"/>
          <p:cNvSpPr/>
          <p:nvPr>
            <p:ph idx="2" type="pic"/>
          </p:nvPr>
        </p:nvSpPr>
        <p:spPr>
          <a:xfrm>
            <a:off x="5255306" y="2295338"/>
            <a:ext cx="3548400" cy="2482800"/>
          </a:xfrm>
          <a:prstGeom prst="roundRect">
            <a:avLst>
              <a:gd fmla="val 16667" name="adj"/>
            </a:avLst>
          </a:prstGeom>
          <a:noFill/>
          <a:ln>
            <a:noFill/>
          </a:ln>
        </p:spPr>
      </p:sp>
      <p:sp>
        <p:nvSpPr>
          <p:cNvPr id="161" name="Google Shape;161;p22"/>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162" name="Shape 162"/>
        <p:cNvGrpSpPr/>
        <p:nvPr/>
      </p:nvGrpSpPr>
      <p:grpSpPr>
        <a:xfrm>
          <a:off x="0" y="0"/>
          <a:ext cx="0" cy="0"/>
          <a:chOff x="0" y="0"/>
          <a:chExt cx="0" cy="0"/>
        </a:xfrm>
      </p:grpSpPr>
      <p:sp>
        <p:nvSpPr>
          <p:cNvPr id="163" name="Google Shape;163;p23"/>
          <p:cNvSpPr/>
          <p:nvPr/>
        </p:nvSpPr>
        <p:spPr>
          <a:xfrm>
            <a:off x="1078650"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164" name="Google Shape;164;p23"/>
          <p:cNvSpPr/>
          <p:nvPr/>
        </p:nvSpPr>
        <p:spPr>
          <a:xfrm>
            <a:off x="4707675"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165" name="Google Shape;165;p23"/>
          <p:cNvGrpSpPr/>
          <p:nvPr/>
        </p:nvGrpSpPr>
        <p:grpSpPr>
          <a:xfrm>
            <a:off x="1078650" y="3186113"/>
            <a:ext cx="6986700" cy="1243125"/>
            <a:chOff x="1352550" y="2038350"/>
            <a:chExt cx="9315600" cy="1657500"/>
          </a:xfrm>
        </p:grpSpPr>
        <p:sp>
          <p:nvSpPr>
            <p:cNvPr id="166" name="Google Shape;166;p23"/>
            <p:cNvSpPr/>
            <p:nvPr/>
          </p:nvSpPr>
          <p:spPr>
            <a:xfrm>
              <a:off x="13525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7" name="Google Shape;167;p23"/>
            <p:cNvSpPr/>
            <p:nvPr/>
          </p:nvSpPr>
          <p:spPr>
            <a:xfrm>
              <a:off x="61912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pic>
        <p:nvPicPr>
          <p:cNvPr id="168" name="Google Shape;168;p23"/>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169" name="Google Shape;169;p23"/>
          <p:cNvSpPr/>
          <p:nvPr/>
        </p:nvSpPr>
        <p:spPr>
          <a:xfrm rot="934741">
            <a:off x="7881661" y="4251272"/>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170" name="Google Shape;170;p23"/>
          <p:cNvSpPr txBox="1"/>
          <p:nvPr>
            <p:ph type="title"/>
          </p:nvPr>
        </p:nvSpPr>
        <p:spPr>
          <a:xfrm>
            <a:off x="2135700" y="345750"/>
            <a:ext cx="4872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171" name="Google Shape;171;p23"/>
          <p:cNvSpPr txBox="1"/>
          <p:nvPr>
            <p:ph idx="1" type="subTitle"/>
          </p:nvPr>
        </p:nvSpPr>
        <p:spPr>
          <a:xfrm>
            <a:off x="1155150"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2" name="Google Shape;172;p23"/>
          <p:cNvSpPr txBox="1"/>
          <p:nvPr>
            <p:ph idx="2" type="subTitle"/>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3" name="Google Shape;173;p23"/>
          <p:cNvSpPr txBox="1"/>
          <p:nvPr>
            <p:ph idx="3" type="subTitle"/>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74" name="Google Shape;174;p23"/>
          <p:cNvSpPr txBox="1"/>
          <p:nvPr>
            <p:ph idx="4" type="subTitle"/>
          </p:nvPr>
        </p:nvSpPr>
        <p:spPr>
          <a:xfrm>
            <a:off x="4784175"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175" name="Shape 175"/>
        <p:cNvGrpSpPr/>
        <p:nvPr/>
      </p:nvGrpSpPr>
      <p:grpSpPr>
        <a:xfrm>
          <a:off x="0" y="0"/>
          <a:ext cx="0" cy="0"/>
          <a:chOff x="0" y="0"/>
          <a:chExt cx="0" cy="0"/>
        </a:xfrm>
      </p:grpSpPr>
      <p:sp>
        <p:nvSpPr>
          <p:cNvPr id="176" name="Google Shape;176;p24"/>
          <p:cNvSpPr txBox="1"/>
          <p:nvPr/>
        </p:nvSpPr>
        <p:spPr>
          <a:xfrm>
            <a:off x="1805288" y="222506"/>
            <a:ext cx="5533500" cy="863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900">
                <a:solidFill>
                  <a:srgbClr val="43919B"/>
                </a:solidFill>
                <a:latin typeface="Poppins"/>
                <a:ea typeface="Poppins"/>
                <a:cs typeface="Poppins"/>
                <a:sym typeface="Poppins"/>
              </a:rPr>
              <a:t>Scenario Discussion</a:t>
            </a:r>
            <a:endParaRPr b="1" sz="2900">
              <a:solidFill>
                <a:srgbClr val="43919B"/>
              </a:solidFill>
              <a:latin typeface="Poppins"/>
              <a:ea typeface="Poppins"/>
              <a:cs typeface="Poppins"/>
              <a:sym typeface="Poppins"/>
            </a:endParaRPr>
          </a:p>
        </p:txBody>
      </p:sp>
      <p:pic>
        <p:nvPicPr>
          <p:cNvPr id="177" name="Google Shape;177;p24"/>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178" name="Google Shape;178;p24"/>
          <p:cNvSpPr/>
          <p:nvPr/>
        </p:nvSpPr>
        <p:spPr>
          <a:xfrm rot="10800000">
            <a:off x="4871175" y="142440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9" name="Google Shape;179;p24"/>
          <p:cNvSpPr/>
          <p:nvPr/>
        </p:nvSpPr>
        <p:spPr>
          <a:xfrm rot="10800000">
            <a:off x="4871175" y="233719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80" name="Google Shape;180;p24"/>
          <p:cNvSpPr/>
          <p:nvPr/>
        </p:nvSpPr>
        <p:spPr>
          <a:xfrm rot="10800000">
            <a:off x="4871175" y="324998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81" name="Google Shape;181;p24"/>
          <p:cNvSpPr/>
          <p:nvPr/>
        </p:nvSpPr>
        <p:spPr>
          <a:xfrm rot="10800000">
            <a:off x="4871175" y="4162781"/>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82" name="Google Shape;182;p24"/>
          <p:cNvSpPr txBox="1"/>
          <p:nvPr>
            <p:ph idx="1" type="subTitle"/>
          </p:nvPr>
        </p:nvSpPr>
        <p:spPr>
          <a:xfrm>
            <a:off x="5020819" y="1419750"/>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3" name="Google Shape;183;p24"/>
          <p:cNvSpPr txBox="1"/>
          <p:nvPr>
            <p:ph idx="2" type="subTitle"/>
          </p:nvPr>
        </p:nvSpPr>
        <p:spPr>
          <a:xfrm>
            <a:off x="5020819" y="2332547"/>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4" name="Google Shape;184;p24"/>
          <p:cNvSpPr txBox="1"/>
          <p:nvPr>
            <p:ph idx="3" type="subTitle"/>
          </p:nvPr>
        </p:nvSpPr>
        <p:spPr>
          <a:xfrm>
            <a:off x="5020819" y="3245334"/>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5" name="Google Shape;185;p24"/>
          <p:cNvSpPr txBox="1"/>
          <p:nvPr>
            <p:ph idx="4" type="subTitle"/>
          </p:nvPr>
        </p:nvSpPr>
        <p:spPr>
          <a:xfrm>
            <a:off x="5020819" y="4158131"/>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186" name="Google Shape;186;p24"/>
          <p:cNvSpPr txBox="1"/>
          <p:nvPr>
            <p:ph idx="5" type="body"/>
          </p:nvPr>
        </p:nvSpPr>
        <p:spPr>
          <a:xfrm>
            <a:off x="705956" y="1606069"/>
            <a:ext cx="3763200" cy="3192600"/>
          </a:xfrm>
          <a:prstGeom prst="rect">
            <a:avLst/>
          </a:prstGeom>
          <a:noFill/>
          <a:ln>
            <a:noFill/>
          </a:ln>
        </p:spPr>
        <p:txBody>
          <a:bodyPr anchorCtr="0" anchor="t" bIns="68575" lIns="68575" spcFirstLastPara="1" rIns="68575" wrap="square" tIns="68575">
            <a:noAutofit/>
          </a:bodyPr>
          <a:lstStyle>
            <a:lvl1pPr indent="-317500" lvl="0" marL="4572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1pPr>
            <a:lvl2pPr indent="-317500" lvl="1" marL="9144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2pPr>
            <a:lvl3pPr indent="-317500" lvl="2" marL="13716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3pPr>
            <a:lvl4pPr indent="-317500" lvl="3" marL="18288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4pPr>
            <a:lvl5pPr indent="-317500" lvl="4" marL="22860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5pPr>
            <a:lvl6pPr indent="-317500" lvl="5" marL="27432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6pPr>
            <a:lvl7pPr indent="-317500" lvl="6" marL="32004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7pPr>
            <a:lvl8pPr indent="-317500" lvl="7" marL="36576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8pPr>
            <a:lvl9pPr indent="-317500" lvl="8" marL="41148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187" name="Shape 187"/>
        <p:cNvGrpSpPr/>
        <p:nvPr/>
      </p:nvGrpSpPr>
      <p:grpSpPr>
        <a:xfrm>
          <a:off x="0" y="0"/>
          <a:ext cx="0" cy="0"/>
          <a:chOff x="0" y="0"/>
          <a:chExt cx="0" cy="0"/>
        </a:xfrm>
      </p:grpSpPr>
      <p:sp>
        <p:nvSpPr>
          <p:cNvPr id="188" name="Google Shape;188;p25"/>
          <p:cNvSpPr/>
          <p:nvPr/>
        </p:nvSpPr>
        <p:spPr>
          <a:xfrm rot="934741">
            <a:off x="1360679" y="1780791"/>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189" name="Google Shape;189;p25"/>
          <p:cNvPicPr preferRelativeResize="0"/>
          <p:nvPr/>
        </p:nvPicPr>
        <p:blipFill>
          <a:blip r:embed="rId2">
            <a:alphaModFix/>
          </a:blip>
          <a:stretch>
            <a:fillRect/>
          </a:stretch>
        </p:blipFill>
        <p:spPr>
          <a:xfrm>
            <a:off x="4247124" y="1715812"/>
            <a:ext cx="640978" cy="610634"/>
          </a:xfrm>
          <a:prstGeom prst="rect">
            <a:avLst/>
          </a:prstGeom>
          <a:noFill/>
          <a:ln>
            <a:noFill/>
          </a:ln>
        </p:spPr>
      </p:pic>
      <p:pic>
        <p:nvPicPr>
          <p:cNvPr id="190" name="Google Shape;190;p25"/>
          <p:cNvPicPr preferRelativeResize="0"/>
          <p:nvPr/>
        </p:nvPicPr>
        <p:blipFill rotWithShape="1">
          <a:blip r:embed="rId3">
            <a:alphaModFix/>
          </a:blip>
          <a:srcRect b="0" l="0" r="0" t="-969"/>
          <a:stretch/>
        </p:blipFill>
        <p:spPr>
          <a:xfrm>
            <a:off x="7113103" y="1763166"/>
            <a:ext cx="509718" cy="515922"/>
          </a:xfrm>
          <a:prstGeom prst="rect">
            <a:avLst/>
          </a:prstGeom>
          <a:noFill/>
          <a:ln>
            <a:noFill/>
          </a:ln>
        </p:spPr>
      </p:pic>
      <p:sp>
        <p:nvSpPr>
          <p:cNvPr id="191" name="Google Shape;191;p25"/>
          <p:cNvSpPr txBox="1"/>
          <p:nvPr>
            <p:ph type="title"/>
          </p:nvPr>
        </p:nvSpPr>
        <p:spPr>
          <a:xfrm>
            <a:off x="1670288" y="345750"/>
            <a:ext cx="58035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192" name="Google Shape;192;p25"/>
          <p:cNvSpPr txBox="1"/>
          <p:nvPr>
            <p:ph idx="1" type="subTitle"/>
          </p:nvPr>
        </p:nvSpPr>
        <p:spPr>
          <a:xfrm>
            <a:off x="357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93" name="Google Shape;193;p25"/>
          <p:cNvSpPr txBox="1"/>
          <p:nvPr>
            <p:ph idx="2" type="subTitle"/>
          </p:nvPr>
        </p:nvSpPr>
        <p:spPr>
          <a:xfrm>
            <a:off x="482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94" name="Google Shape;194;p25"/>
          <p:cNvSpPr txBox="1"/>
          <p:nvPr>
            <p:ph idx="3" type="subTitle"/>
          </p:nvPr>
        </p:nvSpPr>
        <p:spPr>
          <a:xfrm>
            <a:off x="327183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95" name="Google Shape;195;p25"/>
          <p:cNvSpPr txBox="1"/>
          <p:nvPr>
            <p:ph idx="4" type="subTitle"/>
          </p:nvPr>
        </p:nvSpPr>
        <p:spPr>
          <a:xfrm>
            <a:off x="339682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196" name="Google Shape;196;p25"/>
          <p:cNvSpPr txBox="1"/>
          <p:nvPr>
            <p:ph idx="5" type="subTitle"/>
          </p:nvPr>
        </p:nvSpPr>
        <p:spPr>
          <a:xfrm>
            <a:off x="6072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197" name="Google Shape;197;p25"/>
          <p:cNvSpPr txBox="1"/>
          <p:nvPr>
            <p:ph idx="6" type="subTitle"/>
          </p:nvPr>
        </p:nvSpPr>
        <p:spPr>
          <a:xfrm>
            <a:off x="6197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198" name="Shape 198"/>
        <p:cNvGrpSpPr/>
        <p:nvPr/>
      </p:nvGrpSpPr>
      <p:grpSpPr>
        <a:xfrm>
          <a:off x="0" y="0"/>
          <a:ext cx="0" cy="0"/>
          <a:chOff x="0" y="0"/>
          <a:chExt cx="0" cy="0"/>
        </a:xfrm>
      </p:grpSpPr>
      <p:sp>
        <p:nvSpPr>
          <p:cNvPr id="199" name="Google Shape;199;p26"/>
          <p:cNvSpPr/>
          <p:nvPr/>
        </p:nvSpPr>
        <p:spPr>
          <a:xfrm>
            <a:off x="47590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0" name="Google Shape;200;p26"/>
          <p:cNvSpPr/>
          <p:nvPr/>
        </p:nvSpPr>
        <p:spPr>
          <a:xfrm>
            <a:off x="4542677" y="2042215"/>
            <a:ext cx="1999631" cy="702350"/>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1" name="Google Shape;201;p26"/>
          <p:cNvSpPr/>
          <p:nvPr/>
        </p:nvSpPr>
        <p:spPr>
          <a:xfrm>
            <a:off x="67108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2" name="Google Shape;202;p26"/>
          <p:cNvSpPr/>
          <p:nvPr/>
        </p:nvSpPr>
        <p:spPr>
          <a:xfrm>
            <a:off x="6524213" y="2042215"/>
            <a:ext cx="1950053" cy="702350"/>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3" name="Google Shape;203;p26"/>
          <p:cNvSpPr/>
          <p:nvPr/>
        </p:nvSpPr>
        <p:spPr>
          <a:xfrm>
            <a:off x="2808111" y="908965"/>
            <a:ext cx="1578221" cy="1751743"/>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4" name="Google Shape;204;p26"/>
          <p:cNvSpPr/>
          <p:nvPr/>
        </p:nvSpPr>
        <p:spPr>
          <a:xfrm>
            <a:off x="2597486" y="2042215"/>
            <a:ext cx="1974842" cy="702350"/>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5" name="Google Shape;205;p26"/>
          <p:cNvSpPr/>
          <p:nvPr/>
        </p:nvSpPr>
        <p:spPr>
          <a:xfrm>
            <a:off x="857137" y="908965"/>
            <a:ext cx="1569958" cy="1751743"/>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06" name="Google Shape;206;p26"/>
          <p:cNvSpPr/>
          <p:nvPr/>
        </p:nvSpPr>
        <p:spPr>
          <a:xfrm>
            <a:off x="670464" y="2042215"/>
            <a:ext cx="1950053" cy="702350"/>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pic>
        <p:nvPicPr>
          <p:cNvPr id="207" name="Google Shape;207;p26"/>
          <p:cNvPicPr preferRelativeResize="0"/>
          <p:nvPr/>
        </p:nvPicPr>
        <p:blipFill>
          <a:blip r:embed="rId2">
            <a:alphaModFix/>
          </a:blip>
          <a:stretch>
            <a:fillRect/>
          </a:stretch>
        </p:blipFill>
        <p:spPr>
          <a:xfrm>
            <a:off x="1217016" y="1266206"/>
            <a:ext cx="848148" cy="807973"/>
          </a:xfrm>
          <a:prstGeom prst="rect">
            <a:avLst/>
          </a:prstGeom>
          <a:noFill/>
          <a:ln>
            <a:noFill/>
          </a:ln>
        </p:spPr>
      </p:pic>
      <p:pic>
        <p:nvPicPr>
          <p:cNvPr id="208" name="Google Shape;208;p26"/>
          <p:cNvPicPr preferRelativeResize="0"/>
          <p:nvPr/>
        </p:nvPicPr>
        <p:blipFill>
          <a:blip r:embed="rId3">
            <a:alphaModFix/>
          </a:blip>
          <a:stretch>
            <a:fillRect/>
          </a:stretch>
        </p:blipFill>
        <p:spPr>
          <a:xfrm>
            <a:off x="7107956" y="1266216"/>
            <a:ext cx="848148" cy="807973"/>
          </a:xfrm>
          <a:prstGeom prst="rect">
            <a:avLst/>
          </a:prstGeom>
          <a:noFill/>
          <a:ln>
            <a:noFill/>
          </a:ln>
        </p:spPr>
      </p:pic>
      <p:pic>
        <p:nvPicPr>
          <p:cNvPr id="209" name="Google Shape;209;p26"/>
          <p:cNvPicPr preferRelativeResize="0"/>
          <p:nvPr/>
        </p:nvPicPr>
        <p:blipFill rotWithShape="1">
          <a:blip r:embed="rId4">
            <a:alphaModFix/>
          </a:blip>
          <a:srcRect b="0" l="0" r="0" t="0"/>
          <a:stretch/>
        </p:blipFill>
        <p:spPr>
          <a:xfrm>
            <a:off x="3157153" y="1266206"/>
            <a:ext cx="848148" cy="807973"/>
          </a:xfrm>
          <a:prstGeom prst="rect">
            <a:avLst/>
          </a:prstGeom>
          <a:noFill/>
          <a:ln>
            <a:noFill/>
          </a:ln>
        </p:spPr>
      </p:pic>
      <p:pic>
        <p:nvPicPr>
          <p:cNvPr id="210" name="Google Shape;210;p26"/>
          <p:cNvPicPr preferRelativeResize="0"/>
          <p:nvPr/>
        </p:nvPicPr>
        <p:blipFill rotWithShape="1">
          <a:blip r:embed="rId5">
            <a:alphaModFix/>
          </a:blip>
          <a:srcRect b="19" l="0" r="0" t="29"/>
          <a:stretch/>
        </p:blipFill>
        <p:spPr>
          <a:xfrm>
            <a:off x="5123822" y="1266206"/>
            <a:ext cx="848148" cy="807977"/>
          </a:xfrm>
          <a:prstGeom prst="rect">
            <a:avLst/>
          </a:prstGeom>
          <a:noFill/>
          <a:ln>
            <a:noFill/>
          </a:ln>
        </p:spPr>
      </p:pic>
      <p:sp>
        <p:nvSpPr>
          <p:cNvPr id="211" name="Google Shape;211;p26"/>
          <p:cNvSpPr txBox="1"/>
          <p:nvPr>
            <p:ph idx="1" type="subTitle"/>
          </p:nvPr>
        </p:nvSpPr>
        <p:spPr>
          <a:xfrm>
            <a:off x="6705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2" name="Google Shape;212;p26"/>
          <p:cNvSpPr txBox="1"/>
          <p:nvPr>
            <p:ph idx="2" type="subTitle"/>
          </p:nvPr>
        </p:nvSpPr>
        <p:spPr>
          <a:xfrm>
            <a:off x="6704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13" name="Google Shape;213;p26"/>
          <p:cNvSpPr txBox="1"/>
          <p:nvPr>
            <p:ph idx="3" type="subTitle"/>
          </p:nvPr>
        </p:nvSpPr>
        <p:spPr>
          <a:xfrm>
            <a:off x="26136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4" name="Google Shape;214;p26"/>
          <p:cNvSpPr txBox="1"/>
          <p:nvPr>
            <p:ph idx="4" type="subTitle"/>
          </p:nvPr>
        </p:nvSpPr>
        <p:spPr>
          <a:xfrm>
            <a:off x="26135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15" name="Google Shape;215;p26"/>
          <p:cNvSpPr txBox="1"/>
          <p:nvPr>
            <p:ph idx="5" type="subTitle"/>
          </p:nvPr>
        </p:nvSpPr>
        <p:spPr>
          <a:xfrm>
            <a:off x="45567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6" name="Google Shape;216;p26"/>
          <p:cNvSpPr txBox="1"/>
          <p:nvPr>
            <p:ph idx="6" type="subTitle"/>
          </p:nvPr>
        </p:nvSpPr>
        <p:spPr>
          <a:xfrm>
            <a:off x="45566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217" name="Google Shape;217;p26"/>
          <p:cNvSpPr txBox="1"/>
          <p:nvPr>
            <p:ph idx="7" type="subTitle"/>
          </p:nvPr>
        </p:nvSpPr>
        <p:spPr>
          <a:xfrm>
            <a:off x="64998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18" name="Google Shape;218;p26"/>
          <p:cNvSpPr txBox="1"/>
          <p:nvPr>
            <p:ph idx="8" type="subTitle"/>
          </p:nvPr>
        </p:nvSpPr>
        <p:spPr>
          <a:xfrm>
            <a:off x="64997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219" name="Shape 219"/>
        <p:cNvGrpSpPr/>
        <p:nvPr/>
      </p:nvGrpSpPr>
      <p:grpSpPr>
        <a:xfrm>
          <a:off x="0" y="0"/>
          <a:ext cx="0" cy="0"/>
          <a:chOff x="0" y="0"/>
          <a:chExt cx="0" cy="0"/>
        </a:xfrm>
      </p:grpSpPr>
      <p:sp>
        <p:nvSpPr>
          <p:cNvPr id="220" name="Google Shape;220;p27"/>
          <p:cNvSpPr/>
          <p:nvPr/>
        </p:nvSpPr>
        <p:spPr>
          <a:xfrm>
            <a:off x="585762" y="612139"/>
            <a:ext cx="7974598" cy="166737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1" name="Google Shape;221;p27"/>
          <p:cNvSpPr/>
          <p:nvPr/>
        </p:nvSpPr>
        <p:spPr>
          <a:xfrm>
            <a:off x="831533"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2" name="Google Shape;222;p27"/>
          <p:cNvSpPr/>
          <p:nvPr/>
        </p:nvSpPr>
        <p:spPr>
          <a:xfrm>
            <a:off x="2931795"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3" name="Google Shape;223;p27"/>
          <p:cNvSpPr/>
          <p:nvPr/>
        </p:nvSpPr>
        <p:spPr>
          <a:xfrm>
            <a:off x="5034915" y="857904"/>
            <a:ext cx="1175861" cy="1175861"/>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4" name="Google Shape;224;p27"/>
          <p:cNvSpPr/>
          <p:nvPr/>
        </p:nvSpPr>
        <p:spPr>
          <a:xfrm>
            <a:off x="7136606" y="857904"/>
            <a:ext cx="1175860" cy="1175861"/>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5" name="Google Shape;225;p27"/>
          <p:cNvSpPr/>
          <p:nvPr/>
        </p:nvSpPr>
        <p:spPr>
          <a:xfrm>
            <a:off x="1225153" y="2422385"/>
            <a:ext cx="389334" cy="225742"/>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6" name="Google Shape;226;p27"/>
          <p:cNvSpPr/>
          <p:nvPr/>
        </p:nvSpPr>
        <p:spPr>
          <a:xfrm>
            <a:off x="3325415" y="2424528"/>
            <a:ext cx="389334" cy="225742"/>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7" name="Google Shape;227;p27"/>
          <p:cNvSpPr/>
          <p:nvPr/>
        </p:nvSpPr>
        <p:spPr>
          <a:xfrm>
            <a:off x="5427821" y="2424528"/>
            <a:ext cx="389334" cy="225742"/>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8" name="Google Shape;228;p27"/>
          <p:cNvSpPr/>
          <p:nvPr/>
        </p:nvSpPr>
        <p:spPr>
          <a:xfrm>
            <a:off x="7529513" y="2424528"/>
            <a:ext cx="389334" cy="225742"/>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229" name="Google Shape;229;p27"/>
          <p:cNvSpPr txBox="1"/>
          <p:nvPr/>
        </p:nvSpPr>
        <p:spPr>
          <a:xfrm>
            <a:off x="831524"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01</a:t>
            </a:r>
            <a:endParaRPr b="1" sz="3000">
              <a:solidFill>
                <a:srgbClr val="FFFFFF"/>
              </a:solidFill>
              <a:latin typeface="Poppins"/>
              <a:ea typeface="Poppins"/>
              <a:cs typeface="Poppins"/>
              <a:sym typeface="Poppins"/>
            </a:endParaRPr>
          </a:p>
        </p:txBody>
      </p:sp>
      <p:sp>
        <p:nvSpPr>
          <p:cNvPr id="230" name="Google Shape;230;p27"/>
          <p:cNvSpPr txBox="1"/>
          <p:nvPr/>
        </p:nvSpPr>
        <p:spPr>
          <a:xfrm>
            <a:off x="2931790"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02</a:t>
            </a:r>
            <a:endParaRPr b="1" sz="3000">
              <a:solidFill>
                <a:srgbClr val="FFFFFF"/>
              </a:solidFill>
              <a:latin typeface="Poppins"/>
              <a:ea typeface="Poppins"/>
              <a:cs typeface="Poppins"/>
              <a:sym typeface="Poppins"/>
            </a:endParaRPr>
          </a:p>
        </p:txBody>
      </p:sp>
      <p:sp>
        <p:nvSpPr>
          <p:cNvPr id="231" name="Google Shape;231;p27"/>
          <p:cNvSpPr txBox="1"/>
          <p:nvPr/>
        </p:nvSpPr>
        <p:spPr>
          <a:xfrm>
            <a:off x="5034919"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03</a:t>
            </a:r>
            <a:endParaRPr b="1" sz="3000">
              <a:solidFill>
                <a:srgbClr val="FFFFFF"/>
              </a:solidFill>
              <a:latin typeface="Poppins"/>
              <a:ea typeface="Poppins"/>
              <a:cs typeface="Poppins"/>
              <a:sym typeface="Poppins"/>
            </a:endParaRPr>
          </a:p>
        </p:txBody>
      </p:sp>
      <p:sp>
        <p:nvSpPr>
          <p:cNvPr id="232" name="Google Shape;232;p27"/>
          <p:cNvSpPr txBox="1"/>
          <p:nvPr/>
        </p:nvSpPr>
        <p:spPr>
          <a:xfrm>
            <a:off x="7136608"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04</a:t>
            </a:r>
            <a:endParaRPr b="1" sz="3000">
              <a:solidFill>
                <a:srgbClr val="FFFFFF"/>
              </a:solidFill>
              <a:latin typeface="Poppins"/>
              <a:ea typeface="Poppins"/>
              <a:cs typeface="Poppins"/>
              <a:sym typeface="Poppins"/>
            </a:endParaRPr>
          </a:p>
        </p:txBody>
      </p:sp>
      <p:sp>
        <p:nvSpPr>
          <p:cNvPr id="233" name="Google Shape;233;p27"/>
          <p:cNvSpPr txBox="1"/>
          <p:nvPr>
            <p:ph idx="1" type="subTitle"/>
          </p:nvPr>
        </p:nvSpPr>
        <p:spPr>
          <a:xfrm>
            <a:off x="4419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34" name="Google Shape;234;p27"/>
          <p:cNvSpPr txBox="1"/>
          <p:nvPr>
            <p:ph idx="2" type="subTitle"/>
          </p:nvPr>
        </p:nvSpPr>
        <p:spPr>
          <a:xfrm>
            <a:off x="25564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35" name="Google Shape;235;p27"/>
          <p:cNvSpPr txBox="1"/>
          <p:nvPr>
            <p:ph idx="3" type="subTitle"/>
          </p:nvPr>
        </p:nvSpPr>
        <p:spPr>
          <a:xfrm>
            <a:off x="46710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36" name="Google Shape;236;p27"/>
          <p:cNvSpPr txBox="1"/>
          <p:nvPr>
            <p:ph idx="4" type="subTitle"/>
          </p:nvPr>
        </p:nvSpPr>
        <p:spPr>
          <a:xfrm>
            <a:off x="67855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237" name="Shape 237"/>
        <p:cNvGrpSpPr/>
        <p:nvPr/>
      </p:nvGrpSpPr>
      <p:grpSpPr>
        <a:xfrm>
          <a:off x="0" y="0"/>
          <a:ext cx="0" cy="0"/>
          <a:chOff x="0" y="0"/>
          <a:chExt cx="0" cy="0"/>
        </a:xfrm>
      </p:grpSpPr>
      <p:pic>
        <p:nvPicPr>
          <p:cNvPr id="238" name="Google Shape;238;p28"/>
          <p:cNvPicPr preferRelativeResize="0"/>
          <p:nvPr/>
        </p:nvPicPr>
        <p:blipFill rotWithShape="1">
          <a:blip r:embed="rId2">
            <a:alphaModFix/>
          </a:blip>
          <a:srcRect b="-4264" l="-2564" r="-1699" t="0"/>
          <a:stretch/>
        </p:blipFill>
        <p:spPr>
          <a:xfrm rot="-459400">
            <a:off x="-206659" y="4031930"/>
            <a:ext cx="1156371" cy="1156354"/>
          </a:xfrm>
          <a:prstGeom prst="rect">
            <a:avLst/>
          </a:prstGeom>
          <a:noFill/>
          <a:ln>
            <a:noFill/>
          </a:ln>
        </p:spPr>
      </p:pic>
      <p:grpSp>
        <p:nvGrpSpPr>
          <p:cNvPr id="239" name="Google Shape;239;p28"/>
          <p:cNvGrpSpPr/>
          <p:nvPr/>
        </p:nvGrpSpPr>
        <p:grpSpPr>
          <a:xfrm flipH="1" rot="10800000">
            <a:off x="4930856" y="0"/>
            <a:ext cx="4943475" cy="846600"/>
            <a:chOff x="5600700" y="5777525"/>
            <a:chExt cx="6591300" cy="1128800"/>
          </a:xfrm>
        </p:grpSpPr>
        <p:pic>
          <p:nvPicPr>
            <p:cNvPr id="240" name="Google Shape;240;p28"/>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241" name="Google Shape;241;p28"/>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242" name="Google Shape;242;p28"/>
          <p:cNvSpPr/>
          <p:nvPr/>
        </p:nvSpPr>
        <p:spPr>
          <a:xfrm rot="934741">
            <a:off x="1267111" y="4025035"/>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43" name="Google Shape;243;p28"/>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44" name="Google Shape;244;p28"/>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45" name="Google Shape;245;p28"/>
          <p:cNvSpPr txBox="1"/>
          <p:nvPr>
            <p:ph idx="3" type="subTitle"/>
          </p:nvPr>
        </p:nvSpPr>
        <p:spPr>
          <a:xfrm>
            <a:off x="3910781" y="39567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46" name="Google Shape;246;p28"/>
          <p:cNvSpPr txBox="1"/>
          <p:nvPr>
            <p:ph idx="4" type="subTitle"/>
          </p:nvPr>
        </p:nvSpPr>
        <p:spPr>
          <a:xfrm>
            <a:off x="3910781" y="34290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47" name="Google Shape;247;p28"/>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248" name="Shape 248"/>
        <p:cNvGrpSpPr/>
        <p:nvPr/>
      </p:nvGrpSpPr>
      <p:grpSpPr>
        <a:xfrm>
          <a:off x="0" y="0"/>
          <a:ext cx="0" cy="0"/>
          <a:chOff x="0" y="0"/>
          <a:chExt cx="0" cy="0"/>
        </a:xfrm>
      </p:grpSpPr>
      <p:pic>
        <p:nvPicPr>
          <p:cNvPr id="249" name="Google Shape;249;p29"/>
          <p:cNvPicPr preferRelativeResize="0"/>
          <p:nvPr/>
        </p:nvPicPr>
        <p:blipFill rotWithShape="1">
          <a:blip r:embed="rId2">
            <a:alphaModFix/>
          </a:blip>
          <a:srcRect b="0" l="15232" r="0" t="14412"/>
          <a:stretch/>
        </p:blipFill>
        <p:spPr>
          <a:xfrm>
            <a:off x="0" y="0"/>
            <a:ext cx="1985403" cy="2009605"/>
          </a:xfrm>
          <a:prstGeom prst="rect">
            <a:avLst/>
          </a:prstGeom>
          <a:noFill/>
          <a:ln>
            <a:noFill/>
          </a:ln>
        </p:spPr>
      </p:pic>
      <p:pic>
        <p:nvPicPr>
          <p:cNvPr id="250" name="Google Shape;250;p29"/>
          <p:cNvPicPr preferRelativeResize="0"/>
          <p:nvPr/>
        </p:nvPicPr>
        <p:blipFill rotWithShape="1">
          <a:blip r:embed="rId3">
            <a:alphaModFix/>
          </a:blip>
          <a:srcRect b="0" l="0" r="0" t="24431"/>
          <a:stretch/>
        </p:blipFill>
        <p:spPr>
          <a:xfrm rot="10800000">
            <a:off x="8397619" y="4594725"/>
            <a:ext cx="746381" cy="548775"/>
          </a:xfrm>
          <a:prstGeom prst="rect">
            <a:avLst/>
          </a:prstGeom>
          <a:noFill/>
          <a:ln>
            <a:noFill/>
          </a:ln>
        </p:spPr>
      </p:pic>
      <p:sp>
        <p:nvSpPr>
          <p:cNvPr id="251" name="Google Shape;251;p29"/>
          <p:cNvSpPr txBox="1"/>
          <p:nvPr>
            <p:ph idx="1" type="subTitle"/>
          </p:nvPr>
        </p:nvSpPr>
        <p:spPr>
          <a:xfrm>
            <a:off x="3313538" y="8933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2" name="Google Shape;252;p29"/>
          <p:cNvSpPr txBox="1"/>
          <p:nvPr>
            <p:ph idx="2" type="subTitle"/>
          </p:nvPr>
        </p:nvSpPr>
        <p:spPr>
          <a:xfrm>
            <a:off x="3313538" y="3655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53" name="Google Shape;253;p29"/>
          <p:cNvSpPr txBox="1"/>
          <p:nvPr>
            <p:ph idx="3" type="subTitle"/>
          </p:nvPr>
        </p:nvSpPr>
        <p:spPr>
          <a:xfrm>
            <a:off x="3313538" y="237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4" name="Google Shape;254;p29"/>
          <p:cNvSpPr txBox="1"/>
          <p:nvPr>
            <p:ph idx="4" type="subTitle"/>
          </p:nvPr>
        </p:nvSpPr>
        <p:spPr>
          <a:xfrm>
            <a:off x="3313538" y="185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55" name="Google Shape;255;p29"/>
          <p:cNvSpPr txBox="1"/>
          <p:nvPr>
            <p:ph idx="5" type="subTitle"/>
          </p:nvPr>
        </p:nvSpPr>
        <p:spPr>
          <a:xfrm>
            <a:off x="3313538" y="392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56" name="Google Shape;256;p29"/>
          <p:cNvSpPr txBox="1"/>
          <p:nvPr>
            <p:ph idx="6" type="subTitle"/>
          </p:nvPr>
        </p:nvSpPr>
        <p:spPr>
          <a:xfrm>
            <a:off x="3313538" y="339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257" name="Shape 257"/>
        <p:cNvGrpSpPr/>
        <p:nvPr/>
      </p:nvGrpSpPr>
      <p:grpSpPr>
        <a:xfrm>
          <a:off x="0" y="0"/>
          <a:ext cx="0" cy="0"/>
          <a:chOff x="0" y="0"/>
          <a:chExt cx="0" cy="0"/>
        </a:xfrm>
      </p:grpSpPr>
      <p:pic>
        <p:nvPicPr>
          <p:cNvPr id="258" name="Google Shape;258;p30"/>
          <p:cNvPicPr preferRelativeResize="0"/>
          <p:nvPr/>
        </p:nvPicPr>
        <p:blipFill rotWithShape="1">
          <a:blip r:embed="rId2">
            <a:alphaModFix/>
          </a:blip>
          <a:srcRect b="60476" l="-1758" r="15573" t="-3404"/>
          <a:stretch/>
        </p:blipFill>
        <p:spPr>
          <a:xfrm flipH="1">
            <a:off x="1" y="2175056"/>
            <a:ext cx="2520318" cy="2968443"/>
          </a:xfrm>
          <a:prstGeom prst="rect">
            <a:avLst/>
          </a:prstGeom>
          <a:noFill/>
          <a:ln>
            <a:noFill/>
          </a:ln>
        </p:spPr>
      </p:pic>
      <p:sp>
        <p:nvSpPr>
          <p:cNvPr id="259" name="Google Shape;259;p30"/>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0" name="Google Shape;260;p30"/>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61" name="Google Shape;261;p30"/>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262" name="Google Shape;262;p30"/>
          <p:cNvSpPr txBox="1"/>
          <p:nvPr>
            <p:ph idx="3" type="subTitle"/>
          </p:nvPr>
        </p:nvSpPr>
        <p:spPr>
          <a:xfrm>
            <a:off x="3910781" y="38841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3" name="Google Shape;263;p30"/>
          <p:cNvSpPr txBox="1"/>
          <p:nvPr>
            <p:ph idx="4" type="subTitle"/>
          </p:nvPr>
        </p:nvSpPr>
        <p:spPr>
          <a:xfrm>
            <a:off x="3910781" y="33564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18" name="Shape 18"/>
        <p:cNvGrpSpPr/>
        <p:nvPr/>
      </p:nvGrpSpPr>
      <p:grpSpPr>
        <a:xfrm>
          <a:off x="0" y="0"/>
          <a:ext cx="0" cy="0"/>
          <a:chOff x="0" y="0"/>
          <a:chExt cx="0" cy="0"/>
        </a:xfrm>
      </p:grpSpPr>
      <p:sp>
        <p:nvSpPr>
          <p:cNvPr id="19" name="Google Shape;19;p4"/>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20" name="Google Shape;20;p4"/>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21" name="Google Shape;21;p4"/>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22" name="Google Shape;22;p4"/>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23" name="Google Shape;23;p4"/>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4" name="Google Shape;24;p4"/>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5" name="Google Shape;25;p4"/>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26" name="Google Shape;26;p4"/>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7" name="Google Shape;27;p4"/>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8" name="Google Shape;28;p4"/>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29" name="Google Shape;29;p4"/>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264" name="Shape 264"/>
        <p:cNvGrpSpPr/>
        <p:nvPr/>
      </p:nvGrpSpPr>
      <p:grpSpPr>
        <a:xfrm>
          <a:off x="0" y="0"/>
          <a:ext cx="0" cy="0"/>
          <a:chOff x="0" y="0"/>
          <a:chExt cx="0" cy="0"/>
        </a:xfrm>
      </p:grpSpPr>
      <p:pic>
        <p:nvPicPr>
          <p:cNvPr id="265" name="Google Shape;265;p31"/>
          <p:cNvPicPr preferRelativeResize="0"/>
          <p:nvPr/>
        </p:nvPicPr>
        <p:blipFill rotWithShape="1">
          <a:blip r:embed="rId2">
            <a:alphaModFix/>
          </a:blip>
          <a:srcRect b="26062" l="-1404" r="15220" t="29604"/>
          <a:stretch/>
        </p:blipFill>
        <p:spPr>
          <a:xfrm flipH="1">
            <a:off x="1" y="0"/>
            <a:ext cx="2520318" cy="3065528"/>
          </a:xfrm>
          <a:prstGeom prst="rect">
            <a:avLst/>
          </a:prstGeom>
          <a:noFill/>
          <a:ln>
            <a:noFill/>
          </a:ln>
        </p:spPr>
      </p:pic>
      <p:pic>
        <p:nvPicPr>
          <p:cNvPr id="266" name="Google Shape;266;p31"/>
          <p:cNvPicPr preferRelativeResize="0"/>
          <p:nvPr/>
        </p:nvPicPr>
        <p:blipFill rotWithShape="1">
          <a:blip r:embed="rId2">
            <a:alphaModFix/>
          </a:blip>
          <a:srcRect b="26062" l="-1404" r="15220" t="29604"/>
          <a:stretch/>
        </p:blipFill>
        <p:spPr>
          <a:xfrm flipH="1">
            <a:off x="1" y="2077969"/>
            <a:ext cx="2520318" cy="3065528"/>
          </a:xfrm>
          <a:prstGeom prst="rect">
            <a:avLst/>
          </a:prstGeom>
          <a:noFill/>
          <a:ln>
            <a:noFill/>
          </a:ln>
        </p:spPr>
      </p:pic>
      <p:sp>
        <p:nvSpPr>
          <p:cNvPr id="267" name="Google Shape;267;p31"/>
          <p:cNvSpPr txBox="1"/>
          <p:nvPr>
            <p:ph idx="1" type="subTitle"/>
          </p:nvPr>
        </p:nvSpPr>
        <p:spPr>
          <a:xfrm>
            <a:off x="3910781" y="23565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68" name="Google Shape;268;p31"/>
          <p:cNvSpPr txBox="1"/>
          <p:nvPr>
            <p:ph idx="2" type="subTitle"/>
          </p:nvPr>
        </p:nvSpPr>
        <p:spPr>
          <a:xfrm>
            <a:off x="3910781" y="18288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69" name="Google Shape;269;p31"/>
          <p:cNvSpPr txBox="1"/>
          <p:nvPr>
            <p:ph idx="3" type="subTitle"/>
          </p:nvPr>
        </p:nvSpPr>
        <p:spPr>
          <a:xfrm>
            <a:off x="3910781" y="3998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0" name="Google Shape;270;p31"/>
          <p:cNvSpPr txBox="1"/>
          <p:nvPr>
            <p:ph idx="4" type="subTitle"/>
          </p:nvPr>
        </p:nvSpPr>
        <p:spPr>
          <a:xfrm>
            <a:off x="3910781" y="3470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71" name="Google Shape;271;p31"/>
          <p:cNvSpPr txBox="1"/>
          <p:nvPr>
            <p:ph idx="5" type="subTitle"/>
          </p:nvPr>
        </p:nvSpPr>
        <p:spPr>
          <a:xfrm>
            <a:off x="3910781" y="69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2" name="Google Shape;272;p31"/>
          <p:cNvSpPr txBox="1"/>
          <p:nvPr>
            <p:ph idx="6" type="subTitle"/>
          </p:nvPr>
        </p:nvSpPr>
        <p:spPr>
          <a:xfrm>
            <a:off x="3910781" y="17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273" name="Shape 273"/>
        <p:cNvGrpSpPr/>
        <p:nvPr/>
      </p:nvGrpSpPr>
      <p:grpSpPr>
        <a:xfrm>
          <a:off x="0" y="0"/>
          <a:ext cx="0" cy="0"/>
          <a:chOff x="0" y="0"/>
          <a:chExt cx="0" cy="0"/>
        </a:xfrm>
      </p:grpSpPr>
      <p:pic>
        <p:nvPicPr>
          <p:cNvPr id="274" name="Google Shape;274;p32"/>
          <p:cNvPicPr preferRelativeResize="0"/>
          <p:nvPr/>
        </p:nvPicPr>
        <p:blipFill rotWithShape="1">
          <a:blip r:embed="rId2">
            <a:alphaModFix/>
          </a:blip>
          <a:srcRect b="4494" l="-1404" r="15220" t="29603"/>
          <a:stretch/>
        </p:blipFill>
        <p:spPr>
          <a:xfrm flipH="1">
            <a:off x="1" y="0"/>
            <a:ext cx="2520318" cy="4557153"/>
          </a:xfrm>
          <a:prstGeom prst="rect">
            <a:avLst/>
          </a:prstGeom>
          <a:noFill/>
          <a:ln>
            <a:noFill/>
          </a:ln>
        </p:spPr>
      </p:pic>
      <p:sp>
        <p:nvSpPr>
          <p:cNvPr id="275" name="Google Shape;275;p32"/>
          <p:cNvSpPr txBox="1"/>
          <p:nvPr>
            <p:ph idx="1" type="subTitle"/>
          </p:nvPr>
        </p:nvSpPr>
        <p:spPr>
          <a:xfrm>
            <a:off x="3910781" y="2699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6" name="Google Shape;276;p32"/>
          <p:cNvSpPr txBox="1"/>
          <p:nvPr>
            <p:ph idx="2" type="subTitle"/>
          </p:nvPr>
        </p:nvSpPr>
        <p:spPr>
          <a:xfrm>
            <a:off x="3910781" y="2171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277" name="Google Shape;277;p32"/>
          <p:cNvSpPr txBox="1"/>
          <p:nvPr>
            <p:ph idx="3" type="subTitle"/>
          </p:nvPr>
        </p:nvSpPr>
        <p:spPr>
          <a:xfrm>
            <a:off x="3910781" y="10421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278" name="Google Shape;278;p32"/>
          <p:cNvSpPr txBox="1"/>
          <p:nvPr>
            <p:ph idx="4" type="subTitle"/>
          </p:nvPr>
        </p:nvSpPr>
        <p:spPr>
          <a:xfrm>
            <a:off x="3910781" y="5143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279" name="Shape 279"/>
        <p:cNvGrpSpPr/>
        <p:nvPr/>
      </p:nvGrpSpPr>
      <p:grpSpPr>
        <a:xfrm>
          <a:off x="0" y="0"/>
          <a:ext cx="0" cy="0"/>
          <a:chOff x="0" y="0"/>
          <a:chExt cx="0" cy="0"/>
        </a:xfrm>
      </p:grpSpPr>
      <p:sp>
        <p:nvSpPr>
          <p:cNvPr id="280" name="Google Shape;280;p33"/>
          <p:cNvSpPr/>
          <p:nvPr/>
        </p:nvSpPr>
        <p:spPr>
          <a:xfrm>
            <a:off x="2200434" y="4672013"/>
            <a:ext cx="48801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1" name="Google Shape;281;p33"/>
          <p:cNvSpPr/>
          <p:nvPr/>
        </p:nvSpPr>
        <p:spPr>
          <a:xfrm>
            <a:off x="1314609" y="4672013"/>
            <a:ext cx="4880100" cy="4716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2" name="Google Shape;282;p33"/>
          <p:cNvSpPr/>
          <p:nvPr/>
        </p:nvSpPr>
        <p:spPr>
          <a:xfrm flipH="1" rot="10800000">
            <a:off x="0" y="-190"/>
            <a:ext cx="8672400" cy="4672200"/>
          </a:xfrm>
          <a:prstGeom prst="round1Rect">
            <a:avLst>
              <a:gd fmla="val 11140"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83" name="Google Shape;283;p33"/>
          <p:cNvSpPr txBox="1"/>
          <p:nvPr/>
        </p:nvSpPr>
        <p:spPr>
          <a:xfrm>
            <a:off x="452872" y="325519"/>
            <a:ext cx="68706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FF816A"/>
                </a:solidFill>
                <a:latin typeface="Poppins"/>
                <a:ea typeface="Poppins"/>
                <a:cs typeface="Poppins"/>
                <a:sym typeface="Poppins"/>
              </a:rPr>
              <a:t>Help Seeking</a:t>
            </a:r>
            <a:endParaRPr b="1" sz="3600">
              <a:solidFill>
                <a:srgbClr val="FF816A"/>
              </a:solidFill>
              <a:latin typeface="Poppins"/>
              <a:ea typeface="Poppins"/>
              <a:cs typeface="Poppins"/>
              <a:sym typeface="Poppins"/>
            </a:endParaRPr>
          </a:p>
        </p:txBody>
      </p:sp>
      <p:sp>
        <p:nvSpPr>
          <p:cNvPr id="284" name="Google Shape;284;p33"/>
          <p:cNvSpPr/>
          <p:nvPr/>
        </p:nvSpPr>
        <p:spPr>
          <a:xfrm>
            <a:off x="-336760" y="4672013"/>
            <a:ext cx="4880100" cy="471600"/>
          </a:xfrm>
          <a:prstGeom prst="roundRect">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85" name="Google Shape;285;p33"/>
          <p:cNvPicPr preferRelativeResize="0"/>
          <p:nvPr/>
        </p:nvPicPr>
        <p:blipFill>
          <a:blip r:embed="rId2">
            <a:alphaModFix/>
          </a:blip>
          <a:stretch>
            <a:fillRect/>
          </a:stretch>
        </p:blipFill>
        <p:spPr>
          <a:xfrm>
            <a:off x="371513" y="4057658"/>
            <a:ext cx="1057388" cy="1028804"/>
          </a:xfrm>
          <a:prstGeom prst="rect">
            <a:avLst/>
          </a:prstGeom>
          <a:noFill/>
          <a:ln>
            <a:noFill/>
          </a:ln>
        </p:spPr>
      </p:pic>
      <p:sp>
        <p:nvSpPr>
          <p:cNvPr id="286" name="Google Shape;286;p33"/>
          <p:cNvSpPr/>
          <p:nvPr/>
        </p:nvSpPr>
        <p:spPr>
          <a:xfrm rot="5400000">
            <a:off x="7094550" y="-224762"/>
            <a:ext cx="36273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7" name="Google Shape;287;p33"/>
          <p:cNvSpPr/>
          <p:nvPr/>
        </p:nvSpPr>
        <p:spPr>
          <a:xfrm rot="5400000">
            <a:off x="7094550" y="-971194"/>
            <a:ext cx="3627300" cy="471600"/>
          </a:xfrm>
          <a:prstGeom prst="roundRect">
            <a:avLst>
              <a:gd fmla="val 50000" name="adj"/>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88" name="Google Shape;288;p33"/>
          <p:cNvPicPr preferRelativeResize="0"/>
          <p:nvPr/>
        </p:nvPicPr>
        <p:blipFill>
          <a:blip r:embed="rId2">
            <a:alphaModFix/>
          </a:blip>
          <a:stretch>
            <a:fillRect/>
          </a:stretch>
        </p:blipFill>
        <p:spPr>
          <a:xfrm>
            <a:off x="8160675" y="493915"/>
            <a:ext cx="776906" cy="755911"/>
          </a:xfrm>
          <a:prstGeom prst="rect">
            <a:avLst/>
          </a:prstGeom>
          <a:noFill/>
          <a:ln>
            <a:noFill/>
          </a:ln>
        </p:spPr>
      </p:pic>
      <p:pic>
        <p:nvPicPr>
          <p:cNvPr id="289" name="Google Shape;289;p33"/>
          <p:cNvPicPr preferRelativeResize="0"/>
          <p:nvPr/>
        </p:nvPicPr>
        <p:blipFill>
          <a:blip r:embed="rId3">
            <a:alphaModFix/>
          </a:blip>
          <a:stretch>
            <a:fillRect/>
          </a:stretch>
        </p:blipFill>
        <p:spPr>
          <a:xfrm>
            <a:off x="7367743" y="208181"/>
            <a:ext cx="547538" cy="532726"/>
          </a:xfrm>
          <a:prstGeom prst="rect">
            <a:avLst/>
          </a:prstGeom>
          <a:noFill/>
          <a:ln>
            <a:noFill/>
          </a:ln>
        </p:spPr>
      </p:pic>
      <p:sp>
        <p:nvSpPr>
          <p:cNvPr id="290" name="Google Shape;290;p33"/>
          <p:cNvSpPr txBox="1"/>
          <p:nvPr/>
        </p:nvSpPr>
        <p:spPr>
          <a:xfrm>
            <a:off x="485812" y="1765256"/>
            <a:ext cx="36558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National Center for Missing &amp; Exploited Children</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www.missingkids.org/gethelpnow/csam-resources</a:t>
            </a:r>
            <a:endParaRPr b="1" sz="1200">
              <a:solidFill>
                <a:srgbClr val="545758"/>
              </a:solidFill>
              <a:latin typeface="Cabin"/>
              <a:ea typeface="Cabin"/>
              <a:cs typeface="Cabin"/>
              <a:sym typeface="Cabin"/>
            </a:endParaRPr>
          </a:p>
        </p:txBody>
      </p:sp>
      <p:sp>
        <p:nvSpPr>
          <p:cNvPr id="291" name="Google Shape;291;p33"/>
          <p:cNvSpPr txBox="1"/>
          <p:nvPr/>
        </p:nvSpPr>
        <p:spPr>
          <a:xfrm>
            <a:off x="485813" y="1251844"/>
            <a:ext cx="3696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To get help taking down sexually-explicit images/videos</a:t>
            </a:r>
            <a:endParaRPr b="1" sz="1400">
              <a:solidFill>
                <a:srgbClr val="43919B"/>
              </a:solidFill>
              <a:latin typeface="Poppins"/>
              <a:ea typeface="Poppins"/>
              <a:cs typeface="Poppins"/>
              <a:sym typeface="Poppins"/>
            </a:endParaRPr>
          </a:p>
        </p:txBody>
      </p:sp>
      <p:sp>
        <p:nvSpPr>
          <p:cNvPr id="292" name="Google Shape;292;p33"/>
          <p:cNvSpPr txBox="1"/>
          <p:nvPr/>
        </p:nvSpPr>
        <p:spPr>
          <a:xfrm>
            <a:off x="485812" y="3389325"/>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RAINN: National Sexual Assault Hotline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www.rainn.org</a:t>
            </a:r>
            <a:endParaRPr b="1" sz="1200">
              <a:solidFill>
                <a:srgbClr val="545758"/>
              </a:solidFill>
              <a:latin typeface="Cabin"/>
              <a:ea typeface="Cabin"/>
              <a:cs typeface="Cabin"/>
              <a:sym typeface="Cabin"/>
            </a:endParaRPr>
          </a:p>
        </p:txBody>
      </p:sp>
      <p:sp>
        <p:nvSpPr>
          <p:cNvPr id="293" name="Google Shape;293;p33"/>
          <p:cNvSpPr txBox="1"/>
          <p:nvPr/>
        </p:nvSpPr>
        <p:spPr>
          <a:xfrm>
            <a:off x="485813" y="2645100"/>
            <a:ext cx="3489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A 24/7 sexual assault hotline providing victim services for survivors of sexual assault.</a:t>
            </a:r>
            <a:endParaRPr b="1" sz="1400">
              <a:solidFill>
                <a:srgbClr val="43919B"/>
              </a:solidFill>
              <a:latin typeface="Poppins"/>
              <a:ea typeface="Poppins"/>
              <a:cs typeface="Poppins"/>
              <a:sym typeface="Poppins"/>
            </a:endParaRPr>
          </a:p>
        </p:txBody>
      </p:sp>
      <p:sp>
        <p:nvSpPr>
          <p:cNvPr id="294" name="Google Shape;294;p33"/>
          <p:cNvSpPr txBox="1"/>
          <p:nvPr/>
        </p:nvSpPr>
        <p:spPr>
          <a:xfrm>
            <a:off x="4603181" y="1760006"/>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Love is Respect</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www.loveisrespect.org</a:t>
            </a:r>
            <a:endParaRPr b="1" sz="1200">
              <a:solidFill>
                <a:srgbClr val="545758"/>
              </a:solidFill>
              <a:latin typeface="Cabin"/>
              <a:ea typeface="Cabin"/>
              <a:cs typeface="Cabin"/>
              <a:sym typeface="Cabin"/>
            </a:endParaRPr>
          </a:p>
        </p:txBody>
      </p:sp>
      <p:sp>
        <p:nvSpPr>
          <p:cNvPr id="295" name="Google Shape;295;p33"/>
          <p:cNvSpPr txBox="1"/>
          <p:nvPr/>
        </p:nvSpPr>
        <p:spPr>
          <a:xfrm>
            <a:off x="4620176" y="1251850"/>
            <a:ext cx="35406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Resources and learning materials for young people and adults.</a:t>
            </a:r>
            <a:endParaRPr b="1" sz="1400">
              <a:solidFill>
                <a:srgbClr val="43919B"/>
              </a:solidFill>
              <a:latin typeface="Poppins"/>
              <a:ea typeface="Poppins"/>
              <a:cs typeface="Poppins"/>
              <a:sym typeface="Poppins"/>
            </a:endParaRPr>
          </a:p>
        </p:txBody>
      </p:sp>
      <p:sp>
        <p:nvSpPr>
          <p:cNvPr id="296" name="Google Shape;296;p33"/>
          <p:cNvSpPr txBox="1"/>
          <p:nvPr/>
        </p:nvSpPr>
        <p:spPr>
          <a:xfrm>
            <a:off x="4603181" y="2908256"/>
            <a:ext cx="3655800" cy="891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rgbClr val="545758"/>
                </a:solidFill>
                <a:latin typeface="Cabin"/>
                <a:ea typeface="Cabin"/>
                <a:cs typeface="Cabin"/>
                <a:sym typeface="Cabin"/>
              </a:rPr>
              <a:t>www.brownboiproject.org</a:t>
            </a:r>
            <a:endParaRPr b="1" sz="1200">
              <a:solidFill>
                <a:srgbClr val="545758"/>
              </a:solidFill>
              <a:latin typeface="Cabin"/>
              <a:ea typeface="Cabin"/>
              <a:cs typeface="Cabin"/>
              <a:sym typeface="Cabin"/>
            </a:endParaRPr>
          </a:p>
        </p:txBody>
      </p:sp>
      <p:sp>
        <p:nvSpPr>
          <p:cNvPr id="297" name="Google Shape;297;p33"/>
          <p:cNvSpPr txBox="1"/>
          <p:nvPr/>
        </p:nvSpPr>
        <p:spPr>
          <a:xfrm>
            <a:off x="4620169" y="2623444"/>
            <a:ext cx="3175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Brown Boi Project</a:t>
            </a:r>
            <a:endParaRPr b="1" sz="1400">
              <a:solidFill>
                <a:srgbClr val="43919B"/>
              </a:solidFill>
              <a:latin typeface="Poppins"/>
              <a:ea typeface="Poppins"/>
              <a:cs typeface="Poppins"/>
              <a:sym typeface="Poppi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298" name="Shape 298"/>
        <p:cNvGrpSpPr/>
        <p:nvPr/>
      </p:nvGrpSpPr>
      <p:grpSpPr>
        <a:xfrm>
          <a:off x="0" y="0"/>
          <a:ext cx="0" cy="0"/>
          <a:chOff x="0" y="0"/>
          <a:chExt cx="0" cy="0"/>
        </a:xfrm>
      </p:grpSpPr>
      <p:pic>
        <p:nvPicPr>
          <p:cNvPr id="299" name="Google Shape;299;p34"/>
          <p:cNvPicPr preferRelativeResize="0"/>
          <p:nvPr/>
        </p:nvPicPr>
        <p:blipFill rotWithShape="1">
          <a:blip r:embed="rId2">
            <a:alphaModFix/>
          </a:blip>
          <a:srcRect b="0" l="10279" r="10650" t="14879"/>
          <a:stretch/>
        </p:blipFill>
        <p:spPr>
          <a:xfrm>
            <a:off x="2368387" y="210525"/>
            <a:ext cx="4386639" cy="472245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0" name="Shape 300"/>
        <p:cNvGrpSpPr/>
        <p:nvPr/>
      </p:nvGrpSpPr>
      <p:grpSpPr>
        <a:xfrm>
          <a:off x="0" y="0"/>
          <a:ext cx="0" cy="0"/>
          <a:chOff x="0" y="0"/>
          <a:chExt cx="0" cy="0"/>
        </a:xfrm>
      </p:grpSpPr>
      <p:sp>
        <p:nvSpPr>
          <p:cNvPr id="301" name="Google Shape;301;p3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302" name="Google Shape;302;p35"/>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03" name="Google Shape;303;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4" name="Shape 304"/>
        <p:cNvGrpSpPr/>
        <p:nvPr/>
      </p:nvGrpSpPr>
      <p:grpSpPr>
        <a:xfrm>
          <a:off x="0" y="0"/>
          <a:ext cx="0" cy="0"/>
          <a:chOff x="0" y="0"/>
          <a:chExt cx="0" cy="0"/>
        </a:xfrm>
      </p:grpSpPr>
      <p:sp>
        <p:nvSpPr>
          <p:cNvPr id="305" name="Google Shape;305;p3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06" name="Google Shape;306;p36"/>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07" name="Google Shape;307;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
    <p:spTree>
      <p:nvGrpSpPr>
        <p:cNvPr id="308" name="Shape 308"/>
        <p:cNvGrpSpPr/>
        <p:nvPr/>
      </p:nvGrpSpPr>
      <p:grpSpPr>
        <a:xfrm>
          <a:off x="0" y="0"/>
          <a:ext cx="0" cy="0"/>
          <a:chOff x="0" y="0"/>
          <a:chExt cx="0" cy="0"/>
        </a:xfrm>
      </p:grpSpPr>
      <p:sp>
        <p:nvSpPr>
          <p:cNvPr id="309" name="Google Shape;309;p37"/>
          <p:cNvSpPr txBox="1"/>
          <p:nvPr>
            <p:ph idx="12" type="sldNum"/>
          </p:nvPr>
        </p:nvSpPr>
        <p:spPr>
          <a:xfrm>
            <a:off x="4449997" y="4902398"/>
            <a:ext cx="239100" cy="171000"/>
          </a:xfrm>
          <a:prstGeom prst="rect">
            <a:avLst/>
          </a:prstGeom>
          <a:noFill/>
          <a:ln>
            <a:noFill/>
          </a:ln>
        </p:spPr>
        <p:txBody>
          <a:bodyPr anchorCtr="0" anchor="t" bIns="32750" lIns="32750" spcFirstLastPara="1" rIns="32750" wrap="square" tIns="32750">
            <a:noAutofit/>
          </a:bodyPr>
          <a:lstStyle>
            <a:lvl1pPr indent="0" lvl="0"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400">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10" name="Shape 310"/>
        <p:cNvGrpSpPr/>
        <p:nvPr/>
      </p:nvGrpSpPr>
      <p:grpSpPr>
        <a:xfrm>
          <a:off x="0" y="0"/>
          <a:ext cx="0" cy="0"/>
          <a:chOff x="0" y="0"/>
          <a:chExt cx="0" cy="0"/>
        </a:xfrm>
      </p:grpSpPr>
      <p:sp>
        <p:nvSpPr>
          <p:cNvPr id="311" name="Google Shape;311;p3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None/>
              <a:defRPr/>
            </a:lvl1pPr>
          </a:lstStyle>
          <a:p/>
        </p:txBody>
      </p:sp>
      <p:sp>
        <p:nvSpPr>
          <p:cNvPr id="312" name="Google Shape;312;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3" name="Shape 313"/>
        <p:cNvGrpSpPr/>
        <p:nvPr/>
      </p:nvGrpSpPr>
      <p:grpSpPr>
        <a:xfrm>
          <a:off x="0" y="0"/>
          <a:ext cx="0" cy="0"/>
          <a:chOff x="0" y="0"/>
          <a:chExt cx="0" cy="0"/>
        </a:xfrm>
      </p:grpSpPr>
      <p:sp>
        <p:nvSpPr>
          <p:cNvPr id="314" name="Google Shape;314;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315" name="Shape 315"/>
        <p:cNvGrpSpPr/>
        <p:nvPr/>
      </p:nvGrpSpPr>
      <p:grpSpPr>
        <a:xfrm>
          <a:off x="0" y="0"/>
          <a:ext cx="0" cy="0"/>
          <a:chOff x="0" y="0"/>
          <a:chExt cx="0" cy="0"/>
        </a:xfrm>
      </p:grpSpPr>
      <p:sp>
        <p:nvSpPr>
          <p:cNvPr id="316" name="Google Shape;316;p40"/>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17" name="Google Shape;317;p40"/>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18" name="Google Shape;318;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3)">
  <p:cSld name="1_Custom Layout_2">
    <p:spTree>
      <p:nvGrpSpPr>
        <p:cNvPr id="30" name="Shape 30"/>
        <p:cNvGrpSpPr/>
        <p:nvPr/>
      </p:nvGrpSpPr>
      <p:grpSpPr>
        <a:xfrm>
          <a:off x="0" y="0"/>
          <a:ext cx="0" cy="0"/>
          <a:chOff x="0" y="0"/>
          <a:chExt cx="0" cy="0"/>
        </a:xfrm>
      </p:grpSpPr>
      <p:sp>
        <p:nvSpPr>
          <p:cNvPr id="31" name="Google Shape;31;p5"/>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32" name="Google Shape;32;p5"/>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33" name="Google Shape;33;p5"/>
          <p:cNvSpPr/>
          <p:nvPr/>
        </p:nvSpPr>
        <p:spPr>
          <a:xfrm rot="10800000">
            <a:off x="2532600" y="169105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4" name="Google Shape;34;p5"/>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35" name="Google Shape;35;p5"/>
          <p:cNvSpPr/>
          <p:nvPr/>
        </p:nvSpPr>
        <p:spPr>
          <a:xfrm rot="10800000">
            <a:off x="2532600" y="260384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6" name="Google Shape;36;p5"/>
          <p:cNvSpPr/>
          <p:nvPr/>
        </p:nvSpPr>
        <p:spPr>
          <a:xfrm rot="10800000">
            <a:off x="2532600" y="351663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7" name="Google Shape;37;p5"/>
          <p:cNvSpPr txBox="1"/>
          <p:nvPr>
            <p:ph idx="1" type="subTitle"/>
          </p:nvPr>
        </p:nvSpPr>
        <p:spPr>
          <a:xfrm>
            <a:off x="2706244" y="1690975"/>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8" name="Google Shape;38;p5"/>
          <p:cNvSpPr txBox="1"/>
          <p:nvPr>
            <p:ph idx="2" type="subTitle"/>
          </p:nvPr>
        </p:nvSpPr>
        <p:spPr>
          <a:xfrm>
            <a:off x="2706244" y="2603772"/>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9" name="Google Shape;39;p5"/>
          <p:cNvSpPr txBox="1"/>
          <p:nvPr>
            <p:ph idx="3" type="subTitle"/>
          </p:nvPr>
        </p:nvSpPr>
        <p:spPr>
          <a:xfrm>
            <a:off x="2706244" y="3516559"/>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_1">
  <p:cSld name="TITLE_AND_BODY_1_1">
    <p:spTree>
      <p:nvGrpSpPr>
        <p:cNvPr id="319" name="Shape 319"/>
        <p:cNvGrpSpPr/>
        <p:nvPr/>
      </p:nvGrpSpPr>
      <p:grpSpPr>
        <a:xfrm>
          <a:off x="0" y="0"/>
          <a:ext cx="0" cy="0"/>
          <a:chOff x="0" y="0"/>
          <a:chExt cx="0" cy="0"/>
        </a:xfrm>
      </p:grpSpPr>
      <p:sp>
        <p:nvSpPr>
          <p:cNvPr id="320" name="Google Shape;320;p4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21" name="Google Shape;321;p41"/>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22" name="Google Shape;322;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_1">
  <p:cSld name="TITLE_AND_BODY_4_1">
    <p:spTree>
      <p:nvGrpSpPr>
        <p:cNvPr id="323" name="Shape 323"/>
        <p:cNvGrpSpPr/>
        <p:nvPr/>
      </p:nvGrpSpPr>
      <p:grpSpPr>
        <a:xfrm>
          <a:off x="0" y="0"/>
          <a:ext cx="0" cy="0"/>
          <a:chOff x="0" y="0"/>
          <a:chExt cx="0" cy="0"/>
        </a:xfrm>
      </p:grpSpPr>
      <p:sp>
        <p:nvSpPr>
          <p:cNvPr id="324" name="Google Shape;324;p42"/>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25" name="Google Shape;325;p42"/>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26" name="Google Shape;326;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_2">
  <p:cSld name="TITLE_AND_BODY_4_2">
    <p:spTree>
      <p:nvGrpSpPr>
        <p:cNvPr id="327" name="Shape 327"/>
        <p:cNvGrpSpPr/>
        <p:nvPr/>
      </p:nvGrpSpPr>
      <p:grpSpPr>
        <a:xfrm>
          <a:off x="0" y="0"/>
          <a:ext cx="0" cy="0"/>
          <a:chOff x="0" y="0"/>
          <a:chExt cx="0" cy="0"/>
        </a:xfrm>
      </p:grpSpPr>
      <p:sp>
        <p:nvSpPr>
          <p:cNvPr id="328" name="Google Shape;328;p43"/>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29" name="Google Shape;329;p43"/>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30" name="Google Shape;330;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332" name="Shape 332"/>
        <p:cNvGrpSpPr/>
        <p:nvPr/>
      </p:nvGrpSpPr>
      <p:grpSpPr>
        <a:xfrm>
          <a:off x="0" y="0"/>
          <a:ext cx="0" cy="0"/>
          <a:chOff x="0" y="0"/>
          <a:chExt cx="0" cy="0"/>
        </a:xfrm>
      </p:grpSpPr>
      <p:sp>
        <p:nvSpPr>
          <p:cNvPr id="333" name="Google Shape;333;p45"/>
          <p:cNvSpPr/>
          <p:nvPr/>
        </p:nvSpPr>
        <p:spPr>
          <a:xfrm>
            <a:off x="3028950" y="0"/>
            <a:ext cx="3086100" cy="6288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334" name="Google Shape;334;p45"/>
          <p:cNvPicPr preferRelativeResize="0"/>
          <p:nvPr/>
        </p:nvPicPr>
        <p:blipFill>
          <a:blip r:embed="rId2">
            <a:alphaModFix/>
          </a:blip>
          <a:stretch>
            <a:fillRect/>
          </a:stretch>
        </p:blipFill>
        <p:spPr>
          <a:xfrm>
            <a:off x="4199372" y="1106306"/>
            <a:ext cx="745256" cy="725081"/>
          </a:xfrm>
          <a:prstGeom prst="rect">
            <a:avLst/>
          </a:prstGeom>
          <a:noFill/>
          <a:ln>
            <a:noFill/>
          </a:ln>
        </p:spPr>
      </p:pic>
      <p:sp>
        <p:nvSpPr>
          <p:cNvPr id="335" name="Google Shape;335;p45"/>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spcBef>
                <a:spcPts val="0"/>
              </a:spcBef>
              <a:spcAft>
                <a:spcPts val="0"/>
              </a:spcAft>
              <a:buSzPts val="1500"/>
              <a:buFont typeface="Poppins"/>
              <a:buNone/>
              <a:defRPr b="1" sz="1500">
                <a:latin typeface="Poppins"/>
                <a:ea typeface="Poppins"/>
                <a:cs typeface="Poppins"/>
                <a:sym typeface="Poppins"/>
              </a:defRPr>
            </a:lvl2pPr>
            <a:lvl3pPr lvl="2" rtl="0">
              <a:spcBef>
                <a:spcPts val="0"/>
              </a:spcBef>
              <a:spcAft>
                <a:spcPts val="0"/>
              </a:spcAft>
              <a:buSzPts val="1500"/>
              <a:buFont typeface="Poppins"/>
              <a:buNone/>
              <a:defRPr b="1" sz="1500">
                <a:latin typeface="Poppins"/>
                <a:ea typeface="Poppins"/>
                <a:cs typeface="Poppins"/>
                <a:sym typeface="Poppins"/>
              </a:defRPr>
            </a:lvl3pPr>
            <a:lvl4pPr lvl="3" rtl="0">
              <a:spcBef>
                <a:spcPts val="0"/>
              </a:spcBef>
              <a:spcAft>
                <a:spcPts val="0"/>
              </a:spcAft>
              <a:buSzPts val="1500"/>
              <a:buFont typeface="Poppins"/>
              <a:buNone/>
              <a:defRPr b="1" sz="1500">
                <a:latin typeface="Poppins"/>
                <a:ea typeface="Poppins"/>
                <a:cs typeface="Poppins"/>
                <a:sym typeface="Poppins"/>
              </a:defRPr>
            </a:lvl4pPr>
            <a:lvl5pPr lvl="4" rtl="0">
              <a:spcBef>
                <a:spcPts val="0"/>
              </a:spcBef>
              <a:spcAft>
                <a:spcPts val="0"/>
              </a:spcAft>
              <a:buSzPts val="1500"/>
              <a:buFont typeface="Poppins"/>
              <a:buNone/>
              <a:defRPr b="1" sz="1500">
                <a:latin typeface="Poppins"/>
                <a:ea typeface="Poppins"/>
                <a:cs typeface="Poppins"/>
                <a:sym typeface="Poppins"/>
              </a:defRPr>
            </a:lvl5pPr>
            <a:lvl6pPr lvl="5" rtl="0">
              <a:spcBef>
                <a:spcPts val="0"/>
              </a:spcBef>
              <a:spcAft>
                <a:spcPts val="0"/>
              </a:spcAft>
              <a:buSzPts val="1500"/>
              <a:buFont typeface="Poppins"/>
              <a:buNone/>
              <a:defRPr b="1" sz="1500">
                <a:latin typeface="Poppins"/>
                <a:ea typeface="Poppins"/>
                <a:cs typeface="Poppins"/>
                <a:sym typeface="Poppins"/>
              </a:defRPr>
            </a:lvl6pPr>
            <a:lvl7pPr lvl="6" rtl="0">
              <a:spcBef>
                <a:spcPts val="0"/>
              </a:spcBef>
              <a:spcAft>
                <a:spcPts val="0"/>
              </a:spcAft>
              <a:buSzPts val="1500"/>
              <a:buFont typeface="Poppins"/>
              <a:buNone/>
              <a:defRPr b="1" sz="1500">
                <a:latin typeface="Poppins"/>
                <a:ea typeface="Poppins"/>
                <a:cs typeface="Poppins"/>
                <a:sym typeface="Poppins"/>
              </a:defRPr>
            </a:lvl7pPr>
            <a:lvl8pPr lvl="7" rtl="0">
              <a:spcBef>
                <a:spcPts val="0"/>
              </a:spcBef>
              <a:spcAft>
                <a:spcPts val="0"/>
              </a:spcAft>
              <a:buSzPts val="1500"/>
              <a:buFont typeface="Poppins"/>
              <a:buNone/>
              <a:defRPr b="1" sz="1500">
                <a:latin typeface="Poppins"/>
                <a:ea typeface="Poppins"/>
                <a:cs typeface="Poppins"/>
                <a:sym typeface="Poppins"/>
              </a:defRPr>
            </a:lvl8pPr>
            <a:lvl9pPr lvl="8" rtl="0">
              <a:spcBef>
                <a:spcPts val="0"/>
              </a:spcBef>
              <a:spcAft>
                <a:spcPts val="0"/>
              </a:spcAft>
              <a:buSzPts val="1500"/>
              <a:buFont typeface="Poppins"/>
              <a:buNone/>
              <a:defRPr b="1" sz="1500">
                <a:latin typeface="Poppins"/>
                <a:ea typeface="Poppins"/>
                <a:cs typeface="Poppins"/>
                <a:sym typeface="Poppins"/>
              </a:defRPr>
            </a:lvl9pPr>
          </a:lstStyle>
          <a:p/>
        </p:txBody>
      </p:sp>
      <p:sp>
        <p:nvSpPr>
          <p:cNvPr id="336" name="Google Shape;336;p45"/>
          <p:cNvSpPr txBox="1"/>
          <p:nvPr>
            <p:ph idx="1"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1pPr>
            <a:lvl2pPr lvl="1" rtl="0">
              <a:spcBef>
                <a:spcPts val="0"/>
              </a:spcBef>
              <a:spcAft>
                <a:spcPts val="0"/>
              </a:spcAft>
              <a:buSzPts val="1700"/>
              <a:buFont typeface="Cabin"/>
              <a:buNone/>
              <a:defRPr b="1" sz="1700">
                <a:latin typeface="Cabin"/>
                <a:ea typeface="Cabin"/>
                <a:cs typeface="Cabin"/>
                <a:sym typeface="Cabin"/>
              </a:defRPr>
            </a:lvl2pPr>
            <a:lvl3pPr lvl="2" rtl="0">
              <a:spcBef>
                <a:spcPts val="0"/>
              </a:spcBef>
              <a:spcAft>
                <a:spcPts val="0"/>
              </a:spcAft>
              <a:buSzPts val="1700"/>
              <a:buFont typeface="Cabin"/>
              <a:buNone/>
              <a:defRPr b="1" sz="1700">
                <a:latin typeface="Cabin"/>
                <a:ea typeface="Cabin"/>
                <a:cs typeface="Cabin"/>
                <a:sym typeface="Cabin"/>
              </a:defRPr>
            </a:lvl3pPr>
            <a:lvl4pPr lvl="3" rtl="0">
              <a:spcBef>
                <a:spcPts val="0"/>
              </a:spcBef>
              <a:spcAft>
                <a:spcPts val="0"/>
              </a:spcAft>
              <a:buSzPts val="1700"/>
              <a:buFont typeface="Cabin"/>
              <a:buNone/>
              <a:defRPr b="1" sz="1700">
                <a:latin typeface="Cabin"/>
                <a:ea typeface="Cabin"/>
                <a:cs typeface="Cabin"/>
                <a:sym typeface="Cabin"/>
              </a:defRPr>
            </a:lvl4pPr>
            <a:lvl5pPr lvl="4" rtl="0">
              <a:spcBef>
                <a:spcPts val="0"/>
              </a:spcBef>
              <a:spcAft>
                <a:spcPts val="0"/>
              </a:spcAft>
              <a:buSzPts val="1700"/>
              <a:buFont typeface="Cabin"/>
              <a:buNone/>
              <a:defRPr b="1" sz="1700">
                <a:latin typeface="Cabin"/>
                <a:ea typeface="Cabin"/>
                <a:cs typeface="Cabin"/>
                <a:sym typeface="Cabin"/>
              </a:defRPr>
            </a:lvl5pPr>
            <a:lvl6pPr lvl="5" rtl="0">
              <a:spcBef>
                <a:spcPts val="0"/>
              </a:spcBef>
              <a:spcAft>
                <a:spcPts val="0"/>
              </a:spcAft>
              <a:buSzPts val="1700"/>
              <a:buFont typeface="Cabin"/>
              <a:buNone/>
              <a:defRPr b="1" sz="1700">
                <a:latin typeface="Cabin"/>
                <a:ea typeface="Cabin"/>
                <a:cs typeface="Cabin"/>
                <a:sym typeface="Cabin"/>
              </a:defRPr>
            </a:lvl6pPr>
            <a:lvl7pPr lvl="6" rtl="0">
              <a:spcBef>
                <a:spcPts val="0"/>
              </a:spcBef>
              <a:spcAft>
                <a:spcPts val="0"/>
              </a:spcAft>
              <a:buSzPts val="1700"/>
              <a:buFont typeface="Cabin"/>
              <a:buNone/>
              <a:defRPr b="1" sz="1700">
                <a:latin typeface="Cabin"/>
                <a:ea typeface="Cabin"/>
                <a:cs typeface="Cabin"/>
                <a:sym typeface="Cabin"/>
              </a:defRPr>
            </a:lvl7pPr>
            <a:lvl8pPr lvl="7" rtl="0">
              <a:spcBef>
                <a:spcPts val="0"/>
              </a:spcBef>
              <a:spcAft>
                <a:spcPts val="0"/>
              </a:spcAft>
              <a:buSzPts val="1700"/>
              <a:buFont typeface="Cabin"/>
              <a:buNone/>
              <a:defRPr b="1" sz="1700">
                <a:latin typeface="Cabin"/>
                <a:ea typeface="Cabin"/>
                <a:cs typeface="Cabin"/>
                <a:sym typeface="Cabin"/>
              </a:defRPr>
            </a:lvl8pPr>
            <a:lvl9pPr lvl="8" rtl="0">
              <a:spcBef>
                <a:spcPts val="0"/>
              </a:spcBef>
              <a:spcAft>
                <a:spcPts val="0"/>
              </a:spcAft>
              <a:buSzPts val="1700"/>
              <a:buFont typeface="Cabin"/>
              <a:buNone/>
              <a:defRPr b="1" sz="1700">
                <a:latin typeface="Cabin"/>
                <a:ea typeface="Cabin"/>
                <a:cs typeface="Cabin"/>
                <a:sym typeface="Cabin"/>
              </a:defRPr>
            </a:lvl9pPr>
          </a:lstStyle>
          <a:p/>
        </p:txBody>
      </p:sp>
      <p:sp>
        <p:nvSpPr>
          <p:cNvPr id="337" name="Google Shape;337;p45"/>
          <p:cNvSpPr txBox="1"/>
          <p:nvPr>
            <p:ph idx="2"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rgbClr val="43919B"/>
              </a:buClr>
              <a:buSzPts val="1900"/>
              <a:buFont typeface="Cabin"/>
              <a:buNone/>
              <a:defRPr b="1" sz="19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338" name="Shape 338"/>
        <p:cNvGrpSpPr/>
        <p:nvPr/>
      </p:nvGrpSpPr>
      <p:grpSpPr>
        <a:xfrm>
          <a:off x="0" y="0"/>
          <a:ext cx="0" cy="0"/>
          <a:chOff x="0" y="0"/>
          <a:chExt cx="0" cy="0"/>
        </a:xfrm>
      </p:grpSpPr>
      <p:sp>
        <p:nvSpPr>
          <p:cNvPr id="339" name="Google Shape;339;p46"/>
          <p:cNvSpPr/>
          <p:nvPr/>
        </p:nvSpPr>
        <p:spPr>
          <a:xfrm>
            <a:off x="3028950" y="0"/>
            <a:ext cx="3086100" cy="628800"/>
          </a:xfrm>
          <a:prstGeom prst="rect">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340" name="Google Shape;340;p46"/>
          <p:cNvPicPr preferRelativeResize="0"/>
          <p:nvPr/>
        </p:nvPicPr>
        <p:blipFill>
          <a:blip r:embed="rId2">
            <a:alphaModFix/>
          </a:blip>
          <a:stretch>
            <a:fillRect/>
          </a:stretch>
        </p:blipFill>
        <p:spPr>
          <a:xfrm>
            <a:off x="4182272" y="1129706"/>
            <a:ext cx="779456" cy="758381"/>
          </a:xfrm>
          <a:prstGeom prst="rect">
            <a:avLst/>
          </a:prstGeom>
          <a:noFill/>
          <a:ln>
            <a:noFill/>
          </a:ln>
        </p:spPr>
      </p:pic>
      <p:sp>
        <p:nvSpPr>
          <p:cNvPr id="341" name="Google Shape;341;p46"/>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200"/>
              <a:buFont typeface="Poppins"/>
              <a:buNone/>
              <a:defRPr b="1" sz="4200">
                <a:solidFill>
                  <a:schemeClr val="lt1"/>
                </a:solidFill>
                <a:latin typeface="Poppins"/>
                <a:ea typeface="Poppins"/>
                <a:cs typeface="Poppins"/>
                <a:sym typeface="Poppins"/>
              </a:defRPr>
            </a:lvl1pPr>
            <a:lvl2pPr lvl="1"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2pPr>
            <a:lvl3pPr lvl="2"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3pPr>
            <a:lvl4pPr lvl="3"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4pPr>
            <a:lvl5pPr lvl="4"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5pPr>
            <a:lvl6pPr lvl="5"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6pPr>
            <a:lvl7pPr lvl="6"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7pPr>
            <a:lvl8pPr lvl="7"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8pPr>
            <a:lvl9pPr lvl="8"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9pPr>
          </a:lstStyle>
          <a:p/>
        </p:txBody>
      </p:sp>
      <p:sp>
        <p:nvSpPr>
          <p:cNvPr id="342" name="Google Shape;342;p46"/>
          <p:cNvSpPr txBox="1"/>
          <p:nvPr>
            <p:ph idx="1"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chemeClr val="lt1"/>
              </a:buClr>
              <a:buSzPts val="1900"/>
              <a:buFont typeface="Cabin"/>
              <a:buNone/>
              <a:defRPr b="1" sz="19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9pPr>
          </a:lstStyle>
          <a:p/>
        </p:txBody>
      </p:sp>
      <p:sp>
        <p:nvSpPr>
          <p:cNvPr id="343" name="Google Shape;343;p46"/>
          <p:cNvSpPr txBox="1"/>
          <p:nvPr>
            <p:ph idx="2"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1pPr>
            <a:lvl2pPr lvl="1"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344" name="Shape 344"/>
        <p:cNvGrpSpPr/>
        <p:nvPr/>
      </p:nvGrpSpPr>
      <p:grpSpPr>
        <a:xfrm>
          <a:off x="0" y="0"/>
          <a:ext cx="0" cy="0"/>
          <a:chOff x="0" y="0"/>
          <a:chExt cx="0" cy="0"/>
        </a:xfrm>
      </p:grpSpPr>
      <p:sp>
        <p:nvSpPr>
          <p:cNvPr id="345" name="Google Shape;345;p47"/>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346" name="Google Shape;346;p47"/>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347" name="Google Shape;347;p47"/>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48" name="Google Shape;348;p47"/>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349" name="Google Shape;349;p47"/>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50" name="Google Shape;350;p47"/>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51" name="Google Shape;351;p47"/>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52" name="Google Shape;352;p47"/>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53" name="Google Shape;353;p47"/>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54" name="Google Shape;354;p47"/>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55" name="Google Shape;355;p47"/>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356" name="Shape 356"/>
        <p:cNvGrpSpPr/>
        <p:nvPr/>
      </p:nvGrpSpPr>
      <p:grpSpPr>
        <a:xfrm>
          <a:off x="0" y="0"/>
          <a:ext cx="0" cy="0"/>
          <a:chOff x="0" y="0"/>
          <a:chExt cx="0" cy="0"/>
        </a:xfrm>
      </p:grpSpPr>
      <p:pic>
        <p:nvPicPr>
          <p:cNvPr id="357" name="Google Shape;357;p48"/>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358" name="Google Shape;358;p48"/>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359" name="Google Shape;359;p48"/>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360" name="Google Shape;360;p48"/>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61" name="Google Shape;361;p48"/>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62" name="Google Shape;362;p48"/>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363" name="Google Shape;363;p48"/>
          <p:cNvSpPr txBox="1"/>
          <p:nvPr>
            <p:ph type="title"/>
          </p:nvPr>
        </p:nvSpPr>
        <p:spPr>
          <a:xfrm>
            <a:off x="249694" y="183038"/>
            <a:ext cx="6729300" cy="990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spcBef>
                <a:spcPts val="0"/>
              </a:spcBef>
              <a:spcAft>
                <a:spcPts val="0"/>
              </a:spcAft>
              <a:buSzPts val="3200"/>
              <a:buFont typeface="Poppins"/>
              <a:buNone/>
              <a:defRPr b="1" sz="3200">
                <a:latin typeface="Poppins"/>
                <a:ea typeface="Poppins"/>
                <a:cs typeface="Poppins"/>
                <a:sym typeface="Poppins"/>
              </a:defRPr>
            </a:lvl2pPr>
            <a:lvl3pPr lvl="2" rtl="0">
              <a:spcBef>
                <a:spcPts val="0"/>
              </a:spcBef>
              <a:spcAft>
                <a:spcPts val="0"/>
              </a:spcAft>
              <a:buSzPts val="3200"/>
              <a:buFont typeface="Poppins"/>
              <a:buNone/>
              <a:defRPr b="1" sz="3200">
                <a:latin typeface="Poppins"/>
                <a:ea typeface="Poppins"/>
                <a:cs typeface="Poppins"/>
                <a:sym typeface="Poppins"/>
              </a:defRPr>
            </a:lvl3pPr>
            <a:lvl4pPr lvl="3" rtl="0">
              <a:spcBef>
                <a:spcPts val="0"/>
              </a:spcBef>
              <a:spcAft>
                <a:spcPts val="0"/>
              </a:spcAft>
              <a:buSzPts val="3200"/>
              <a:buFont typeface="Poppins"/>
              <a:buNone/>
              <a:defRPr b="1" sz="3200">
                <a:latin typeface="Poppins"/>
                <a:ea typeface="Poppins"/>
                <a:cs typeface="Poppins"/>
                <a:sym typeface="Poppins"/>
              </a:defRPr>
            </a:lvl4pPr>
            <a:lvl5pPr lvl="4" rtl="0">
              <a:spcBef>
                <a:spcPts val="0"/>
              </a:spcBef>
              <a:spcAft>
                <a:spcPts val="0"/>
              </a:spcAft>
              <a:buSzPts val="3200"/>
              <a:buFont typeface="Poppins"/>
              <a:buNone/>
              <a:defRPr b="1" sz="3200">
                <a:latin typeface="Poppins"/>
                <a:ea typeface="Poppins"/>
                <a:cs typeface="Poppins"/>
                <a:sym typeface="Poppins"/>
              </a:defRPr>
            </a:lvl5pPr>
            <a:lvl6pPr lvl="5" rtl="0">
              <a:spcBef>
                <a:spcPts val="0"/>
              </a:spcBef>
              <a:spcAft>
                <a:spcPts val="0"/>
              </a:spcAft>
              <a:buSzPts val="3200"/>
              <a:buFont typeface="Poppins"/>
              <a:buNone/>
              <a:defRPr b="1" sz="3200">
                <a:latin typeface="Poppins"/>
                <a:ea typeface="Poppins"/>
                <a:cs typeface="Poppins"/>
                <a:sym typeface="Poppins"/>
              </a:defRPr>
            </a:lvl6pPr>
            <a:lvl7pPr lvl="6" rtl="0">
              <a:spcBef>
                <a:spcPts val="0"/>
              </a:spcBef>
              <a:spcAft>
                <a:spcPts val="0"/>
              </a:spcAft>
              <a:buSzPts val="3200"/>
              <a:buFont typeface="Poppins"/>
              <a:buNone/>
              <a:defRPr b="1" sz="3200">
                <a:latin typeface="Poppins"/>
                <a:ea typeface="Poppins"/>
                <a:cs typeface="Poppins"/>
                <a:sym typeface="Poppins"/>
              </a:defRPr>
            </a:lvl7pPr>
            <a:lvl8pPr lvl="7" rtl="0">
              <a:spcBef>
                <a:spcPts val="0"/>
              </a:spcBef>
              <a:spcAft>
                <a:spcPts val="0"/>
              </a:spcAft>
              <a:buSzPts val="3200"/>
              <a:buFont typeface="Poppins"/>
              <a:buNone/>
              <a:defRPr b="1" sz="3200">
                <a:latin typeface="Poppins"/>
                <a:ea typeface="Poppins"/>
                <a:cs typeface="Poppins"/>
                <a:sym typeface="Poppins"/>
              </a:defRPr>
            </a:lvl8pPr>
            <a:lvl9pPr lvl="8" rtl="0">
              <a:spcBef>
                <a:spcPts val="0"/>
              </a:spcBef>
              <a:spcAft>
                <a:spcPts val="0"/>
              </a:spcAft>
              <a:buSzPts val="3200"/>
              <a:buFont typeface="Poppins"/>
              <a:buNone/>
              <a:defRPr b="1" sz="3200">
                <a:latin typeface="Poppins"/>
                <a:ea typeface="Poppins"/>
                <a:cs typeface="Poppins"/>
                <a:sym typeface="Poppins"/>
              </a:defRPr>
            </a:lvl9pPr>
          </a:lstStyle>
          <a:p/>
        </p:txBody>
      </p:sp>
      <p:sp>
        <p:nvSpPr>
          <p:cNvPr id="364" name="Google Shape;364;p48"/>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65" name="Google Shape;365;p48"/>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66" name="Google Shape;366;p48"/>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367" name="Google Shape;367;p48"/>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368" name="Shape 368"/>
        <p:cNvGrpSpPr/>
        <p:nvPr/>
      </p:nvGrpSpPr>
      <p:grpSpPr>
        <a:xfrm>
          <a:off x="0" y="0"/>
          <a:ext cx="0" cy="0"/>
          <a:chOff x="0" y="0"/>
          <a:chExt cx="0" cy="0"/>
        </a:xfrm>
      </p:grpSpPr>
      <p:pic>
        <p:nvPicPr>
          <p:cNvPr id="369" name="Google Shape;369;p49"/>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370" name="Google Shape;370;p49"/>
          <p:cNvPicPr preferRelativeResize="0"/>
          <p:nvPr/>
        </p:nvPicPr>
        <p:blipFill>
          <a:blip r:embed="rId3">
            <a:alphaModFix/>
          </a:blip>
          <a:stretch>
            <a:fillRect/>
          </a:stretch>
        </p:blipFill>
        <p:spPr>
          <a:xfrm>
            <a:off x="581175" y="3753412"/>
            <a:ext cx="947588" cy="921956"/>
          </a:xfrm>
          <a:prstGeom prst="rect">
            <a:avLst/>
          </a:prstGeom>
          <a:noFill/>
          <a:ln>
            <a:noFill/>
          </a:ln>
        </p:spPr>
      </p:pic>
      <p:sp>
        <p:nvSpPr>
          <p:cNvPr id="371" name="Google Shape;371;p49"/>
          <p:cNvSpPr/>
          <p:nvPr/>
        </p:nvSpPr>
        <p:spPr>
          <a:xfrm rot="933714">
            <a:off x="8046520" y="1023098"/>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2" name="Google Shape;372;p49"/>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400"/>
              <a:buFont typeface="Poppins"/>
              <a:buNone/>
              <a:defRPr b="1" sz="2400">
                <a:solidFill>
                  <a:srgbClr val="43919B"/>
                </a:solidFill>
                <a:latin typeface="Poppins"/>
                <a:ea typeface="Poppins"/>
                <a:cs typeface="Poppins"/>
                <a:sym typeface="Poppins"/>
              </a:defRPr>
            </a:lvl1pPr>
            <a:lvl2pPr lvl="1" rtl="0" algn="ctr">
              <a:spcBef>
                <a:spcPts val="0"/>
              </a:spcBef>
              <a:spcAft>
                <a:spcPts val="0"/>
              </a:spcAft>
              <a:buSzPts val="2400"/>
              <a:buFont typeface="Poppins"/>
              <a:buNone/>
              <a:defRPr b="1" sz="2400">
                <a:latin typeface="Poppins"/>
                <a:ea typeface="Poppins"/>
                <a:cs typeface="Poppins"/>
                <a:sym typeface="Poppins"/>
              </a:defRPr>
            </a:lvl2pPr>
            <a:lvl3pPr lvl="2" rtl="0" algn="ctr">
              <a:spcBef>
                <a:spcPts val="0"/>
              </a:spcBef>
              <a:spcAft>
                <a:spcPts val="0"/>
              </a:spcAft>
              <a:buSzPts val="2400"/>
              <a:buFont typeface="Poppins"/>
              <a:buNone/>
              <a:defRPr b="1" sz="2400">
                <a:latin typeface="Poppins"/>
                <a:ea typeface="Poppins"/>
                <a:cs typeface="Poppins"/>
                <a:sym typeface="Poppins"/>
              </a:defRPr>
            </a:lvl3pPr>
            <a:lvl4pPr lvl="3" rtl="0" algn="ctr">
              <a:spcBef>
                <a:spcPts val="0"/>
              </a:spcBef>
              <a:spcAft>
                <a:spcPts val="0"/>
              </a:spcAft>
              <a:buSzPts val="2400"/>
              <a:buFont typeface="Poppins"/>
              <a:buNone/>
              <a:defRPr b="1" sz="2400">
                <a:latin typeface="Poppins"/>
                <a:ea typeface="Poppins"/>
                <a:cs typeface="Poppins"/>
                <a:sym typeface="Poppins"/>
              </a:defRPr>
            </a:lvl4pPr>
            <a:lvl5pPr lvl="4" rtl="0" algn="ctr">
              <a:spcBef>
                <a:spcPts val="0"/>
              </a:spcBef>
              <a:spcAft>
                <a:spcPts val="0"/>
              </a:spcAft>
              <a:buSzPts val="2400"/>
              <a:buFont typeface="Poppins"/>
              <a:buNone/>
              <a:defRPr b="1" sz="2400">
                <a:latin typeface="Poppins"/>
                <a:ea typeface="Poppins"/>
                <a:cs typeface="Poppins"/>
                <a:sym typeface="Poppins"/>
              </a:defRPr>
            </a:lvl5pPr>
            <a:lvl6pPr lvl="5" rtl="0" algn="ctr">
              <a:spcBef>
                <a:spcPts val="0"/>
              </a:spcBef>
              <a:spcAft>
                <a:spcPts val="0"/>
              </a:spcAft>
              <a:buSzPts val="2400"/>
              <a:buFont typeface="Poppins"/>
              <a:buNone/>
              <a:defRPr b="1" sz="2400">
                <a:latin typeface="Poppins"/>
                <a:ea typeface="Poppins"/>
                <a:cs typeface="Poppins"/>
                <a:sym typeface="Poppins"/>
              </a:defRPr>
            </a:lvl6pPr>
            <a:lvl7pPr lvl="6" rtl="0" algn="ctr">
              <a:spcBef>
                <a:spcPts val="0"/>
              </a:spcBef>
              <a:spcAft>
                <a:spcPts val="0"/>
              </a:spcAft>
              <a:buSzPts val="2400"/>
              <a:buFont typeface="Poppins"/>
              <a:buNone/>
              <a:defRPr b="1" sz="2400">
                <a:latin typeface="Poppins"/>
                <a:ea typeface="Poppins"/>
                <a:cs typeface="Poppins"/>
                <a:sym typeface="Poppins"/>
              </a:defRPr>
            </a:lvl7pPr>
            <a:lvl8pPr lvl="7" rtl="0" algn="ctr">
              <a:spcBef>
                <a:spcPts val="0"/>
              </a:spcBef>
              <a:spcAft>
                <a:spcPts val="0"/>
              </a:spcAft>
              <a:buSzPts val="2400"/>
              <a:buFont typeface="Poppins"/>
              <a:buNone/>
              <a:defRPr b="1" sz="2400">
                <a:latin typeface="Poppins"/>
                <a:ea typeface="Poppins"/>
                <a:cs typeface="Poppins"/>
                <a:sym typeface="Poppins"/>
              </a:defRPr>
            </a:lvl8pPr>
            <a:lvl9pPr lvl="8" rtl="0" algn="ctr">
              <a:spcBef>
                <a:spcPts val="0"/>
              </a:spcBef>
              <a:spcAft>
                <a:spcPts val="0"/>
              </a:spcAft>
              <a:buSzPts val="2400"/>
              <a:buFont typeface="Poppins"/>
              <a:buNone/>
              <a:defRPr b="1" sz="2400">
                <a:latin typeface="Poppins"/>
                <a:ea typeface="Poppins"/>
                <a:cs typeface="Poppins"/>
                <a:sym typeface="Poppins"/>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373" name="Shape 373"/>
        <p:cNvGrpSpPr/>
        <p:nvPr/>
      </p:nvGrpSpPr>
      <p:grpSpPr>
        <a:xfrm>
          <a:off x="0" y="0"/>
          <a:ext cx="0" cy="0"/>
          <a:chOff x="0" y="0"/>
          <a:chExt cx="0" cy="0"/>
        </a:xfrm>
      </p:grpSpPr>
      <p:pic>
        <p:nvPicPr>
          <p:cNvPr id="374" name="Google Shape;374;p50"/>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375" name="Google Shape;375;p50"/>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76" name="Google Shape;376;p50"/>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100"/>
              <a:buFont typeface="Poppins"/>
              <a:buNone/>
              <a:defRPr b="1" sz="4100">
                <a:solidFill>
                  <a:srgbClr val="43919B"/>
                </a:solidFill>
                <a:latin typeface="Poppins"/>
                <a:ea typeface="Poppins"/>
                <a:cs typeface="Poppins"/>
                <a:sym typeface="Poppins"/>
              </a:defRPr>
            </a:lvl1pPr>
            <a:lvl2pPr lvl="1" rtl="0" algn="ctr">
              <a:spcBef>
                <a:spcPts val="0"/>
              </a:spcBef>
              <a:spcAft>
                <a:spcPts val="0"/>
              </a:spcAft>
              <a:buSzPts val="4100"/>
              <a:buFont typeface="Poppins"/>
              <a:buNone/>
              <a:defRPr b="1" sz="4100">
                <a:latin typeface="Poppins"/>
                <a:ea typeface="Poppins"/>
                <a:cs typeface="Poppins"/>
                <a:sym typeface="Poppins"/>
              </a:defRPr>
            </a:lvl2pPr>
            <a:lvl3pPr lvl="2" rtl="0" algn="ctr">
              <a:spcBef>
                <a:spcPts val="0"/>
              </a:spcBef>
              <a:spcAft>
                <a:spcPts val="0"/>
              </a:spcAft>
              <a:buSzPts val="4100"/>
              <a:buFont typeface="Poppins"/>
              <a:buNone/>
              <a:defRPr b="1" sz="4100">
                <a:latin typeface="Poppins"/>
                <a:ea typeface="Poppins"/>
                <a:cs typeface="Poppins"/>
                <a:sym typeface="Poppins"/>
              </a:defRPr>
            </a:lvl3pPr>
            <a:lvl4pPr lvl="3" rtl="0" algn="ctr">
              <a:spcBef>
                <a:spcPts val="0"/>
              </a:spcBef>
              <a:spcAft>
                <a:spcPts val="0"/>
              </a:spcAft>
              <a:buSzPts val="4100"/>
              <a:buFont typeface="Poppins"/>
              <a:buNone/>
              <a:defRPr b="1" sz="4100">
                <a:latin typeface="Poppins"/>
                <a:ea typeface="Poppins"/>
                <a:cs typeface="Poppins"/>
                <a:sym typeface="Poppins"/>
              </a:defRPr>
            </a:lvl4pPr>
            <a:lvl5pPr lvl="4" rtl="0" algn="ctr">
              <a:spcBef>
                <a:spcPts val="0"/>
              </a:spcBef>
              <a:spcAft>
                <a:spcPts val="0"/>
              </a:spcAft>
              <a:buSzPts val="4100"/>
              <a:buFont typeface="Poppins"/>
              <a:buNone/>
              <a:defRPr b="1" sz="4100">
                <a:latin typeface="Poppins"/>
                <a:ea typeface="Poppins"/>
                <a:cs typeface="Poppins"/>
                <a:sym typeface="Poppins"/>
              </a:defRPr>
            </a:lvl5pPr>
            <a:lvl6pPr lvl="5" rtl="0" algn="ctr">
              <a:spcBef>
                <a:spcPts val="0"/>
              </a:spcBef>
              <a:spcAft>
                <a:spcPts val="0"/>
              </a:spcAft>
              <a:buSzPts val="4100"/>
              <a:buFont typeface="Poppins"/>
              <a:buNone/>
              <a:defRPr b="1" sz="4100">
                <a:latin typeface="Poppins"/>
                <a:ea typeface="Poppins"/>
                <a:cs typeface="Poppins"/>
                <a:sym typeface="Poppins"/>
              </a:defRPr>
            </a:lvl6pPr>
            <a:lvl7pPr lvl="6" rtl="0" algn="ctr">
              <a:spcBef>
                <a:spcPts val="0"/>
              </a:spcBef>
              <a:spcAft>
                <a:spcPts val="0"/>
              </a:spcAft>
              <a:buSzPts val="4100"/>
              <a:buFont typeface="Poppins"/>
              <a:buNone/>
              <a:defRPr b="1" sz="4100">
                <a:latin typeface="Poppins"/>
                <a:ea typeface="Poppins"/>
                <a:cs typeface="Poppins"/>
                <a:sym typeface="Poppins"/>
              </a:defRPr>
            </a:lvl7pPr>
            <a:lvl8pPr lvl="7" rtl="0" algn="ctr">
              <a:spcBef>
                <a:spcPts val="0"/>
              </a:spcBef>
              <a:spcAft>
                <a:spcPts val="0"/>
              </a:spcAft>
              <a:buSzPts val="4100"/>
              <a:buFont typeface="Poppins"/>
              <a:buNone/>
              <a:defRPr b="1" sz="4100">
                <a:latin typeface="Poppins"/>
                <a:ea typeface="Poppins"/>
                <a:cs typeface="Poppins"/>
                <a:sym typeface="Poppins"/>
              </a:defRPr>
            </a:lvl8pPr>
            <a:lvl9pPr lvl="8" rtl="0" algn="ctr">
              <a:spcBef>
                <a:spcPts val="0"/>
              </a:spcBef>
              <a:spcAft>
                <a:spcPts val="0"/>
              </a:spcAft>
              <a:buSzPts val="4100"/>
              <a:buFont typeface="Poppins"/>
              <a:buNone/>
              <a:defRPr b="1" sz="4100">
                <a:latin typeface="Poppins"/>
                <a:ea typeface="Poppins"/>
                <a:cs typeface="Poppins"/>
                <a:sym typeface="Poppins"/>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377" name="Shape 377"/>
        <p:cNvGrpSpPr/>
        <p:nvPr/>
      </p:nvGrpSpPr>
      <p:grpSpPr>
        <a:xfrm>
          <a:off x="0" y="0"/>
          <a:ext cx="0" cy="0"/>
          <a:chOff x="0" y="0"/>
          <a:chExt cx="0" cy="0"/>
        </a:xfrm>
      </p:grpSpPr>
      <p:pic>
        <p:nvPicPr>
          <p:cNvPr id="378" name="Google Shape;378;p51"/>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379" name="Google Shape;379;p51"/>
          <p:cNvPicPr preferRelativeResize="0"/>
          <p:nvPr/>
        </p:nvPicPr>
        <p:blipFill rotWithShape="1">
          <a:blip r:embed="rId3">
            <a:alphaModFix/>
          </a:blip>
          <a:srcRect b="0" l="0" r="0" t="0"/>
          <a:stretch/>
        </p:blipFill>
        <p:spPr>
          <a:xfrm>
            <a:off x="581175" y="3753412"/>
            <a:ext cx="947588" cy="921956"/>
          </a:xfrm>
          <a:prstGeom prst="rect">
            <a:avLst/>
          </a:prstGeom>
          <a:noFill/>
          <a:ln>
            <a:noFill/>
          </a:ln>
        </p:spPr>
      </p:pic>
      <p:sp>
        <p:nvSpPr>
          <p:cNvPr id="380" name="Google Shape;380;p51"/>
          <p:cNvSpPr/>
          <p:nvPr/>
        </p:nvSpPr>
        <p:spPr>
          <a:xfrm rot="933714">
            <a:off x="8046520" y="1023098"/>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81" name="Google Shape;381;p51"/>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42" name="Google Shape;42;p6"/>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43" name="Google Shape;43;p6"/>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44" name="Google Shape;44;p6"/>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5" name="Google Shape;45;p6"/>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6" name="Google Shape;46;p6"/>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7" name="Google Shape;47;p6"/>
          <p:cNvSpPr txBox="1"/>
          <p:nvPr>
            <p:ph type="title"/>
          </p:nvPr>
        </p:nvSpPr>
        <p:spPr>
          <a:xfrm>
            <a:off x="249694" y="183038"/>
            <a:ext cx="6729300" cy="990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spcBef>
                <a:spcPts val="0"/>
              </a:spcBef>
              <a:spcAft>
                <a:spcPts val="0"/>
              </a:spcAft>
              <a:buSzPts val="3200"/>
              <a:buFont typeface="Poppins"/>
              <a:buNone/>
              <a:defRPr b="1" sz="3200">
                <a:latin typeface="Poppins"/>
                <a:ea typeface="Poppins"/>
                <a:cs typeface="Poppins"/>
                <a:sym typeface="Poppins"/>
              </a:defRPr>
            </a:lvl2pPr>
            <a:lvl3pPr lvl="2" rtl="0">
              <a:spcBef>
                <a:spcPts val="0"/>
              </a:spcBef>
              <a:spcAft>
                <a:spcPts val="0"/>
              </a:spcAft>
              <a:buSzPts val="3200"/>
              <a:buFont typeface="Poppins"/>
              <a:buNone/>
              <a:defRPr b="1" sz="3200">
                <a:latin typeface="Poppins"/>
                <a:ea typeface="Poppins"/>
                <a:cs typeface="Poppins"/>
                <a:sym typeface="Poppins"/>
              </a:defRPr>
            </a:lvl3pPr>
            <a:lvl4pPr lvl="3" rtl="0">
              <a:spcBef>
                <a:spcPts val="0"/>
              </a:spcBef>
              <a:spcAft>
                <a:spcPts val="0"/>
              </a:spcAft>
              <a:buSzPts val="3200"/>
              <a:buFont typeface="Poppins"/>
              <a:buNone/>
              <a:defRPr b="1" sz="3200">
                <a:latin typeface="Poppins"/>
                <a:ea typeface="Poppins"/>
                <a:cs typeface="Poppins"/>
                <a:sym typeface="Poppins"/>
              </a:defRPr>
            </a:lvl4pPr>
            <a:lvl5pPr lvl="4" rtl="0">
              <a:spcBef>
                <a:spcPts val="0"/>
              </a:spcBef>
              <a:spcAft>
                <a:spcPts val="0"/>
              </a:spcAft>
              <a:buSzPts val="3200"/>
              <a:buFont typeface="Poppins"/>
              <a:buNone/>
              <a:defRPr b="1" sz="3200">
                <a:latin typeface="Poppins"/>
                <a:ea typeface="Poppins"/>
                <a:cs typeface="Poppins"/>
                <a:sym typeface="Poppins"/>
              </a:defRPr>
            </a:lvl5pPr>
            <a:lvl6pPr lvl="5" rtl="0">
              <a:spcBef>
                <a:spcPts val="0"/>
              </a:spcBef>
              <a:spcAft>
                <a:spcPts val="0"/>
              </a:spcAft>
              <a:buSzPts val="3200"/>
              <a:buFont typeface="Poppins"/>
              <a:buNone/>
              <a:defRPr b="1" sz="3200">
                <a:latin typeface="Poppins"/>
                <a:ea typeface="Poppins"/>
                <a:cs typeface="Poppins"/>
                <a:sym typeface="Poppins"/>
              </a:defRPr>
            </a:lvl6pPr>
            <a:lvl7pPr lvl="6" rtl="0">
              <a:spcBef>
                <a:spcPts val="0"/>
              </a:spcBef>
              <a:spcAft>
                <a:spcPts val="0"/>
              </a:spcAft>
              <a:buSzPts val="3200"/>
              <a:buFont typeface="Poppins"/>
              <a:buNone/>
              <a:defRPr b="1" sz="3200">
                <a:latin typeface="Poppins"/>
                <a:ea typeface="Poppins"/>
                <a:cs typeface="Poppins"/>
                <a:sym typeface="Poppins"/>
              </a:defRPr>
            </a:lvl7pPr>
            <a:lvl8pPr lvl="7" rtl="0">
              <a:spcBef>
                <a:spcPts val="0"/>
              </a:spcBef>
              <a:spcAft>
                <a:spcPts val="0"/>
              </a:spcAft>
              <a:buSzPts val="3200"/>
              <a:buFont typeface="Poppins"/>
              <a:buNone/>
              <a:defRPr b="1" sz="3200">
                <a:latin typeface="Poppins"/>
                <a:ea typeface="Poppins"/>
                <a:cs typeface="Poppins"/>
                <a:sym typeface="Poppins"/>
              </a:defRPr>
            </a:lvl8pPr>
            <a:lvl9pPr lvl="8" rtl="0">
              <a:spcBef>
                <a:spcPts val="0"/>
              </a:spcBef>
              <a:spcAft>
                <a:spcPts val="0"/>
              </a:spcAft>
              <a:buSzPts val="3200"/>
              <a:buFont typeface="Poppins"/>
              <a:buNone/>
              <a:defRPr b="1" sz="3200">
                <a:latin typeface="Poppins"/>
                <a:ea typeface="Poppins"/>
                <a:cs typeface="Poppins"/>
                <a:sym typeface="Poppins"/>
              </a:defRPr>
            </a:lvl9pPr>
          </a:lstStyle>
          <a:p/>
        </p:txBody>
      </p:sp>
      <p:sp>
        <p:nvSpPr>
          <p:cNvPr id="48" name="Google Shape;48;p6"/>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9" name="Google Shape;49;p6"/>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50" name="Google Shape;50;p6"/>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51" name="Google Shape;51;p6"/>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382" name="Shape 382"/>
        <p:cNvGrpSpPr/>
        <p:nvPr/>
      </p:nvGrpSpPr>
      <p:grpSpPr>
        <a:xfrm>
          <a:off x="0" y="0"/>
          <a:ext cx="0" cy="0"/>
          <a:chOff x="0" y="0"/>
          <a:chExt cx="0" cy="0"/>
        </a:xfrm>
      </p:grpSpPr>
      <p:pic>
        <p:nvPicPr>
          <p:cNvPr id="383" name="Google Shape;383;p52"/>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384" name="Google Shape;384;p52"/>
          <p:cNvSpPr/>
          <p:nvPr/>
        </p:nvSpPr>
        <p:spPr>
          <a:xfrm rot="933714">
            <a:off x="787935" y="594473"/>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85" name="Google Shape;385;p52"/>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1pPr>
            <a:lvl2pPr lvl="1"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2pPr>
            <a:lvl3pPr lvl="2"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3pPr>
            <a:lvl4pPr lvl="3"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4pPr>
            <a:lvl5pPr lvl="4"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5pPr>
            <a:lvl6pPr lvl="5"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6pPr>
            <a:lvl7pPr lvl="6"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7pPr>
            <a:lvl8pPr lvl="7"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8pPr>
            <a:lvl9pPr lvl="8"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386" name="Shape 386"/>
        <p:cNvGrpSpPr/>
        <p:nvPr/>
      </p:nvGrpSpPr>
      <p:grpSpPr>
        <a:xfrm>
          <a:off x="0" y="0"/>
          <a:ext cx="0" cy="0"/>
          <a:chOff x="0" y="0"/>
          <a:chExt cx="0" cy="0"/>
        </a:xfrm>
      </p:grpSpPr>
      <p:pic>
        <p:nvPicPr>
          <p:cNvPr id="387" name="Google Shape;387;p53"/>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388" name="Google Shape;388;p53"/>
          <p:cNvSpPr/>
          <p:nvPr>
            <p:ph idx="2" type="pic"/>
          </p:nvPr>
        </p:nvSpPr>
        <p:spPr>
          <a:xfrm>
            <a:off x="736200" y="697613"/>
            <a:ext cx="7671600" cy="3748200"/>
          </a:xfrm>
          <a:prstGeom prst="roundRect">
            <a:avLst>
              <a:gd fmla="val 16667" name="adj"/>
            </a:avLst>
          </a:prstGeom>
          <a:noFill/>
          <a:ln>
            <a:noFill/>
          </a:ln>
        </p:spPr>
      </p:sp>
      <p:sp>
        <p:nvSpPr>
          <p:cNvPr id="389" name="Google Shape;389;p53"/>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390" name="Google Shape;390;p53"/>
          <p:cNvGrpSpPr/>
          <p:nvPr/>
        </p:nvGrpSpPr>
        <p:grpSpPr>
          <a:xfrm>
            <a:off x="4350628" y="2217887"/>
            <a:ext cx="557044" cy="707722"/>
            <a:chOff x="5576150" y="1977075"/>
            <a:chExt cx="742725" cy="1133625"/>
          </a:xfrm>
        </p:grpSpPr>
        <p:sp>
          <p:nvSpPr>
            <p:cNvPr id="391" name="Google Shape;391;p53"/>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2" name="Google Shape;392;p53"/>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393" name="Shape 393"/>
        <p:cNvGrpSpPr/>
        <p:nvPr/>
      </p:nvGrpSpPr>
      <p:grpSpPr>
        <a:xfrm>
          <a:off x="0" y="0"/>
          <a:ext cx="0" cy="0"/>
          <a:chOff x="0" y="0"/>
          <a:chExt cx="0" cy="0"/>
        </a:xfrm>
      </p:grpSpPr>
      <p:pic>
        <p:nvPicPr>
          <p:cNvPr id="394" name="Google Shape;394;p54"/>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395" name="Google Shape;395;p54"/>
          <p:cNvSpPr/>
          <p:nvPr>
            <p:ph idx="2" type="pic"/>
          </p:nvPr>
        </p:nvSpPr>
        <p:spPr>
          <a:xfrm>
            <a:off x="736200" y="697613"/>
            <a:ext cx="7671600" cy="3748200"/>
          </a:xfrm>
          <a:prstGeom prst="roundRect">
            <a:avLst>
              <a:gd fmla="val 16667" name="adj"/>
            </a:avLst>
          </a:prstGeom>
          <a:noFill/>
          <a:ln>
            <a:noFill/>
          </a:ln>
        </p:spPr>
      </p:sp>
      <p:sp>
        <p:nvSpPr>
          <p:cNvPr id="396" name="Google Shape;396;p54"/>
          <p:cNvSpPr/>
          <p:nvPr/>
        </p:nvSpPr>
        <p:spPr>
          <a:xfrm rot="933714">
            <a:off x="787935" y="594473"/>
            <a:ext cx="535636" cy="470566"/>
          </a:xfrm>
          <a:prstGeom prst="hear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397" name="Google Shape;397;p54"/>
          <p:cNvGrpSpPr/>
          <p:nvPr/>
        </p:nvGrpSpPr>
        <p:grpSpPr>
          <a:xfrm>
            <a:off x="4350628" y="2217887"/>
            <a:ext cx="557044" cy="707722"/>
            <a:chOff x="5576150" y="1977075"/>
            <a:chExt cx="742725" cy="1133625"/>
          </a:xfrm>
        </p:grpSpPr>
        <p:sp>
          <p:nvSpPr>
            <p:cNvPr id="398" name="Google Shape;398;p54"/>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9" name="Google Shape;399;p54"/>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400" name="Shape 400"/>
        <p:cNvGrpSpPr/>
        <p:nvPr/>
      </p:nvGrpSpPr>
      <p:grpSpPr>
        <a:xfrm>
          <a:off x="0" y="0"/>
          <a:ext cx="0" cy="0"/>
          <a:chOff x="0" y="0"/>
          <a:chExt cx="0" cy="0"/>
        </a:xfrm>
      </p:grpSpPr>
      <p:pic>
        <p:nvPicPr>
          <p:cNvPr id="401" name="Google Shape;401;p55"/>
          <p:cNvPicPr preferRelativeResize="0"/>
          <p:nvPr/>
        </p:nvPicPr>
        <p:blipFill rotWithShape="1">
          <a:blip r:embed="rId2">
            <a:alphaModFix/>
          </a:blip>
          <a:srcRect b="54859" l="0" r="0" t="0"/>
          <a:stretch/>
        </p:blipFill>
        <p:spPr>
          <a:xfrm>
            <a:off x="3045469" y="4532868"/>
            <a:ext cx="1349437" cy="610632"/>
          </a:xfrm>
          <a:prstGeom prst="rect">
            <a:avLst/>
          </a:prstGeom>
          <a:noFill/>
          <a:ln>
            <a:noFill/>
          </a:ln>
        </p:spPr>
      </p:pic>
      <p:sp>
        <p:nvSpPr>
          <p:cNvPr id="402" name="Google Shape;402;p55"/>
          <p:cNvSpPr/>
          <p:nvPr/>
        </p:nvSpPr>
        <p:spPr>
          <a:xfrm rot="935460">
            <a:off x="7857370" y="179013"/>
            <a:ext cx="426389" cy="345662"/>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03" name="Google Shape;403;p55"/>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404" name="Google Shape;404;p55"/>
          <p:cNvSpPr txBox="1"/>
          <p:nvPr>
            <p:ph idx="2" type="title"/>
          </p:nvPr>
        </p:nvSpPr>
        <p:spPr>
          <a:xfrm>
            <a:off x="685800"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405" name="Google Shape;405;p55"/>
          <p:cNvSpPr txBox="1"/>
          <p:nvPr>
            <p:ph idx="3" type="title"/>
          </p:nvPr>
        </p:nvSpPr>
        <p:spPr>
          <a:xfrm>
            <a:off x="4692994"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406" name="Google Shape;406;p55"/>
          <p:cNvSpPr txBox="1"/>
          <p:nvPr>
            <p:ph idx="1" type="subTitle"/>
          </p:nvPr>
        </p:nvSpPr>
        <p:spPr>
          <a:xfrm>
            <a:off x="6858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
        <p:nvSpPr>
          <p:cNvPr id="407" name="Google Shape;407;p55"/>
          <p:cNvSpPr txBox="1"/>
          <p:nvPr>
            <p:ph idx="4" type="subTitle"/>
          </p:nvPr>
        </p:nvSpPr>
        <p:spPr>
          <a:xfrm>
            <a:off x="46863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408" name="Shape 408"/>
        <p:cNvGrpSpPr/>
        <p:nvPr/>
      </p:nvGrpSpPr>
      <p:grpSpPr>
        <a:xfrm>
          <a:off x="0" y="0"/>
          <a:ext cx="0" cy="0"/>
          <a:chOff x="0" y="0"/>
          <a:chExt cx="0" cy="0"/>
        </a:xfrm>
      </p:grpSpPr>
      <p:pic>
        <p:nvPicPr>
          <p:cNvPr id="409" name="Google Shape;409;p56"/>
          <p:cNvPicPr preferRelativeResize="0"/>
          <p:nvPr/>
        </p:nvPicPr>
        <p:blipFill rotWithShape="1">
          <a:blip r:embed="rId2">
            <a:alphaModFix/>
          </a:blip>
          <a:srcRect b="54859" l="25164" r="7" t="0"/>
          <a:stretch/>
        </p:blipFill>
        <p:spPr>
          <a:xfrm rot="5400000">
            <a:off x="-229370" y="243657"/>
            <a:ext cx="1160496" cy="701757"/>
          </a:xfrm>
          <a:prstGeom prst="rect">
            <a:avLst/>
          </a:prstGeom>
          <a:noFill/>
          <a:ln>
            <a:noFill/>
          </a:ln>
        </p:spPr>
      </p:pic>
      <p:pic>
        <p:nvPicPr>
          <p:cNvPr id="410" name="Google Shape;410;p56"/>
          <p:cNvPicPr preferRelativeResize="0"/>
          <p:nvPr/>
        </p:nvPicPr>
        <p:blipFill rotWithShape="1">
          <a:blip r:embed="rId3">
            <a:alphaModFix/>
          </a:blip>
          <a:srcRect b="0" l="0" r="0" t="42660"/>
          <a:stretch/>
        </p:blipFill>
        <p:spPr>
          <a:xfrm rot="10800000">
            <a:off x="8031131" y="4682063"/>
            <a:ext cx="827119" cy="461438"/>
          </a:xfrm>
          <a:prstGeom prst="rect">
            <a:avLst/>
          </a:prstGeom>
          <a:noFill/>
          <a:ln>
            <a:noFill/>
          </a:ln>
        </p:spPr>
      </p:pic>
      <p:sp>
        <p:nvSpPr>
          <p:cNvPr id="411" name="Google Shape;411;p56"/>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412" name="Google Shape;412;p56"/>
          <p:cNvSpPr txBox="1"/>
          <p:nvPr>
            <p:ph idx="2" type="title"/>
          </p:nvPr>
        </p:nvSpPr>
        <p:spPr>
          <a:xfrm>
            <a:off x="685800" y="1941431"/>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413" name="Google Shape;413;p56"/>
          <p:cNvSpPr txBox="1"/>
          <p:nvPr>
            <p:ph idx="1" type="body"/>
          </p:nvPr>
        </p:nvSpPr>
        <p:spPr>
          <a:xfrm>
            <a:off x="4366050" y="1955456"/>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414" name="Shape 414"/>
        <p:cNvGrpSpPr/>
        <p:nvPr/>
      </p:nvGrpSpPr>
      <p:grpSpPr>
        <a:xfrm>
          <a:off x="0" y="0"/>
          <a:ext cx="0" cy="0"/>
          <a:chOff x="0" y="0"/>
          <a:chExt cx="0" cy="0"/>
        </a:xfrm>
      </p:grpSpPr>
      <p:sp>
        <p:nvSpPr>
          <p:cNvPr id="415" name="Google Shape;415;p57"/>
          <p:cNvSpPr/>
          <p:nvPr>
            <p:ph idx="2" type="pic"/>
          </p:nvPr>
        </p:nvSpPr>
        <p:spPr>
          <a:xfrm>
            <a:off x="5257800" y="2039006"/>
            <a:ext cx="2976900" cy="2561700"/>
          </a:xfrm>
          <a:prstGeom prst="roundRect">
            <a:avLst>
              <a:gd fmla="val 16667" name="adj"/>
            </a:avLst>
          </a:prstGeom>
          <a:noFill/>
          <a:ln>
            <a:noFill/>
          </a:ln>
        </p:spPr>
      </p:sp>
      <p:pic>
        <p:nvPicPr>
          <p:cNvPr id="416" name="Google Shape;416;p57"/>
          <p:cNvPicPr preferRelativeResize="0"/>
          <p:nvPr/>
        </p:nvPicPr>
        <p:blipFill rotWithShape="1">
          <a:blip r:embed="rId2">
            <a:alphaModFix/>
          </a:blip>
          <a:srcRect b="38970" l="43" r="37201" t="-399"/>
          <a:stretch/>
        </p:blipFill>
        <p:spPr>
          <a:xfrm rot="-5400000">
            <a:off x="6876057" y="-1029844"/>
            <a:ext cx="1252387" cy="3312077"/>
          </a:xfrm>
          <a:prstGeom prst="rect">
            <a:avLst/>
          </a:prstGeom>
          <a:noFill/>
          <a:ln>
            <a:noFill/>
          </a:ln>
        </p:spPr>
      </p:pic>
      <p:pic>
        <p:nvPicPr>
          <p:cNvPr id="417" name="Google Shape;417;p57"/>
          <p:cNvPicPr preferRelativeResize="0"/>
          <p:nvPr/>
        </p:nvPicPr>
        <p:blipFill rotWithShape="1">
          <a:blip r:embed="rId3">
            <a:alphaModFix/>
          </a:blip>
          <a:srcRect b="0" l="0" r="0" t="24431"/>
          <a:stretch/>
        </p:blipFill>
        <p:spPr>
          <a:xfrm>
            <a:off x="766913" y="2"/>
            <a:ext cx="947588" cy="696713"/>
          </a:xfrm>
          <a:prstGeom prst="rect">
            <a:avLst/>
          </a:prstGeom>
          <a:noFill/>
          <a:ln>
            <a:noFill/>
          </a:ln>
        </p:spPr>
      </p:pic>
      <p:sp>
        <p:nvSpPr>
          <p:cNvPr id="418" name="Google Shape;418;p57"/>
          <p:cNvSpPr/>
          <p:nvPr/>
        </p:nvSpPr>
        <p:spPr>
          <a:xfrm rot="933881">
            <a:off x="6067806" y="895685"/>
            <a:ext cx="725609" cy="597943"/>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19" name="Google Shape;419;p57"/>
          <p:cNvSpPr txBox="1"/>
          <p:nvPr>
            <p:ph type="title"/>
          </p:nvPr>
        </p:nvSpPr>
        <p:spPr>
          <a:xfrm>
            <a:off x="490444" y="9908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420" name="Google Shape;420;p57"/>
          <p:cNvSpPr txBox="1"/>
          <p:nvPr>
            <p:ph idx="1" type="body"/>
          </p:nvPr>
        </p:nvSpPr>
        <p:spPr>
          <a:xfrm>
            <a:off x="490444" y="2532113"/>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421" name="Shape 421"/>
        <p:cNvGrpSpPr/>
        <p:nvPr/>
      </p:nvGrpSpPr>
      <p:grpSpPr>
        <a:xfrm>
          <a:off x="0" y="0"/>
          <a:ext cx="0" cy="0"/>
          <a:chOff x="0" y="0"/>
          <a:chExt cx="0" cy="0"/>
        </a:xfrm>
      </p:grpSpPr>
      <p:sp>
        <p:nvSpPr>
          <p:cNvPr id="422" name="Google Shape;422;p58"/>
          <p:cNvSpPr/>
          <p:nvPr>
            <p:ph idx="2" type="pic"/>
          </p:nvPr>
        </p:nvSpPr>
        <p:spPr>
          <a:xfrm>
            <a:off x="1137750" y="2187731"/>
            <a:ext cx="3548400" cy="2275800"/>
          </a:xfrm>
          <a:prstGeom prst="roundRect">
            <a:avLst>
              <a:gd fmla="val 16667" name="adj"/>
            </a:avLst>
          </a:prstGeom>
          <a:noFill/>
          <a:ln>
            <a:noFill/>
          </a:ln>
        </p:spPr>
      </p:sp>
      <p:pic>
        <p:nvPicPr>
          <p:cNvPr id="423" name="Google Shape;423;p58"/>
          <p:cNvPicPr preferRelativeResize="0"/>
          <p:nvPr/>
        </p:nvPicPr>
        <p:blipFill rotWithShape="1">
          <a:blip r:embed="rId2">
            <a:alphaModFix/>
          </a:blip>
          <a:srcRect b="0" l="0" r="35157" t="0"/>
          <a:stretch/>
        </p:blipFill>
        <p:spPr>
          <a:xfrm rot="10800000">
            <a:off x="0" y="-2"/>
            <a:ext cx="794850" cy="3312077"/>
          </a:xfrm>
          <a:prstGeom prst="rect">
            <a:avLst/>
          </a:prstGeom>
          <a:noFill/>
          <a:ln>
            <a:noFill/>
          </a:ln>
        </p:spPr>
      </p:pic>
      <p:pic>
        <p:nvPicPr>
          <p:cNvPr id="424" name="Google Shape;424;p58"/>
          <p:cNvPicPr preferRelativeResize="0"/>
          <p:nvPr/>
        </p:nvPicPr>
        <p:blipFill rotWithShape="1">
          <a:blip r:embed="rId3">
            <a:alphaModFix/>
          </a:blip>
          <a:srcRect b="-4264" l="-2564" r="-1699" t="0"/>
          <a:stretch/>
        </p:blipFill>
        <p:spPr>
          <a:xfrm rot="-466656">
            <a:off x="7495255" y="366846"/>
            <a:ext cx="836810" cy="849708"/>
          </a:xfrm>
          <a:prstGeom prst="rect">
            <a:avLst/>
          </a:prstGeom>
          <a:noFill/>
          <a:ln>
            <a:noFill/>
          </a:ln>
        </p:spPr>
      </p:pic>
      <p:sp>
        <p:nvSpPr>
          <p:cNvPr id="425" name="Google Shape;425;p58"/>
          <p:cNvSpPr/>
          <p:nvPr/>
        </p:nvSpPr>
        <p:spPr>
          <a:xfrm rot="949385">
            <a:off x="8191856" y="1156919"/>
            <a:ext cx="424692" cy="34868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26" name="Google Shape;426;p58"/>
          <p:cNvSpPr txBox="1"/>
          <p:nvPr>
            <p:ph type="title"/>
          </p:nvPr>
        </p:nvSpPr>
        <p:spPr>
          <a:xfrm>
            <a:off x="1137750" y="609881"/>
            <a:ext cx="56688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427" name="Google Shape;427;p58"/>
          <p:cNvSpPr txBox="1"/>
          <p:nvPr>
            <p:ph idx="1" type="body"/>
          </p:nvPr>
        </p:nvSpPr>
        <p:spPr>
          <a:xfrm>
            <a:off x="5122069" y="2387888"/>
            <a:ext cx="35331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428" name="Shape 428"/>
        <p:cNvGrpSpPr/>
        <p:nvPr/>
      </p:nvGrpSpPr>
      <p:grpSpPr>
        <a:xfrm>
          <a:off x="0" y="0"/>
          <a:ext cx="0" cy="0"/>
          <a:chOff x="0" y="0"/>
          <a:chExt cx="0" cy="0"/>
        </a:xfrm>
      </p:grpSpPr>
      <p:sp>
        <p:nvSpPr>
          <p:cNvPr id="429" name="Google Shape;429;p59"/>
          <p:cNvSpPr/>
          <p:nvPr>
            <p:ph idx="2" type="pic"/>
          </p:nvPr>
        </p:nvSpPr>
        <p:spPr>
          <a:xfrm>
            <a:off x="442781" y="751706"/>
            <a:ext cx="3284700" cy="3264300"/>
          </a:xfrm>
          <a:prstGeom prst="ellipse">
            <a:avLst/>
          </a:prstGeom>
          <a:noFill/>
          <a:ln>
            <a:noFill/>
          </a:ln>
        </p:spPr>
      </p:sp>
      <p:pic>
        <p:nvPicPr>
          <p:cNvPr id="430" name="Google Shape;430;p59"/>
          <p:cNvPicPr preferRelativeResize="0"/>
          <p:nvPr/>
        </p:nvPicPr>
        <p:blipFill rotWithShape="1">
          <a:blip r:embed="rId2">
            <a:alphaModFix/>
          </a:blip>
          <a:srcRect b="27749" l="0" r="0" t="-1474"/>
          <a:stretch/>
        </p:blipFill>
        <p:spPr>
          <a:xfrm>
            <a:off x="0" y="4429125"/>
            <a:ext cx="9144000" cy="714300"/>
          </a:xfrm>
          <a:prstGeom prst="round1Rect">
            <a:avLst>
              <a:gd fmla="val 0" name="adj"/>
            </a:avLst>
          </a:prstGeom>
          <a:noFill/>
          <a:ln>
            <a:noFill/>
          </a:ln>
        </p:spPr>
      </p:pic>
      <p:pic>
        <p:nvPicPr>
          <p:cNvPr id="431" name="Google Shape;431;p59"/>
          <p:cNvPicPr preferRelativeResize="0"/>
          <p:nvPr/>
        </p:nvPicPr>
        <p:blipFill rotWithShape="1">
          <a:blip r:embed="rId3">
            <a:alphaModFix/>
          </a:blip>
          <a:srcRect b="0" l="0" r="0" t="24431"/>
          <a:stretch/>
        </p:blipFill>
        <p:spPr>
          <a:xfrm>
            <a:off x="3176719" y="2"/>
            <a:ext cx="947588" cy="696713"/>
          </a:xfrm>
          <a:prstGeom prst="rect">
            <a:avLst/>
          </a:prstGeom>
          <a:noFill/>
          <a:ln>
            <a:noFill/>
          </a:ln>
        </p:spPr>
      </p:pic>
      <p:sp>
        <p:nvSpPr>
          <p:cNvPr id="432" name="Google Shape;432;p59"/>
          <p:cNvSpPr txBox="1"/>
          <p:nvPr>
            <p:ph type="title"/>
          </p:nvPr>
        </p:nvSpPr>
        <p:spPr>
          <a:xfrm>
            <a:off x="4547569" y="587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433" name="Google Shape;433;p59"/>
          <p:cNvSpPr txBox="1"/>
          <p:nvPr>
            <p:ph idx="1" type="body"/>
          </p:nvPr>
        </p:nvSpPr>
        <p:spPr>
          <a:xfrm>
            <a:off x="4547569" y="212846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434" name="Shape 434"/>
        <p:cNvGrpSpPr/>
        <p:nvPr/>
      </p:nvGrpSpPr>
      <p:grpSpPr>
        <a:xfrm>
          <a:off x="0" y="0"/>
          <a:ext cx="0" cy="0"/>
          <a:chOff x="0" y="0"/>
          <a:chExt cx="0" cy="0"/>
        </a:xfrm>
      </p:grpSpPr>
      <p:sp>
        <p:nvSpPr>
          <p:cNvPr id="435" name="Google Shape;435;p60"/>
          <p:cNvSpPr/>
          <p:nvPr>
            <p:ph idx="2" type="pic"/>
          </p:nvPr>
        </p:nvSpPr>
        <p:spPr>
          <a:xfrm>
            <a:off x="5450363" y="471581"/>
            <a:ext cx="2976900" cy="3294900"/>
          </a:xfrm>
          <a:prstGeom prst="roundRect">
            <a:avLst>
              <a:gd fmla="val 16667" name="adj"/>
            </a:avLst>
          </a:prstGeom>
          <a:noFill/>
          <a:ln>
            <a:noFill/>
          </a:ln>
        </p:spPr>
      </p:sp>
      <p:pic>
        <p:nvPicPr>
          <p:cNvPr id="436" name="Google Shape;436;p60"/>
          <p:cNvPicPr preferRelativeResize="0"/>
          <p:nvPr/>
        </p:nvPicPr>
        <p:blipFill rotWithShape="1">
          <a:blip r:embed="rId2">
            <a:alphaModFix/>
          </a:blip>
          <a:srcRect b="2730" l="0" r="39838" t="-3132"/>
          <a:stretch/>
        </p:blipFill>
        <p:spPr>
          <a:xfrm flipH="1" rot="5400000">
            <a:off x="1359656" y="-1380226"/>
            <a:ext cx="774994" cy="3494308"/>
          </a:xfrm>
          <a:prstGeom prst="rect">
            <a:avLst/>
          </a:prstGeom>
          <a:noFill/>
          <a:ln>
            <a:noFill/>
          </a:ln>
        </p:spPr>
      </p:pic>
      <p:pic>
        <p:nvPicPr>
          <p:cNvPr id="437" name="Google Shape;437;p60"/>
          <p:cNvPicPr preferRelativeResize="0"/>
          <p:nvPr/>
        </p:nvPicPr>
        <p:blipFill rotWithShape="1">
          <a:blip r:embed="rId3">
            <a:alphaModFix/>
          </a:blip>
          <a:srcRect b="0" l="0" r="0" t="24431"/>
          <a:stretch/>
        </p:blipFill>
        <p:spPr>
          <a:xfrm rot="10800000">
            <a:off x="6943725" y="4219068"/>
            <a:ext cx="1257300" cy="924431"/>
          </a:xfrm>
          <a:prstGeom prst="rect">
            <a:avLst/>
          </a:prstGeom>
          <a:noFill/>
          <a:ln>
            <a:noFill/>
          </a:ln>
        </p:spPr>
      </p:pic>
      <p:sp>
        <p:nvSpPr>
          <p:cNvPr id="438" name="Google Shape;438;p60"/>
          <p:cNvSpPr txBox="1"/>
          <p:nvPr>
            <p:ph type="title"/>
          </p:nvPr>
        </p:nvSpPr>
        <p:spPr>
          <a:xfrm>
            <a:off x="490444" y="1505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439" name="Google Shape;439;p60"/>
          <p:cNvSpPr txBox="1"/>
          <p:nvPr>
            <p:ph idx="1" type="body"/>
          </p:nvPr>
        </p:nvSpPr>
        <p:spPr>
          <a:xfrm>
            <a:off x="490444" y="3015056"/>
            <a:ext cx="4057200" cy="15642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440" name="Shape 440"/>
        <p:cNvGrpSpPr/>
        <p:nvPr/>
      </p:nvGrpSpPr>
      <p:grpSpPr>
        <a:xfrm>
          <a:off x="0" y="0"/>
          <a:ext cx="0" cy="0"/>
          <a:chOff x="0" y="0"/>
          <a:chExt cx="0" cy="0"/>
        </a:xfrm>
      </p:grpSpPr>
      <p:sp>
        <p:nvSpPr>
          <p:cNvPr id="441" name="Google Shape;441;p61"/>
          <p:cNvSpPr/>
          <p:nvPr>
            <p:ph idx="2" type="pic"/>
          </p:nvPr>
        </p:nvSpPr>
        <p:spPr>
          <a:xfrm>
            <a:off x="557213" y="867469"/>
            <a:ext cx="2234700" cy="3408600"/>
          </a:xfrm>
          <a:prstGeom prst="roundRect">
            <a:avLst>
              <a:gd fmla="val 16667" name="adj"/>
            </a:avLst>
          </a:prstGeom>
          <a:noFill/>
          <a:ln>
            <a:noFill/>
          </a:ln>
        </p:spPr>
      </p:sp>
      <p:pic>
        <p:nvPicPr>
          <p:cNvPr id="442" name="Google Shape;442;p61"/>
          <p:cNvPicPr preferRelativeResize="0"/>
          <p:nvPr/>
        </p:nvPicPr>
        <p:blipFill>
          <a:blip r:embed="rId2">
            <a:alphaModFix/>
          </a:blip>
          <a:stretch>
            <a:fillRect/>
          </a:stretch>
        </p:blipFill>
        <p:spPr>
          <a:xfrm>
            <a:off x="6878644" y="202463"/>
            <a:ext cx="825587" cy="827607"/>
          </a:xfrm>
          <a:prstGeom prst="rect">
            <a:avLst/>
          </a:prstGeom>
          <a:noFill/>
          <a:ln>
            <a:noFill/>
          </a:ln>
        </p:spPr>
      </p:pic>
      <p:sp>
        <p:nvSpPr>
          <p:cNvPr id="443" name="Google Shape;443;p61"/>
          <p:cNvSpPr/>
          <p:nvPr/>
        </p:nvSpPr>
        <p:spPr>
          <a:xfrm rot="934741">
            <a:off x="2297686" y="4189866"/>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444" name="Google Shape;444;p61"/>
          <p:cNvGrpSpPr/>
          <p:nvPr/>
        </p:nvGrpSpPr>
        <p:grpSpPr>
          <a:xfrm>
            <a:off x="4257675" y="4333144"/>
            <a:ext cx="4943475" cy="846600"/>
            <a:chOff x="5600700" y="5777525"/>
            <a:chExt cx="6591300" cy="1128800"/>
          </a:xfrm>
        </p:grpSpPr>
        <p:pic>
          <p:nvPicPr>
            <p:cNvPr id="445" name="Google Shape;445;p61"/>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446" name="Google Shape;446;p61"/>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447" name="Google Shape;447;p61"/>
          <p:cNvSpPr txBox="1"/>
          <p:nvPr>
            <p:ph type="title"/>
          </p:nvPr>
        </p:nvSpPr>
        <p:spPr>
          <a:xfrm>
            <a:off x="3692888" y="1174163"/>
            <a:ext cx="51423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448" name="Google Shape;448;p61"/>
          <p:cNvSpPr txBox="1"/>
          <p:nvPr>
            <p:ph idx="1" type="body"/>
          </p:nvPr>
        </p:nvSpPr>
        <p:spPr>
          <a:xfrm>
            <a:off x="3692888" y="2715413"/>
            <a:ext cx="4943400" cy="13539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52" name="Shape 52"/>
        <p:cNvGrpSpPr/>
        <p:nvPr/>
      </p:nvGrpSpPr>
      <p:grpSpPr>
        <a:xfrm>
          <a:off x="0" y="0"/>
          <a:ext cx="0" cy="0"/>
          <a:chOff x="0" y="0"/>
          <a:chExt cx="0" cy="0"/>
        </a:xfrm>
      </p:grpSpPr>
      <p:pic>
        <p:nvPicPr>
          <p:cNvPr id="53" name="Google Shape;53;p7"/>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54" name="Google Shape;54;p7"/>
          <p:cNvPicPr preferRelativeResize="0"/>
          <p:nvPr/>
        </p:nvPicPr>
        <p:blipFill>
          <a:blip r:embed="rId3">
            <a:alphaModFix/>
          </a:blip>
          <a:stretch>
            <a:fillRect/>
          </a:stretch>
        </p:blipFill>
        <p:spPr>
          <a:xfrm>
            <a:off x="581175" y="3753412"/>
            <a:ext cx="947588" cy="921956"/>
          </a:xfrm>
          <a:prstGeom prst="rect">
            <a:avLst/>
          </a:prstGeom>
          <a:noFill/>
          <a:ln>
            <a:noFill/>
          </a:ln>
        </p:spPr>
      </p:pic>
      <p:sp>
        <p:nvSpPr>
          <p:cNvPr id="55" name="Google Shape;55;p7"/>
          <p:cNvSpPr/>
          <p:nvPr/>
        </p:nvSpPr>
        <p:spPr>
          <a:xfrm rot="933714">
            <a:off x="8046520" y="1023098"/>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 name="Google Shape;56;p7"/>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400"/>
              <a:buFont typeface="Poppins"/>
              <a:buNone/>
              <a:defRPr b="1" sz="2400">
                <a:solidFill>
                  <a:srgbClr val="43919B"/>
                </a:solidFill>
                <a:latin typeface="Poppins"/>
                <a:ea typeface="Poppins"/>
                <a:cs typeface="Poppins"/>
                <a:sym typeface="Poppins"/>
              </a:defRPr>
            </a:lvl1pPr>
            <a:lvl2pPr lvl="1" rtl="0" algn="ctr">
              <a:spcBef>
                <a:spcPts val="0"/>
              </a:spcBef>
              <a:spcAft>
                <a:spcPts val="0"/>
              </a:spcAft>
              <a:buSzPts val="2400"/>
              <a:buFont typeface="Poppins"/>
              <a:buNone/>
              <a:defRPr b="1" sz="2400">
                <a:latin typeface="Poppins"/>
                <a:ea typeface="Poppins"/>
                <a:cs typeface="Poppins"/>
                <a:sym typeface="Poppins"/>
              </a:defRPr>
            </a:lvl2pPr>
            <a:lvl3pPr lvl="2" rtl="0" algn="ctr">
              <a:spcBef>
                <a:spcPts val="0"/>
              </a:spcBef>
              <a:spcAft>
                <a:spcPts val="0"/>
              </a:spcAft>
              <a:buSzPts val="2400"/>
              <a:buFont typeface="Poppins"/>
              <a:buNone/>
              <a:defRPr b="1" sz="2400">
                <a:latin typeface="Poppins"/>
                <a:ea typeface="Poppins"/>
                <a:cs typeface="Poppins"/>
                <a:sym typeface="Poppins"/>
              </a:defRPr>
            </a:lvl3pPr>
            <a:lvl4pPr lvl="3" rtl="0" algn="ctr">
              <a:spcBef>
                <a:spcPts val="0"/>
              </a:spcBef>
              <a:spcAft>
                <a:spcPts val="0"/>
              </a:spcAft>
              <a:buSzPts val="2400"/>
              <a:buFont typeface="Poppins"/>
              <a:buNone/>
              <a:defRPr b="1" sz="2400">
                <a:latin typeface="Poppins"/>
                <a:ea typeface="Poppins"/>
                <a:cs typeface="Poppins"/>
                <a:sym typeface="Poppins"/>
              </a:defRPr>
            </a:lvl4pPr>
            <a:lvl5pPr lvl="4" rtl="0" algn="ctr">
              <a:spcBef>
                <a:spcPts val="0"/>
              </a:spcBef>
              <a:spcAft>
                <a:spcPts val="0"/>
              </a:spcAft>
              <a:buSzPts val="2400"/>
              <a:buFont typeface="Poppins"/>
              <a:buNone/>
              <a:defRPr b="1" sz="2400">
                <a:latin typeface="Poppins"/>
                <a:ea typeface="Poppins"/>
                <a:cs typeface="Poppins"/>
                <a:sym typeface="Poppins"/>
              </a:defRPr>
            </a:lvl5pPr>
            <a:lvl6pPr lvl="5" rtl="0" algn="ctr">
              <a:spcBef>
                <a:spcPts val="0"/>
              </a:spcBef>
              <a:spcAft>
                <a:spcPts val="0"/>
              </a:spcAft>
              <a:buSzPts val="2400"/>
              <a:buFont typeface="Poppins"/>
              <a:buNone/>
              <a:defRPr b="1" sz="2400">
                <a:latin typeface="Poppins"/>
                <a:ea typeface="Poppins"/>
                <a:cs typeface="Poppins"/>
                <a:sym typeface="Poppins"/>
              </a:defRPr>
            </a:lvl6pPr>
            <a:lvl7pPr lvl="6" rtl="0" algn="ctr">
              <a:spcBef>
                <a:spcPts val="0"/>
              </a:spcBef>
              <a:spcAft>
                <a:spcPts val="0"/>
              </a:spcAft>
              <a:buSzPts val="2400"/>
              <a:buFont typeface="Poppins"/>
              <a:buNone/>
              <a:defRPr b="1" sz="2400">
                <a:latin typeface="Poppins"/>
                <a:ea typeface="Poppins"/>
                <a:cs typeface="Poppins"/>
                <a:sym typeface="Poppins"/>
              </a:defRPr>
            </a:lvl7pPr>
            <a:lvl8pPr lvl="7" rtl="0" algn="ctr">
              <a:spcBef>
                <a:spcPts val="0"/>
              </a:spcBef>
              <a:spcAft>
                <a:spcPts val="0"/>
              </a:spcAft>
              <a:buSzPts val="2400"/>
              <a:buFont typeface="Poppins"/>
              <a:buNone/>
              <a:defRPr b="1" sz="2400">
                <a:latin typeface="Poppins"/>
                <a:ea typeface="Poppins"/>
                <a:cs typeface="Poppins"/>
                <a:sym typeface="Poppins"/>
              </a:defRPr>
            </a:lvl8pPr>
            <a:lvl9pPr lvl="8" rtl="0" algn="ctr">
              <a:spcBef>
                <a:spcPts val="0"/>
              </a:spcBef>
              <a:spcAft>
                <a:spcPts val="0"/>
              </a:spcAft>
              <a:buSzPts val="2400"/>
              <a:buFont typeface="Poppins"/>
              <a:buNone/>
              <a:defRPr b="1" sz="2400">
                <a:latin typeface="Poppins"/>
                <a:ea typeface="Poppins"/>
                <a:cs typeface="Poppins"/>
                <a:sym typeface="Poppins"/>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449" name="Shape 449"/>
        <p:cNvGrpSpPr/>
        <p:nvPr/>
      </p:nvGrpSpPr>
      <p:grpSpPr>
        <a:xfrm>
          <a:off x="0" y="0"/>
          <a:ext cx="0" cy="0"/>
          <a:chOff x="0" y="0"/>
          <a:chExt cx="0" cy="0"/>
        </a:xfrm>
      </p:grpSpPr>
      <p:sp>
        <p:nvSpPr>
          <p:cNvPr id="450" name="Google Shape;450;p62"/>
          <p:cNvSpPr/>
          <p:nvPr>
            <p:ph idx="2" type="pic"/>
          </p:nvPr>
        </p:nvSpPr>
        <p:spPr>
          <a:xfrm>
            <a:off x="4998169" y="554625"/>
            <a:ext cx="3875700" cy="3851400"/>
          </a:xfrm>
          <a:prstGeom prst="ellipse">
            <a:avLst/>
          </a:prstGeom>
          <a:noFill/>
          <a:ln>
            <a:noFill/>
          </a:ln>
        </p:spPr>
      </p:sp>
      <p:grpSp>
        <p:nvGrpSpPr>
          <p:cNvPr id="451" name="Google Shape;451;p62"/>
          <p:cNvGrpSpPr/>
          <p:nvPr/>
        </p:nvGrpSpPr>
        <p:grpSpPr>
          <a:xfrm>
            <a:off x="-442913" y="4228977"/>
            <a:ext cx="5272415" cy="1028676"/>
            <a:chOff x="-19050" y="5729200"/>
            <a:chExt cx="6610350" cy="1128800"/>
          </a:xfrm>
        </p:grpSpPr>
        <p:pic>
          <p:nvPicPr>
            <p:cNvPr id="452" name="Google Shape;452;p62"/>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453" name="Google Shape;453;p62"/>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454" name="Google Shape;454;p62"/>
          <p:cNvPicPr preferRelativeResize="0"/>
          <p:nvPr/>
        </p:nvPicPr>
        <p:blipFill rotWithShape="1">
          <a:blip r:embed="rId3">
            <a:alphaModFix/>
          </a:blip>
          <a:srcRect b="0" l="0" r="0" t="24431"/>
          <a:stretch/>
        </p:blipFill>
        <p:spPr>
          <a:xfrm>
            <a:off x="7086600" y="-1"/>
            <a:ext cx="1257301" cy="924432"/>
          </a:xfrm>
          <a:prstGeom prst="rect">
            <a:avLst/>
          </a:prstGeom>
          <a:noFill/>
          <a:ln>
            <a:noFill/>
          </a:ln>
        </p:spPr>
      </p:pic>
      <p:sp>
        <p:nvSpPr>
          <p:cNvPr id="455" name="Google Shape;455;p62"/>
          <p:cNvSpPr txBox="1"/>
          <p:nvPr>
            <p:ph type="title"/>
          </p:nvPr>
        </p:nvSpPr>
        <p:spPr>
          <a:xfrm>
            <a:off x="531638" y="5585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456" name="Google Shape;456;p62"/>
          <p:cNvSpPr txBox="1"/>
          <p:nvPr>
            <p:ph idx="1" type="body"/>
          </p:nvPr>
        </p:nvSpPr>
        <p:spPr>
          <a:xfrm>
            <a:off x="531638" y="209981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1">
  <p:cSld name="16_Custom Layout">
    <p:spTree>
      <p:nvGrpSpPr>
        <p:cNvPr id="457" name="Shape 457"/>
        <p:cNvGrpSpPr/>
        <p:nvPr/>
      </p:nvGrpSpPr>
      <p:grpSpPr>
        <a:xfrm>
          <a:off x="0" y="0"/>
          <a:ext cx="0" cy="0"/>
          <a:chOff x="0" y="0"/>
          <a:chExt cx="0" cy="0"/>
        </a:xfrm>
      </p:grpSpPr>
      <p:sp>
        <p:nvSpPr>
          <p:cNvPr id="458" name="Google Shape;458;p63"/>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459" name="Google Shape;459;p63"/>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0000"/>
                </a:solidFill>
                <a:latin typeface="Poppins"/>
                <a:ea typeface="Poppins"/>
                <a:cs typeface="Poppins"/>
                <a:sym typeface="Poppins"/>
              </a:rPr>
              <a:t>Unsafe</a:t>
            </a:r>
            <a:endParaRPr b="1" sz="3500">
              <a:solidFill>
                <a:srgbClr val="FF0000"/>
              </a:solidFill>
              <a:latin typeface="Poppins"/>
              <a:ea typeface="Poppins"/>
              <a:cs typeface="Poppins"/>
              <a:sym typeface="Poppins"/>
            </a:endParaRPr>
          </a:p>
        </p:txBody>
      </p:sp>
      <p:sp>
        <p:nvSpPr>
          <p:cNvPr id="460" name="Google Shape;460;p63"/>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FF9900"/>
                </a:solidFill>
                <a:latin typeface="Poppins"/>
                <a:ea typeface="Poppins"/>
                <a:cs typeface="Poppins"/>
                <a:sym typeface="Poppins"/>
              </a:rPr>
              <a:t>Unwanted</a:t>
            </a:r>
            <a:endParaRPr b="1" sz="3500">
              <a:solidFill>
                <a:srgbClr val="FF9900"/>
              </a:solidFill>
              <a:latin typeface="Poppins"/>
              <a:ea typeface="Poppins"/>
              <a:cs typeface="Poppins"/>
              <a:sym typeface="Poppins"/>
            </a:endParaRPr>
          </a:p>
        </p:txBody>
      </p:sp>
      <p:cxnSp>
        <p:nvCxnSpPr>
          <p:cNvPr id="461" name="Google Shape;461;p63"/>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462" name="Google Shape;462;p63"/>
          <p:cNvCxnSpPr/>
          <p:nvPr/>
        </p:nvCxnSpPr>
        <p:spPr>
          <a:xfrm>
            <a:off x="3243263" y="1357313"/>
            <a:ext cx="1657500" cy="0"/>
          </a:xfrm>
          <a:prstGeom prst="straightConnector1">
            <a:avLst/>
          </a:prstGeom>
          <a:noFill/>
          <a:ln cap="flat" cmpd="sng" w="114300">
            <a:solidFill>
              <a:srgbClr val="FF0000"/>
            </a:solidFill>
            <a:prstDash val="solid"/>
            <a:round/>
            <a:headEnd len="med" w="med" type="none"/>
            <a:tailEnd len="med" w="med" type="none"/>
          </a:ln>
        </p:spPr>
      </p:cxnSp>
      <p:cxnSp>
        <p:nvCxnSpPr>
          <p:cNvPr id="463" name="Google Shape;463;p63"/>
          <p:cNvCxnSpPr/>
          <p:nvPr/>
        </p:nvCxnSpPr>
        <p:spPr>
          <a:xfrm>
            <a:off x="6157913" y="1357313"/>
            <a:ext cx="2457600" cy="0"/>
          </a:xfrm>
          <a:prstGeom prst="straightConnector1">
            <a:avLst/>
          </a:prstGeom>
          <a:noFill/>
          <a:ln cap="flat" cmpd="sng" w="114300">
            <a:solidFill>
              <a:srgbClr val="FF9900"/>
            </a:solidFill>
            <a:prstDash val="solid"/>
            <a:round/>
            <a:headEnd len="med" w="med" type="none"/>
            <a:tailEnd len="med" w="med" type="none"/>
          </a:ln>
        </p:spPr>
      </p:cxnSp>
      <p:sp>
        <p:nvSpPr>
          <p:cNvPr id="464" name="Google Shape;464;p63"/>
          <p:cNvSpPr txBox="1"/>
          <p:nvPr/>
        </p:nvSpPr>
        <p:spPr>
          <a:xfrm>
            <a:off x="614363" y="2640600"/>
            <a:ext cx="3743400" cy="18858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b="1" lang="en" sz="2000">
                <a:solidFill>
                  <a:srgbClr val="43919B"/>
                </a:solidFill>
                <a:latin typeface="Poppins"/>
                <a:ea typeface="Poppins"/>
                <a:cs typeface="Poppins"/>
                <a:sym typeface="Poppins"/>
              </a:rPr>
              <a:t>In PE, someone stomps on my foot while I am waiting to kick for kickball. </a:t>
            </a:r>
            <a:endParaRPr b="1" sz="2000">
              <a:solidFill>
                <a:srgbClr val="43919B"/>
              </a:solidFill>
              <a:latin typeface="Poppins"/>
              <a:ea typeface="Poppins"/>
              <a:cs typeface="Poppins"/>
              <a:sym typeface="Poppins"/>
            </a:endParaRPr>
          </a:p>
        </p:txBody>
      </p:sp>
      <p:sp>
        <p:nvSpPr>
          <p:cNvPr id="465" name="Google Shape;465;p63"/>
          <p:cNvSpPr/>
          <p:nvPr>
            <p:ph idx="2" type="pic"/>
          </p:nvPr>
        </p:nvSpPr>
        <p:spPr>
          <a:xfrm>
            <a:off x="5255306" y="2295338"/>
            <a:ext cx="3548400" cy="2482800"/>
          </a:xfrm>
          <a:prstGeom prst="roundRect">
            <a:avLst>
              <a:gd fmla="val 16667" name="adj"/>
            </a:avLst>
          </a:prstGeom>
          <a:noFill/>
          <a:ln>
            <a:noFill/>
          </a:ln>
        </p:spPr>
      </p:sp>
      <p:sp>
        <p:nvSpPr>
          <p:cNvPr id="466" name="Google Shape;466;p63"/>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Example - PT 2">
  <p:cSld name="17_Custom Layout">
    <p:spTree>
      <p:nvGrpSpPr>
        <p:cNvPr id="467" name="Shape 467"/>
        <p:cNvGrpSpPr/>
        <p:nvPr/>
      </p:nvGrpSpPr>
      <p:grpSpPr>
        <a:xfrm>
          <a:off x="0" y="0"/>
          <a:ext cx="0" cy="0"/>
          <a:chOff x="0" y="0"/>
          <a:chExt cx="0" cy="0"/>
        </a:xfrm>
      </p:grpSpPr>
      <p:sp>
        <p:nvSpPr>
          <p:cNvPr id="468" name="Google Shape;468;p64"/>
          <p:cNvSpPr txBox="1"/>
          <p:nvPr/>
        </p:nvSpPr>
        <p:spPr>
          <a:xfrm>
            <a:off x="514349" y="617438"/>
            <a:ext cx="12714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5FB846"/>
                </a:solidFill>
                <a:latin typeface="Poppins"/>
                <a:ea typeface="Poppins"/>
                <a:cs typeface="Poppins"/>
                <a:sym typeface="Poppins"/>
              </a:rPr>
              <a:t>Safe</a:t>
            </a:r>
            <a:endParaRPr b="1" sz="3500">
              <a:solidFill>
                <a:srgbClr val="5FB846"/>
              </a:solidFill>
              <a:latin typeface="Poppins"/>
              <a:ea typeface="Poppins"/>
              <a:cs typeface="Poppins"/>
              <a:sym typeface="Poppins"/>
            </a:endParaRPr>
          </a:p>
        </p:txBody>
      </p:sp>
      <p:sp>
        <p:nvSpPr>
          <p:cNvPr id="469" name="Google Shape;469;p64"/>
          <p:cNvSpPr txBox="1"/>
          <p:nvPr/>
        </p:nvSpPr>
        <p:spPr>
          <a:xfrm>
            <a:off x="2971801" y="617438"/>
            <a:ext cx="21717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Unsafe</a:t>
            </a:r>
            <a:endParaRPr b="1" sz="3500">
              <a:solidFill>
                <a:srgbClr val="D9D9D9"/>
              </a:solidFill>
              <a:latin typeface="Poppins"/>
              <a:ea typeface="Poppins"/>
              <a:cs typeface="Poppins"/>
              <a:sym typeface="Poppins"/>
            </a:endParaRPr>
          </a:p>
        </p:txBody>
      </p:sp>
      <p:sp>
        <p:nvSpPr>
          <p:cNvPr id="470" name="Google Shape;470;p64"/>
          <p:cNvSpPr txBox="1"/>
          <p:nvPr/>
        </p:nvSpPr>
        <p:spPr>
          <a:xfrm>
            <a:off x="6115050" y="617438"/>
            <a:ext cx="2557500" cy="608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500">
                <a:solidFill>
                  <a:srgbClr val="D9D9D9"/>
                </a:solidFill>
                <a:latin typeface="Poppins"/>
                <a:ea typeface="Poppins"/>
                <a:cs typeface="Poppins"/>
                <a:sym typeface="Poppins"/>
              </a:rPr>
              <a:t>Unwanted</a:t>
            </a:r>
            <a:endParaRPr b="1" sz="3500">
              <a:solidFill>
                <a:srgbClr val="D9D9D9"/>
              </a:solidFill>
              <a:latin typeface="Poppins"/>
              <a:ea typeface="Poppins"/>
              <a:cs typeface="Poppins"/>
              <a:sym typeface="Poppins"/>
            </a:endParaRPr>
          </a:p>
        </p:txBody>
      </p:sp>
      <p:cxnSp>
        <p:nvCxnSpPr>
          <p:cNvPr id="471" name="Google Shape;471;p64"/>
          <p:cNvCxnSpPr/>
          <p:nvPr/>
        </p:nvCxnSpPr>
        <p:spPr>
          <a:xfrm>
            <a:off x="614363" y="1357313"/>
            <a:ext cx="1143000" cy="0"/>
          </a:xfrm>
          <a:prstGeom prst="straightConnector1">
            <a:avLst/>
          </a:prstGeom>
          <a:noFill/>
          <a:ln cap="flat" cmpd="sng" w="114300">
            <a:solidFill>
              <a:srgbClr val="5FB846"/>
            </a:solidFill>
            <a:prstDash val="solid"/>
            <a:round/>
            <a:headEnd len="med" w="med" type="none"/>
            <a:tailEnd len="med" w="med" type="none"/>
          </a:ln>
        </p:spPr>
      </p:cxnSp>
      <p:cxnSp>
        <p:nvCxnSpPr>
          <p:cNvPr id="472" name="Google Shape;472;p64"/>
          <p:cNvCxnSpPr/>
          <p:nvPr/>
        </p:nvCxnSpPr>
        <p:spPr>
          <a:xfrm>
            <a:off x="3243263" y="1357313"/>
            <a:ext cx="1657500" cy="0"/>
          </a:xfrm>
          <a:prstGeom prst="straightConnector1">
            <a:avLst/>
          </a:prstGeom>
          <a:noFill/>
          <a:ln cap="flat" cmpd="sng" w="114300">
            <a:solidFill>
              <a:srgbClr val="D9D9D9"/>
            </a:solidFill>
            <a:prstDash val="solid"/>
            <a:round/>
            <a:headEnd len="med" w="med" type="none"/>
            <a:tailEnd len="med" w="med" type="none"/>
          </a:ln>
        </p:spPr>
      </p:cxnSp>
      <p:cxnSp>
        <p:nvCxnSpPr>
          <p:cNvPr id="473" name="Google Shape;473;p64"/>
          <p:cNvCxnSpPr/>
          <p:nvPr/>
        </p:nvCxnSpPr>
        <p:spPr>
          <a:xfrm>
            <a:off x="6157913" y="1357313"/>
            <a:ext cx="2457600" cy="0"/>
          </a:xfrm>
          <a:prstGeom prst="straightConnector1">
            <a:avLst/>
          </a:prstGeom>
          <a:noFill/>
          <a:ln cap="flat" cmpd="sng" w="114300">
            <a:solidFill>
              <a:srgbClr val="D9D9D9"/>
            </a:solidFill>
            <a:prstDash val="solid"/>
            <a:round/>
            <a:headEnd len="med" w="med" type="none"/>
            <a:tailEnd len="med" w="med" type="none"/>
          </a:ln>
        </p:spPr>
      </p:cxnSp>
      <p:pic>
        <p:nvPicPr>
          <p:cNvPr id="474" name="Google Shape;474;p64"/>
          <p:cNvPicPr preferRelativeResize="0"/>
          <p:nvPr/>
        </p:nvPicPr>
        <p:blipFill rotWithShape="1">
          <a:blip r:embed="rId2">
            <a:alphaModFix/>
          </a:blip>
          <a:srcRect b="5" l="-12121" r="-9090" t="49446"/>
          <a:stretch/>
        </p:blipFill>
        <p:spPr>
          <a:xfrm>
            <a:off x="623006" y="1"/>
            <a:ext cx="1143002" cy="477860"/>
          </a:xfrm>
          <a:prstGeom prst="rect">
            <a:avLst/>
          </a:prstGeom>
          <a:noFill/>
          <a:ln>
            <a:noFill/>
          </a:ln>
        </p:spPr>
      </p:pic>
      <p:sp>
        <p:nvSpPr>
          <p:cNvPr id="475" name="Google Shape;475;p64"/>
          <p:cNvSpPr/>
          <p:nvPr/>
        </p:nvSpPr>
        <p:spPr>
          <a:xfrm>
            <a:off x="714375" y="1700213"/>
            <a:ext cx="942900" cy="700200"/>
          </a:xfrm>
          <a:prstGeom prst="upArrow">
            <a:avLst>
              <a:gd fmla="val 50000" name="adj1"/>
              <a:gd fmla="val 69697" name="adj2"/>
            </a:avLst>
          </a:prstGeom>
          <a:solidFill>
            <a:srgbClr val="F6626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6" name="Google Shape;476;p64"/>
          <p:cNvSpPr/>
          <p:nvPr>
            <p:ph idx="2" type="pic"/>
          </p:nvPr>
        </p:nvSpPr>
        <p:spPr>
          <a:xfrm>
            <a:off x="5255306" y="2295338"/>
            <a:ext cx="3548400" cy="2482800"/>
          </a:xfrm>
          <a:prstGeom prst="roundRect">
            <a:avLst>
              <a:gd fmla="val 16667" name="adj"/>
            </a:avLst>
          </a:prstGeom>
          <a:noFill/>
          <a:ln>
            <a:noFill/>
          </a:ln>
        </p:spPr>
      </p:sp>
      <p:sp>
        <p:nvSpPr>
          <p:cNvPr id="477" name="Google Shape;477;p64"/>
          <p:cNvSpPr txBox="1"/>
          <p:nvPr/>
        </p:nvSpPr>
        <p:spPr>
          <a:xfrm rot="-1445830">
            <a:off x="1290873" y="1709395"/>
            <a:ext cx="5533632" cy="863341"/>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500">
                <a:solidFill>
                  <a:srgbClr val="EFEFEF"/>
                </a:solidFill>
                <a:latin typeface="Poppins"/>
                <a:ea typeface="Poppins"/>
                <a:cs typeface="Poppins"/>
                <a:sym typeface="Poppins"/>
              </a:rPr>
              <a:t>EXAMPLE</a:t>
            </a:r>
            <a:endParaRPr b="1" sz="7500">
              <a:solidFill>
                <a:srgbClr val="EFEFEF"/>
              </a:solidFill>
              <a:latin typeface="Poppins"/>
              <a:ea typeface="Poppins"/>
              <a:cs typeface="Poppins"/>
              <a:sym typeface="Poppin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Questions">
  <p:cSld name="18_Custom Layout">
    <p:spTree>
      <p:nvGrpSpPr>
        <p:cNvPr id="478" name="Shape 478"/>
        <p:cNvGrpSpPr/>
        <p:nvPr/>
      </p:nvGrpSpPr>
      <p:grpSpPr>
        <a:xfrm>
          <a:off x="0" y="0"/>
          <a:ext cx="0" cy="0"/>
          <a:chOff x="0" y="0"/>
          <a:chExt cx="0" cy="0"/>
        </a:xfrm>
      </p:grpSpPr>
      <p:sp>
        <p:nvSpPr>
          <p:cNvPr id="479" name="Google Shape;479;p65"/>
          <p:cNvSpPr/>
          <p:nvPr/>
        </p:nvSpPr>
        <p:spPr>
          <a:xfrm>
            <a:off x="1078650"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sp>
        <p:nvSpPr>
          <p:cNvPr id="480" name="Google Shape;480;p65"/>
          <p:cNvSpPr/>
          <p:nvPr/>
        </p:nvSpPr>
        <p:spPr>
          <a:xfrm>
            <a:off x="4707675" y="1700213"/>
            <a:ext cx="3357600" cy="12432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481" name="Google Shape;481;p65"/>
          <p:cNvGrpSpPr/>
          <p:nvPr/>
        </p:nvGrpSpPr>
        <p:grpSpPr>
          <a:xfrm>
            <a:off x="1078650" y="3186113"/>
            <a:ext cx="6986700" cy="1243125"/>
            <a:chOff x="1352550" y="2038350"/>
            <a:chExt cx="9315600" cy="1657500"/>
          </a:xfrm>
        </p:grpSpPr>
        <p:sp>
          <p:nvSpPr>
            <p:cNvPr id="482" name="Google Shape;482;p65"/>
            <p:cNvSpPr/>
            <p:nvPr/>
          </p:nvSpPr>
          <p:spPr>
            <a:xfrm>
              <a:off x="13525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3" name="Google Shape;483;p65"/>
            <p:cNvSpPr/>
            <p:nvPr/>
          </p:nvSpPr>
          <p:spPr>
            <a:xfrm>
              <a:off x="6191250" y="2038350"/>
              <a:ext cx="4476900" cy="1657500"/>
            </a:xfrm>
            <a:prstGeom prst="roundRect">
              <a:avLst>
                <a:gd fmla="val 16667"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pic>
        <p:nvPicPr>
          <p:cNvPr id="484" name="Google Shape;484;p65"/>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485" name="Google Shape;485;p65"/>
          <p:cNvSpPr/>
          <p:nvPr/>
        </p:nvSpPr>
        <p:spPr>
          <a:xfrm rot="934741">
            <a:off x="7881661" y="4251272"/>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486" name="Google Shape;486;p65"/>
          <p:cNvSpPr txBox="1"/>
          <p:nvPr>
            <p:ph type="title"/>
          </p:nvPr>
        </p:nvSpPr>
        <p:spPr>
          <a:xfrm>
            <a:off x="2135700" y="345750"/>
            <a:ext cx="4872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487" name="Google Shape;487;p65"/>
          <p:cNvSpPr txBox="1"/>
          <p:nvPr>
            <p:ph idx="1" type="subTitle"/>
          </p:nvPr>
        </p:nvSpPr>
        <p:spPr>
          <a:xfrm>
            <a:off x="1155150"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88" name="Google Shape;488;p65"/>
          <p:cNvSpPr txBox="1"/>
          <p:nvPr>
            <p:ph idx="2" type="subTitle"/>
          </p:nvPr>
        </p:nvSpPr>
        <p:spPr>
          <a:xfrm>
            <a:off x="4784175" y="1825420"/>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89" name="Google Shape;489;p65"/>
          <p:cNvSpPr txBox="1"/>
          <p:nvPr>
            <p:ph idx="3" type="subTitle"/>
          </p:nvPr>
        </p:nvSpPr>
        <p:spPr>
          <a:xfrm>
            <a:off x="1155150"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90" name="Google Shape;490;p65"/>
          <p:cNvSpPr txBox="1"/>
          <p:nvPr>
            <p:ph idx="4" type="subTitle"/>
          </p:nvPr>
        </p:nvSpPr>
        <p:spPr>
          <a:xfrm>
            <a:off x="4784175" y="3284039"/>
            <a:ext cx="32046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lgn="ctr">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ion - Scenario">
  <p:cSld name="19_Custom Layout">
    <p:spTree>
      <p:nvGrpSpPr>
        <p:cNvPr id="491" name="Shape 491"/>
        <p:cNvGrpSpPr/>
        <p:nvPr/>
      </p:nvGrpSpPr>
      <p:grpSpPr>
        <a:xfrm>
          <a:off x="0" y="0"/>
          <a:ext cx="0" cy="0"/>
          <a:chOff x="0" y="0"/>
          <a:chExt cx="0" cy="0"/>
        </a:xfrm>
      </p:grpSpPr>
      <p:sp>
        <p:nvSpPr>
          <p:cNvPr id="492" name="Google Shape;492;p66"/>
          <p:cNvSpPr txBox="1"/>
          <p:nvPr/>
        </p:nvSpPr>
        <p:spPr>
          <a:xfrm>
            <a:off x="1805288" y="222506"/>
            <a:ext cx="5533500" cy="8634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2900">
                <a:solidFill>
                  <a:srgbClr val="43919B"/>
                </a:solidFill>
                <a:latin typeface="Poppins"/>
                <a:ea typeface="Poppins"/>
                <a:cs typeface="Poppins"/>
                <a:sym typeface="Poppins"/>
              </a:rPr>
              <a:t>Scenario Discussion</a:t>
            </a:r>
            <a:endParaRPr b="1" sz="2900">
              <a:solidFill>
                <a:srgbClr val="43919B"/>
              </a:solidFill>
              <a:latin typeface="Poppins"/>
              <a:ea typeface="Poppins"/>
              <a:cs typeface="Poppins"/>
              <a:sym typeface="Poppins"/>
            </a:endParaRPr>
          </a:p>
        </p:txBody>
      </p:sp>
      <p:pic>
        <p:nvPicPr>
          <p:cNvPr id="493" name="Google Shape;493;p66"/>
          <p:cNvPicPr preferRelativeResize="0"/>
          <p:nvPr/>
        </p:nvPicPr>
        <p:blipFill rotWithShape="1">
          <a:blip r:embed="rId2">
            <a:alphaModFix/>
          </a:blip>
          <a:srcRect b="0" l="15232" r="0" t="14412"/>
          <a:stretch/>
        </p:blipFill>
        <p:spPr>
          <a:xfrm>
            <a:off x="0" y="0"/>
            <a:ext cx="1171574" cy="1185864"/>
          </a:xfrm>
          <a:prstGeom prst="rect">
            <a:avLst/>
          </a:prstGeom>
          <a:noFill/>
          <a:ln>
            <a:noFill/>
          </a:ln>
        </p:spPr>
      </p:pic>
      <p:sp>
        <p:nvSpPr>
          <p:cNvPr id="494" name="Google Shape;494;p66"/>
          <p:cNvSpPr/>
          <p:nvPr/>
        </p:nvSpPr>
        <p:spPr>
          <a:xfrm rot="10800000">
            <a:off x="4871175" y="1424400"/>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95" name="Google Shape;495;p66"/>
          <p:cNvSpPr/>
          <p:nvPr/>
        </p:nvSpPr>
        <p:spPr>
          <a:xfrm rot="10800000">
            <a:off x="4871175" y="2337194"/>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96" name="Google Shape;496;p66"/>
          <p:cNvSpPr/>
          <p:nvPr/>
        </p:nvSpPr>
        <p:spPr>
          <a:xfrm rot="10800000">
            <a:off x="4871175" y="3249988"/>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97" name="Google Shape;497;p66"/>
          <p:cNvSpPr/>
          <p:nvPr/>
        </p:nvSpPr>
        <p:spPr>
          <a:xfrm rot="10800000">
            <a:off x="4871175" y="4162781"/>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98" name="Google Shape;498;p66"/>
          <p:cNvSpPr txBox="1"/>
          <p:nvPr>
            <p:ph idx="1" type="subTitle"/>
          </p:nvPr>
        </p:nvSpPr>
        <p:spPr>
          <a:xfrm>
            <a:off x="5020819" y="1419750"/>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499" name="Google Shape;499;p66"/>
          <p:cNvSpPr txBox="1"/>
          <p:nvPr>
            <p:ph idx="2" type="subTitle"/>
          </p:nvPr>
        </p:nvSpPr>
        <p:spPr>
          <a:xfrm>
            <a:off x="5020819" y="2332547"/>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500" name="Google Shape;500;p66"/>
          <p:cNvSpPr txBox="1"/>
          <p:nvPr>
            <p:ph idx="3" type="subTitle"/>
          </p:nvPr>
        </p:nvSpPr>
        <p:spPr>
          <a:xfrm>
            <a:off x="5020819" y="3245334"/>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501" name="Google Shape;501;p66"/>
          <p:cNvSpPr txBox="1"/>
          <p:nvPr>
            <p:ph idx="4" type="subTitle"/>
          </p:nvPr>
        </p:nvSpPr>
        <p:spPr>
          <a:xfrm>
            <a:off x="5020819" y="4158131"/>
            <a:ext cx="38349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502" name="Google Shape;502;p66"/>
          <p:cNvSpPr txBox="1"/>
          <p:nvPr>
            <p:ph idx="5" type="body"/>
          </p:nvPr>
        </p:nvSpPr>
        <p:spPr>
          <a:xfrm>
            <a:off x="705956" y="1606069"/>
            <a:ext cx="3763200" cy="3192600"/>
          </a:xfrm>
          <a:prstGeom prst="rect">
            <a:avLst/>
          </a:prstGeom>
          <a:noFill/>
          <a:ln>
            <a:noFill/>
          </a:ln>
        </p:spPr>
        <p:txBody>
          <a:bodyPr anchorCtr="0" anchor="t" bIns="68575" lIns="68575" spcFirstLastPara="1" rIns="68575" wrap="square" tIns="68575">
            <a:noAutofit/>
          </a:bodyPr>
          <a:lstStyle>
            <a:lvl1pPr indent="-317500" lvl="0" marL="4572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1pPr>
            <a:lvl2pPr indent="-317500" lvl="1" marL="9144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2pPr>
            <a:lvl3pPr indent="-317500" lvl="2" marL="13716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3pPr>
            <a:lvl4pPr indent="-317500" lvl="3" marL="18288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4pPr>
            <a:lvl5pPr indent="-317500" lvl="4" marL="22860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5pPr>
            <a:lvl6pPr indent="-317500" lvl="5" marL="27432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6pPr>
            <a:lvl7pPr indent="-317500" lvl="6" marL="3200400" rtl="0">
              <a:spcBef>
                <a:spcPts val="0"/>
              </a:spcBef>
              <a:spcAft>
                <a:spcPts val="0"/>
              </a:spcAft>
              <a:buClr>
                <a:srgbClr val="545758"/>
              </a:buClr>
              <a:buSzPts val="1400"/>
              <a:buFont typeface="Cabin"/>
              <a:buAutoNum type="arabicPeriod"/>
              <a:defRPr sz="1400">
                <a:solidFill>
                  <a:srgbClr val="545758"/>
                </a:solidFill>
                <a:latin typeface="Cabin"/>
                <a:ea typeface="Cabin"/>
                <a:cs typeface="Cabin"/>
                <a:sym typeface="Cabin"/>
              </a:defRPr>
            </a:lvl7pPr>
            <a:lvl8pPr indent="-317500" lvl="7" marL="3657600" rtl="0">
              <a:spcBef>
                <a:spcPts val="0"/>
              </a:spcBef>
              <a:spcAft>
                <a:spcPts val="0"/>
              </a:spcAft>
              <a:buClr>
                <a:srgbClr val="545758"/>
              </a:buClr>
              <a:buSzPts val="1400"/>
              <a:buFont typeface="Cabin"/>
              <a:buAutoNum type="alphaLcPeriod"/>
              <a:defRPr sz="1400">
                <a:solidFill>
                  <a:srgbClr val="545758"/>
                </a:solidFill>
                <a:latin typeface="Cabin"/>
                <a:ea typeface="Cabin"/>
                <a:cs typeface="Cabin"/>
                <a:sym typeface="Cabin"/>
              </a:defRPr>
            </a:lvl8pPr>
            <a:lvl9pPr indent="-317500" lvl="8" marL="4114800" rtl="0">
              <a:spcBef>
                <a:spcPts val="0"/>
              </a:spcBef>
              <a:spcAft>
                <a:spcPts val="0"/>
              </a:spcAft>
              <a:buClr>
                <a:srgbClr val="545758"/>
              </a:buClr>
              <a:buSzPts val="1400"/>
              <a:buFont typeface="Cabin"/>
              <a:buAutoNum type="romanLcPeriod"/>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A">
  <p:cSld name="20_Custom Layout">
    <p:spTree>
      <p:nvGrpSpPr>
        <p:cNvPr id="503" name="Shape 503"/>
        <p:cNvGrpSpPr/>
        <p:nvPr/>
      </p:nvGrpSpPr>
      <p:grpSpPr>
        <a:xfrm>
          <a:off x="0" y="0"/>
          <a:ext cx="0" cy="0"/>
          <a:chOff x="0" y="0"/>
          <a:chExt cx="0" cy="0"/>
        </a:xfrm>
      </p:grpSpPr>
      <p:sp>
        <p:nvSpPr>
          <p:cNvPr id="504" name="Google Shape;504;p67"/>
          <p:cNvSpPr/>
          <p:nvPr/>
        </p:nvSpPr>
        <p:spPr>
          <a:xfrm rot="934741">
            <a:off x="1360679" y="1780791"/>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pic>
        <p:nvPicPr>
          <p:cNvPr id="505" name="Google Shape;505;p67"/>
          <p:cNvPicPr preferRelativeResize="0"/>
          <p:nvPr/>
        </p:nvPicPr>
        <p:blipFill>
          <a:blip r:embed="rId2">
            <a:alphaModFix/>
          </a:blip>
          <a:stretch>
            <a:fillRect/>
          </a:stretch>
        </p:blipFill>
        <p:spPr>
          <a:xfrm>
            <a:off x="4247124" y="1715812"/>
            <a:ext cx="640978" cy="610634"/>
          </a:xfrm>
          <a:prstGeom prst="rect">
            <a:avLst/>
          </a:prstGeom>
          <a:noFill/>
          <a:ln>
            <a:noFill/>
          </a:ln>
        </p:spPr>
      </p:pic>
      <p:pic>
        <p:nvPicPr>
          <p:cNvPr id="506" name="Google Shape;506;p67"/>
          <p:cNvPicPr preferRelativeResize="0"/>
          <p:nvPr/>
        </p:nvPicPr>
        <p:blipFill rotWithShape="1">
          <a:blip r:embed="rId3">
            <a:alphaModFix/>
          </a:blip>
          <a:srcRect b="0" l="0" r="0" t="-969"/>
          <a:stretch/>
        </p:blipFill>
        <p:spPr>
          <a:xfrm>
            <a:off x="7113103" y="1763166"/>
            <a:ext cx="509718" cy="515922"/>
          </a:xfrm>
          <a:prstGeom prst="rect">
            <a:avLst/>
          </a:prstGeom>
          <a:noFill/>
          <a:ln>
            <a:noFill/>
          </a:ln>
        </p:spPr>
      </p:pic>
      <p:sp>
        <p:nvSpPr>
          <p:cNvPr id="507" name="Google Shape;507;p67"/>
          <p:cNvSpPr txBox="1"/>
          <p:nvPr>
            <p:ph type="title"/>
          </p:nvPr>
        </p:nvSpPr>
        <p:spPr>
          <a:xfrm>
            <a:off x="1670288" y="345750"/>
            <a:ext cx="5803500" cy="10257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lgn="ctr">
              <a:spcBef>
                <a:spcPts val="0"/>
              </a:spcBef>
              <a:spcAft>
                <a:spcPts val="0"/>
              </a:spcAft>
              <a:buSzPts val="2900"/>
              <a:buFont typeface="Poppins"/>
              <a:buNone/>
              <a:defRPr b="1" sz="2900">
                <a:latin typeface="Poppins"/>
                <a:ea typeface="Poppins"/>
                <a:cs typeface="Poppins"/>
                <a:sym typeface="Poppins"/>
              </a:defRPr>
            </a:lvl2pPr>
            <a:lvl3pPr lvl="2" rtl="0" algn="ctr">
              <a:spcBef>
                <a:spcPts val="0"/>
              </a:spcBef>
              <a:spcAft>
                <a:spcPts val="0"/>
              </a:spcAft>
              <a:buSzPts val="2900"/>
              <a:buFont typeface="Poppins"/>
              <a:buNone/>
              <a:defRPr b="1" sz="2900">
                <a:latin typeface="Poppins"/>
                <a:ea typeface="Poppins"/>
                <a:cs typeface="Poppins"/>
                <a:sym typeface="Poppins"/>
              </a:defRPr>
            </a:lvl3pPr>
            <a:lvl4pPr lvl="3" rtl="0" algn="ctr">
              <a:spcBef>
                <a:spcPts val="0"/>
              </a:spcBef>
              <a:spcAft>
                <a:spcPts val="0"/>
              </a:spcAft>
              <a:buSzPts val="2900"/>
              <a:buFont typeface="Poppins"/>
              <a:buNone/>
              <a:defRPr b="1" sz="2900">
                <a:latin typeface="Poppins"/>
                <a:ea typeface="Poppins"/>
                <a:cs typeface="Poppins"/>
                <a:sym typeface="Poppins"/>
              </a:defRPr>
            </a:lvl4pPr>
            <a:lvl5pPr lvl="4" rtl="0" algn="ctr">
              <a:spcBef>
                <a:spcPts val="0"/>
              </a:spcBef>
              <a:spcAft>
                <a:spcPts val="0"/>
              </a:spcAft>
              <a:buSzPts val="2900"/>
              <a:buFont typeface="Poppins"/>
              <a:buNone/>
              <a:defRPr b="1" sz="2900">
                <a:latin typeface="Poppins"/>
                <a:ea typeface="Poppins"/>
                <a:cs typeface="Poppins"/>
                <a:sym typeface="Poppins"/>
              </a:defRPr>
            </a:lvl5pPr>
            <a:lvl6pPr lvl="5" rtl="0" algn="ctr">
              <a:spcBef>
                <a:spcPts val="0"/>
              </a:spcBef>
              <a:spcAft>
                <a:spcPts val="0"/>
              </a:spcAft>
              <a:buSzPts val="2900"/>
              <a:buFont typeface="Poppins"/>
              <a:buNone/>
              <a:defRPr b="1" sz="2900">
                <a:latin typeface="Poppins"/>
                <a:ea typeface="Poppins"/>
                <a:cs typeface="Poppins"/>
                <a:sym typeface="Poppins"/>
              </a:defRPr>
            </a:lvl6pPr>
            <a:lvl7pPr lvl="6" rtl="0" algn="ctr">
              <a:spcBef>
                <a:spcPts val="0"/>
              </a:spcBef>
              <a:spcAft>
                <a:spcPts val="0"/>
              </a:spcAft>
              <a:buSzPts val="2900"/>
              <a:buFont typeface="Poppins"/>
              <a:buNone/>
              <a:defRPr b="1" sz="2900">
                <a:latin typeface="Poppins"/>
                <a:ea typeface="Poppins"/>
                <a:cs typeface="Poppins"/>
                <a:sym typeface="Poppins"/>
              </a:defRPr>
            </a:lvl7pPr>
            <a:lvl8pPr lvl="7" rtl="0" algn="ctr">
              <a:spcBef>
                <a:spcPts val="0"/>
              </a:spcBef>
              <a:spcAft>
                <a:spcPts val="0"/>
              </a:spcAft>
              <a:buSzPts val="2900"/>
              <a:buFont typeface="Poppins"/>
              <a:buNone/>
              <a:defRPr b="1" sz="2900">
                <a:latin typeface="Poppins"/>
                <a:ea typeface="Poppins"/>
                <a:cs typeface="Poppins"/>
                <a:sym typeface="Poppins"/>
              </a:defRPr>
            </a:lvl8pPr>
            <a:lvl9pPr lvl="8" rtl="0" algn="ctr">
              <a:spcBef>
                <a:spcPts val="0"/>
              </a:spcBef>
              <a:spcAft>
                <a:spcPts val="0"/>
              </a:spcAft>
              <a:buSzPts val="2900"/>
              <a:buFont typeface="Poppins"/>
              <a:buNone/>
              <a:defRPr b="1" sz="2900">
                <a:latin typeface="Poppins"/>
                <a:ea typeface="Poppins"/>
                <a:cs typeface="Poppins"/>
                <a:sym typeface="Poppins"/>
              </a:defRPr>
            </a:lvl9pPr>
          </a:lstStyle>
          <a:p/>
        </p:txBody>
      </p:sp>
      <p:sp>
        <p:nvSpPr>
          <p:cNvPr id="508" name="Google Shape;508;p67"/>
          <p:cNvSpPr txBox="1"/>
          <p:nvPr>
            <p:ph idx="1" type="subTitle"/>
          </p:nvPr>
        </p:nvSpPr>
        <p:spPr>
          <a:xfrm>
            <a:off x="357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09" name="Google Shape;509;p67"/>
          <p:cNvSpPr txBox="1"/>
          <p:nvPr>
            <p:ph idx="2" type="subTitle"/>
          </p:nvPr>
        </p:nvSpPr>
        <p:spPr>
          <a:xfrm>
            <a:off x="482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510" name="Google Shape;510;p67"/>
          <p:cNvSpPr txBox="1"/>
          <p:nvPr>
            <p:ph idx="3" type="subTitle"/>
          </p:nvPr>
        </p:nvSpPr>
        <p:spPr>
          <a:xfrm>
            <a:off x="327183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11" name="Google Shape;511;p67"/>
          <p:cNvSpPr txBox="1"/>
          <p:nvPr>
            <p:ph idx="4" type="subTitle"/>
          </p:nvPr>
        </p:nvSpPr>
        <p:spPr>
          <a:xfrm>
            <a:off x="339682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512" name="Google Shape;512;p67"/>
          <p:cNvSpPr txBox="1"/>
          <p:nvPr>
            <p:ph idx="5" type="subTitle"/>
          </p:nvPr>
        </p:nvSpPr>
        <p:spPr>
          <a:xfrm>
            <a:off x="6072188" y="3039694"/>
            <a:ext cx="25917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13" name="Google Shape;513;p67"/>
          <p:cNvSpPr txBox="1"/>
          <p:nvPr>
            <p:ph idx="6" type="subTitle"/>
          </p:nvPr>
        </p:nvSpPr>
        <p:spPr>
          <a:xfrm>
            <a:off x="6197175" y="2454769"/>
            <a:ext cx="23415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B">
  <p:cSld name="20_Custom Layout_1">
    <p:spTree>
      <p:nvGrpSpPr>
        <p:cNvPr id="514" name="Shape 514"/>
        <p:cNvGrpSpPr/>
        <p:nvPr/>
      </p:nvGrpSpPr>
      <p:grpSpPr>
        <a:xfrm>
          <a:off x="0" y="0"/>
          <a:ext cx="0" cy="0"/>
          <a:chOff x="0" y="0"/>
          <a:chExt cx="0" cy="0"/>
        </a:xfrm>
      </p:grpSpPr>
      <p:sp>
        <p:nvSpPr>
          <p:cNvPr id="515" name="Google Shape;515;p68"/>
          <p:cNvSpPr/>
          <p:nvPr/>
        </p:nvSpPr>
        <p:spPr>
          <a:xfrm>
            <a:off x="47590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8623" y="0"/>
                  <a:pt x="910590"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16" name="Google Shape;516;p68"/>
          <p:cNvSpPr/>
          <p:nvPr/>
        </p:nvSpPr>
        <p:spPr>
          <a:xfrm>
            <a:off x="4542677" y="2042215"/>
            <a:ext cx="1999631" cy="702350"/>
          </a:xfrm>
          <a:custGeom>
            <a:rect b="b" l="l" r="r" t="t"/>
            <a:pathLst>
              <a:path extrusionOk="0" h="809625" w="2305050">
                <a:moveTo>
                  <a:pt x="2285048" y="0"/>
                </a:moveTo>
                <a:lnTo>
                  <a:pt x="2308860" y="120015"/>
                </a:lnTo>
                <a:lnTo>
                  <a:pt x="2285048" y="238125"/>
                </a:lnTo>
                <a:lnTo>
                  <a:pt x="2284095" y="238125"/>
                </a:lnTo>
                <a:cubicBezTo>
                  <a:pt x="2052638" y="238125"/>
                  <a:pt x="1944053" y="348615"/>
                  <a:pt x="1806893" y="488633"/>
                </a:cubicBezTo>
                <a:cubicBezTo>
                  <a:pt x="1658303" y="639128"/>
                  <a:pt x="1490663" y="809625"/>
                  <a:pt x="1159193" y="809625"/>
                </a:cubicBezTo>
                <a:cubicBezTo>
                  <a:pt x="827723" y="809625"/>
                  <a:pt x="660082" y="639128"/>
                  <a:pt x="511493" y="488633"/>
                </a:cubicBezTo>
                <a:cubicBezTo>
                  <a:pt x="374333" y="348615"/>
                  <a:pt x="265748" y="238125"/>
                  <a:pt x="34290" y="238125"/>
                </a:cubicBezTo>
                <a:lnTo>
                  <a:pt x="0" y="126683"/>
                </a:lnTo>
                <a:lnTo>
                  <a:pt x="34290" y="0"/>
                </a:lnTo>
                <a:cubicBezTo>
                  <a:pt x="364808" y="0"/>
                  <a:pt x="533400" y="170498"/>
                  <a:pt x="681038" y="320992"/>
                </a:cubicBezTo>
                <a:cubicBezTo>
                  <a:pt x="818198" y="461010"/>
                  <a:pt x="927735" y="571500"/>
                  <a:pt x="1158240" y="571500"/>
                </a:cubicBezTo>
                <a:cubicBezTo>
                  <a:pt x="1389698" y="571500"/>
                  <a:pt x="1498282" y="461010"/>
                  <a:pt x="1635443" y="320992"/>
                </a:cubicBezTo>
                <a:cubicBezTo>
                  <a:pt x="1784032" y="170498"/>
                  <a:pt x="1951673" y="0"/>
                  <a:pt x="2283143" y="0"/>
                </a:cubicBezTo>
                <a:lnTo>
                  <a:pt x="2285048"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17" name="Google Shape;517;p68"/>
          <p:cNvSpPr/>
          <p:nvPr/>
        </p:nvSpPr>
        <p:spPr>
          <a:xfrm>
            <a:off x="6710885" y="908965"/>
            <a:ext cx="1578221" cy="1751743"/>
          </a:xfrm>
          <a:custGeom>
            <a:rect b="b" l="l" r="r" t="t"/>
            <a:pathLst>
              <a:path extrusionOk="0" h="2019300" w="1819275">
                <a:moveTo>
                  <a:pt x="1819275" y="909638"/>
                </a:moveTo>
                <a:cubicBezTo>
                  <a:pt x="1819275" y="1411605"/>
                  <a:pt x="1412557" y="2019300"/>
                  <a:pt x="909638" y="2019300"/>
                </a:cubicBezTo>
                <a:cubicBezTo>
                  <a:pt x="407670" y="2019300"/>
                  <a:pt x="0" y="1412558"/>
                  <a:pt x="0" y="909638"/>
                </a:cubicBezTo>
                <a:cubicBezTo>
                  <a:pt x="0" y="406718"/>
                  <a:pt x="407670" y="0"/>
                  <a:pt x="909638" y="0"/>
                </a:cubicBezTo>
                <a:cubicBezTo>
                  <a:pt x="1412557"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18" name="Google Shape;518;p68"/>
          <p:cNvSpPr/>
          <p:nvPr/>
        </p:nvSpPr>
        <p:spPr>
          <a:xfrm>
            <a:off x="6524213" y="2042215"/>
            <a:ext cx="1950053" cy="702350"/>
          </a:xfrm>
          <a:custGeom>
            <a:rect b="b" l="l" r="r" t="t"/>
            <a:pathLst>
              <a:path extrusionOk="0" h="809625" w="2247900">
                <a:moveTo>
                  <a:pt x="2250758" y="0"/>
                </a:moveTo>
                <a:lnTo>
                  <a:pt x="2250758" y="238125"/>
                </a:lnTo>
                <a:lnTo>
                  <a:pt x="2248852" y="238125"/>
                </a:lnTo>
                <a:cubicBezTo>
                  <a:pt x="2017395" y="238125"/>
                  <a:pt x="1908810" y="348615"/>
                  <a:pt x="1771650" y="488633"/>
                </a:cubicBezTo>
                <a:cubicBezTo>
                  <a:pt x="1623060" y="639128"/>
                  <a:pt x="1455420" y="809625"/>
                  <a:pt x="1123950" y="809625"/>
                </a:cubicBezTo>
                <a:cubicBezTo>
                  <a:pt x="792480" y="809625"/>
                  <a:pt x="624840" y="639128"/>
                  <a:pt x="476250" y="488633"/>
                </a:cubicBezTo>
                <a:cubicBezTo>
                  <a:pt x="339090" y="348615"/>
                  <a:pt x="230505" y="239078"/>
                  <a:pt x="0" y="238125"/>
                </a:cubicBezTo>
                <a:lnTo>
                  <a:pt x="0" y="0"/>
                </a:lnTo>
                <a:cubicBezTo>
                  <a:pt x="330518" y="0"/>
                  <a:pt x="498157" y="170498"/>
                  <a:pt x="645795" y="320992"/>
                </a:cubicBezTo>
                <a:cubicBezTo>
                  <a:pt x="782955" y="461010"/>
                  <a:pt x="892493" y="571500"/>
                  <a:pt x="1122997" y="571500"/>
                </a:cubicBezTo>
                <a:cubicBezTo>
                  <a:pt x="1353502" y="571500"/>
                  <a:pt x="1463040" y="461010"/>
                  <a:pt x="1600200" y="320992"/>
                </a:cubicBezTo>
                <a:cubicBezTo>
                  <a:pt x="1748790" y="170498"/>
                  <a:pt x="1916430" y="0"/>
                  <a:pt x="2247900" y="0"/>
                </a:cubicBezTo>
                <a:lnTo>
                  <a:pt x="2250758"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19" name="Google Shape;519;p68"/>
          <p:cNvSpPr/>
          <p:nvPr/>
        </p:nvSpPr>
        <p:spPr>
          <a:xfrm>
            <a:off x="2808111" y="908965"/>
            <a:ext cx="1578221" cy="1751743"/>
          </a:xfrm>
          <a:custGeom>
            <a:rect b="b" l="l" r="r" t="t"/>
            <a:pathLst>
              <a:path extrusionOk="0" h="2019300" w="1819275">
                <a:moveTo>
                  <a:pt x="1819275" y="909638"/>
                </a:moveTo>
                <a:cubicBezTo>
                  <a:pt x="1819275" y="1411605"/>
                  <a:pt x="1412558" y="2019300"/>
                  <a:pt x="909638" y="2019300"/>
                </a:cubicBezTo>
                <a:cubicBezTo>
                  <a:pt x="406718" y="2019300"/>
                  <a:pt x="0" y="1412558"/>
                  <a:pt x="0" y="909638"/>
                </a:cubicBezTo>
                <a:cubicBezTo>
                  <a:pt x="0" y="406718"/>
                  <a:pt x="407670" y="0"/>
                  <a:pt x="909638" y="0"/>
                </a:cubicBezTo>
                <a:cubicBezTo>
                  <a:pt x="1411605" y="0"/>
                  <a:pt x="1819275" y="406718"/>
                  <a:pt x="1819275"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20" name="Google Shape;520;p68"/>
          <p:cNvSpPr/>
          <p:nvPr/>
        </p:nvSpPr>
        <p:spPr>
          <a:xfrm>
            <a:off x="2597486" y="2042215"/>
            <a:ext cx="1974842" cy="702350"/>
          </a:xfrm>
          <a:custGeom>
            <a:rect b="b" l="l" r="r" t="t"/>
            <a:pathLst>
              <a:path extrusionOk="0" h="809625" w="2276475">
                <a:moveTo>
                  <a:pt x="2277428" y="0"/>
                </a:moveTo>
                <a:lnTo>
                  <a:pt x="2277428" y="238125"/>
                </a:lnTo>
                <a:lnTo>
                  <a:pt x="2277428" y="238125"/>
                </a:lnTo>
                <a:cubicBezTo>
                  <a:pt x="2045970" y="238125"/>
                  <a:pt x="1937385" y="348615"/>
                  <a:pt x="1800225" y="488633"/>
                </a:cubicBezTo>
                <a:cubicBezTo>
                  <a:pt x="1651635" y="639128"/>
                  <a:pt x="1483995" y="809625"/>
                  <a:pt x="1152525" y="809625"/>
                </a:cubicBezTo>
                <a:cubicBezTo>
                  <a:pt x="821055" y="809625"/>
                  <a:pt x="653415" y="639128"/>
                  <a:pt x="504825" y="488633"/>
                </a:cubicBezTo>
                <a:cubicBezTo>
                  <a:pt x="367665" y="348615"/>
                  <a:pt x="258127" y="238125"/>
                  <a:pt x="27622" y="238125"/>
                </a:cubicBezTo>
                <a:cubicBezTo>
                  <a:pt x="27622" y="238125"/>
                  <a:pt x="27622" y="238125"/>
                  <a:pt x="27622" y="238125"/>
                </a:cubicBezTo>
                <a:lnTo>
                  <a:pt x="0" y="120015"/>
                </a:lnTo>
                <a:lnTo>
                  <a:pt x="27622" y="0"/>
                </a:lnTo>
                <a:cubicBezTo>
                  <a:pt x="27622" y="0"/>
                  <a:pt x="27622" y="0"/>
                  <a:pt x="27622" y="0"/>
                </a:cubicBezTo>
                <a:cubicBezTo>
                  <a:pt x="359092" y="0"/>
                  <a:pt x="526733" y="170498"/>
                  <a:pt x="675323" y="320992"/>
                </a:cubicBezTo>
                <a:cubicBezTo>
                  <a:pt x="812483" y="461010"/>
                  <a:pt x="921068" y="571500"/>
                  <a:pt x="1152525" y="571500"/>
                </a:cubicBezTo>
                <a:cubicBezTo>
                  <a:pt x="1383983" y="571500"/>
                  <a:pt x="1492568" y="461010"/>
                  <a:pt x="1629727" y="320992"/>
                </a:cubicBezTo>
                <a:cubicBezTo>
                  <a:pt x="1778318" y="170498"/>
                  <a:pt x="1945958" y="0"/>
                  <a:pt x="2277428" y="0"/>
                </a:cubicBezTo>
                <a:lnTo>
                  <a:pt x="2277428"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21" name="Google Shape;521;p68"/>
          <p:cNvSpPr/>
          <p:nvPr/>
        </p:nvSpPr>
        <p:spPr>
          <a:xfrm>
            <a:off x="857137" y="908965"/>
            <a:ext cx="1569958" cy="1751743"/>
          </a:xfrm>
          <a:custGeom>
            <a:rect b="b" l="l" r="r" t="t"/>
            <a:pathLst>
              <a:path extrusionOk="0" h="2019300" w="1809750">
                <a:moveTo>
                  <a:pt x="1818323" y="909638"/>
                </a:moveTo>
                <a:cubicBezTo>
                  <a:pt x="1818323" y="1411605"/>
                  <a:pt x="1411605" y="2019300"/>
                  <a:pt x="908685" y="2019300"/>
                </a:cubicBezTo>
                <a:cubicBezTo>
                  <a:pt x="405765" y="2019300"/>
                  <a:pt x="0" y="1411605"/>
                  <a:pt x="0" y="909638"/>
                </a:cubicBezTo>
                <a:cubicBezTo>
                  <a:pt x="0" y="407670"/>
                  <a:pt x="406718" y="0"/>
                  <a:pt x="908685" y="0"/>
                </a:cubicBezTo>
                <a:cubicBezTo>
                  <a:pt x="1410653" y="0"/>
                  <a:pt x="1818323" y="406718"/>
                  <a:pt x="1818323" y="909638"/>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22" name="Google Shape;522;p68"/>
          <p:cNvSpPr/>
          <p:nvPr/>
        </p:nvSpPr>
        <p:spPr>
          <a:xfrm>
            <a:off x="670464" y="2042215"/>
            <a:ext cx="1950053" cy="702350"/>
          </a:xfrm>
          <a:custGeom>
            <a:rect b="b" l="l" r="r" t="t"/>
            <a:pathLst>
              <a:path extrusionOk="0" h="809625" w="2247900">
                <a:moveTo>
                  <a:pt x="2249805" y="0"/>
                </a:moveTo>
                <a:lnTo>
                  <a:pt x="2249805" y="238125"/>
                </a:lnTo>
                <a:cubicBezTo>
                  <a:pt x="2018348" y="238125"/>
                  <a:pt x="1909763" y="348615"/>
                  <a:pt x="1772603" y="488633"/>
                </a:cubicBezTo>
                <a:cubicBezTo>
                  <a:pt x="1624013" y="639128"/>
                  <a:pt x="1456373" y="809625"/>
                  <a:pt x="1124903" y="809625"/>
                </a:cubicBezTo>
                <a:cubicBezTo>
                  <a:pt x="793433" y="809625"/>
                  <a:pt x="625793" y="639128"/>
                  <a:pt x="477203" y="488633"/>
                </a:cubicBezTo>
                <a:cubicBezTo>
                  <a:pt x="340043" y="348615"/>
                  <a:pt x="231458" y="238125"/>
                  <a:pt x="0" y="238125"/>
                </a:cubicBezTo>
                <a:lnTo>
                  <a:pt x="0" y="0"/>
                </a:lnTo>
                <a:cubicBezTo>
                  <a:pt x="331470" y="0"/>
                  <a:pt x="499110" y="170498"/>
                  <a:pt x="647700" y="320992"/>
                </a:cubicBezTo>
                <a:cubicBezTo>
                  <a:pt x="784860" y="461010"/>
                  <a:pt x="893445" y="571500"/>
                  <a:pt x="1124903" y="571500"/>
                </a:cubicBezTo>
                <a:cubicBezTo>
                  <a:pt x="1356360" y="571500"/>
                  <a:pt x="1464945" y="461010"/>
                  <a:pt x="1602105" y="320992"/>
                </a:cubicBezTo>
                <a:cubicBezTo>
                  <a:pt x="1750695" y="170498"/>
                  <a:pt x="1918335" y="0"/>
                  <a:pt x="2249805" y="0"/>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pic>
        <p:nvPicPr>
          <p:cNvPr id="523" name="Google Shape;523;p68"/>
          <p:cNvPicPr preferRelativeResize="0"/>
          <p:nvPr/>
        </p:nvPicPr>
        <p:blipFill>
          <a:blip r:embed="rId2">
            <a:alphaModFix/>
          </a:blip>
          <a:stretch>
            <a:fillRect/>
          </a:stretch>
        </p:blipFill>
        <p:spPr>
          <a:xfrm>
            <a:off x="1217016" y="1266206"/>
            <a:ext cx="848148" cy="807973"/>
          </a:xfrm>
          <a:prstGeom prst="rect">
            <a:avLst/>
          </a:prstGeom>
          <a:noFill/>
          <a:ln>
            <a:noFill/>
          </a:ln>
        </p:spPr>
      </p:pic>
      <p:pic>
        <p:nvPicPr>
          <p:cNvPr id="524" name="Google Shape;524;p68"/>
          <p:cNvPicPr preferRelativeResize="0"/>
          <p:nvPr/>
        </p:nvPicPr>
        <p:blipFill>
          <a:blip r:embed="rId3">
            <a:alphaModFix/>
          </a:blip>
          <a:stretch>
            <a:fillRect/>
          </a:stretch>
        </p:blipFill>
        <p:spPr>
          <a:xfrm>
            <a:off x="7107956" y="1266216"/>
            <a:ext cx="848148" cy="807973"/>
          </a:xfrm>
          <a:prstGeom prst="rect">
            <a:avLst/>
          </a:prstGeom>
          <a:noFill/>
          <a:ln>
            <a:noFill/>
          </a:ln>
        </p:spPr>
      </p:pic>
      <p:pic>
        <p:nvPicPr>
          <p:cNvPr id="525" name="Google Shape;525;p68"/>
          <p:cNvPicPr preferRelativeResize="0"/>
          <p:nvPr/>
        </p:nvPicPr>
        <p:blipFill rotWithShape="1">
          <a:blip r:embed="rId4">
            <a:alphaModFix/>
          </a:blip>
          <a:srcRect b="0" l="0" r="0" t="0"/>
          <a:stretch/>
        </p:blipFill>
        <p:spPr>
          <a:xfrm>
            <a:off x="3157153" y="1266206"/>
            <a:ext cx="848148" cy="807973"/>
          </a:xfrm>
          <a:prstGeom prst="rect">
            <a:avLst/>
          </a:prstGeom>
          <a:noFill/>
          <a:ln>
            <a:noFill/>
          </a:ln>
        </p:spPr>
      </p:pic>
      <p:pic>
        <p:nvPicPr>
          <p:cNvPr id="526" name="Google Shape;526;p68"/>
          <p:cNvPicPr preferRelativeResize="0"/>
          <p:nvPr/>
        </p:nvPicPr>
        <p:blipFill rotWithShape="1">
          <a:blip r:embed="rId5">
            <a:alphaModFix/>
          </a:blip>
          <a:srcRect b="19" l="0" r="0" t="29"/>
          <a:stretch/>
        </p:blipFill>
        <p:spPr>
          <a:xfrm>
            <a:off x="5123822" y="1266206"/>
            <a:ext cx="848148" cy="807977"/>
          </a:xfrm>
          <a:prstGeom prst="rect">
            <a:avLst/>
          </a:prstGeom>
          <a:noFill/>
          <a:ln>
            <a:noFill/>
          </a:ln>
        </p:spPr>
      </p:pic>
      <p:sp>
        <p:nvSpPr>
          <p:cNvPr id="527" name="Google Shape;527;p68"/>
          <p:cNvSpPr txBox="1"/>
          <p:nvPr>
            <p:ph idx="1" type="subTitle"/>
          </p:nvPr>
        </p:nvSpPr>
        <p:spPr>
          <a:xfrm>
            <a:off x="6705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28" name="Google Shape;528;p68"/>
          <p:cNvSpPr txBox="1"/>
          <p:nvPr>
            <p:ph idx="2" type="subTitle"/>
          </p:nvPr>
        </p:nvSpPr>
        <p:spPr>
          <a:xfrm>
            <a:off x="6704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529" name="Google Shape;529;p68"/>
          <p:cNvSpPr txBox="1"/>
          <p:nvPr>
            <p:ph idx="3" type="subTitle"/>
          </p:nvPr>
        </p:nvSpPr>
        <p:spPr>
          <a:xfrm>
            <a:off x="26136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30" name="Google Shape;530;p68"/>
          <p:cNvSpPr txBox="1"/>
          <p:nvPr>
            <p:ph idx="4" type="subTitle"/>
          </p:nvPr>
        </p:nvSpPr>
        <p:spPr>
          <a:xfrm>
            <a:off x="26135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531" name="Google Shape;531;p68"/>
          <p:cNvSpPr txBox="1"/>
          <p:nvPr>
            <p:ph idx="5" type="subTitle"/>
          </p:nvPr>
        </p:nvSpPr>
        <p:spPr>
          <a:xfrm>
            <a:off x="45567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32" name="Google Shape;532;p68"/>
          <p:cNvSpPr txBox="1"/>
          <p:nvPr>
            <p:ph idx="6" type="subTitle"/>
          </p:nvPr>
        </p:nvSpPr>
        <p:spPr>
          <a:xfrm>
            <a:off x="45566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
        <p:nvSpPr>
          <p:cNvPr id="533" name="Google Shape;533;p68"/>
          <p:cNvSpPr txBox="1"/>
          <p:nvPr>
            <p:ph idx="7" type="subTitle"/>
          </p:nvPr>
        </p:nvSpPr>
        <p:spPr>
          <a:xfrm>
            <a:off x="6499819" y="36220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34" name="Google Shape;534;p68"/>
          <p:cNvSpPr txBox="1"/>
          <p:nvPr>
            <p:ph idx="8" type="subTitle"/>
          </p:nvPr>
        </p:nvSpPr>
        <p:spPr>
          <a:xfrm>
            <a:off x="6499763" y="2922788"/>
            <a:ext cx="1927200" cy="723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1pPr>
            <a:lvl2pPr lvl="1"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2pPr>
            <a:lvl3pPr lvl="2"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3pPr>
            <a:lvl4pPr lvl="3"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4pPr>
            <a:lvl5pPr lvl="4"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5pPr>
            <a:lvl6pPr lvl="5"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6pPr>
            <a:lvl7pPr lvl="6"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7pPr>
            <a:lvl8pPr lvl="7"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8pPr>
            <a:lvl9pPr lvl="8" rtl="0" algn="ctr">
              <a:spcBef>
                <a:spcPts val="0"/>
              </a:spcBef>
              <a:spcAft>
                <a:spcPts val="0"/>
              </a:spcAft>
              <a:buClr>
                <a:srgbClr val="0E515A"/>
              </a:buClr>
              <a:buSzPts val="1700"/>
              <a:buFont typeface="Cabin"/>
              <a:buNone/>
              <a:defRPr b="1" sz="1700">
                <a:solidFill>
                  <a:srgbClr val="0E515A"/>
                </a:solidFill>
                <a:latin typeface="Cabin"/>
                <a:ea typeface="Cabin"/>
                <a:cs typeface="Cabin"/>
                <a:sym typeface="Cabin"/>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C">
  <p:cSld name="21_Custom Layout">
    <p:spTree>
      <p:nvGrpSpPr>
        <p:cNvPr id="535" name="Shape 535"/>
        <p:cNvGrpSpPr/>
        <p:nvPr/>
      </p:nvGrpSpPr>
      <p:grpSpPr>
        <a:xfrm>
          <a:off x="0" y="0"/>
          <a:ext cx="0" cy="0"/>
          <a:chOff x="0" y="0"/>
          <a:chExt cx="0" cy="0"/>
        </a:xfrm>
      </p:grpSpPr>
      <p:sp>
        <p:nvSpPr>
          <p:cNvPr id="536" name="Google Shape;536;p69"/>
          <p:cNvSpPr/>
          <p:nvPr/>
        </p:nvSpPr>
        <p:spPr>
          <a:xfrm>
            <a:off x="585762" y="612139"/>
            <a:ext cx="7974598" cy="1667371"/>
          </a:xfrm>
          <a:custGeom>
            <a:rect b="b" l="l" r="r" t="t"/>
            <a:pathLst>
              <a:path extrusionOk="0" h="2223161" w="10632797">
                <a:moveTo>
                  <a:pt x="9525034" y="26"/>
                </a:moveTo>
                <a:cubicBezTo>
                  <a:pt x="9104982" y="-2831"/>
                  <a:pt x="8739221" y="227674"/>
                  <a:pt x="8547769" y="568669"/>
                </a:cubicBezTo>
                <a:cubicBezTo>
                  <a:pt x="8461091" y="722974"/>
                  <a:pt x="8300119" y="821081"/>
                  <a:pt x="8122954" y="821081"/>
                </a:cubicBezTo>
                <a:lnTo>
                  <a:pt x="8112477" y="821081"/>
                </a:lnTo>
                <a:cubicBezTo>
                  <a:pt x="7937217" y="821081"/>
                  <a:pt x="7775292" y="726784"/>
                  <a:pt x="7689567" y="573431"/>
                </a:cubicBezTo>
                <a:cubicBezTo>
                  <a:pt x="7499067" y="231484"/>
                  <a:pt x="7135211" y="26"/>
                  <a:pt x="6716111" y="26"/>
                </a:cubicBezTo>
                <a:cubicBezTo>
                  <a:pt x="6297011" y="26"/>
                  <a:pt x="5933157" y="231484"/>
                  <a:pt x="5742657" y="573431"/>
                </a:cubicBezTo>
                <a:cubicBezTo>
                  <a:pt x="5657884" y="726784"/>
                  <a:pt x="5495007" y="821081"/>
                  <a:pt x="5319747" y="821081"/>
                </a:cubicBezTo>
                <a:lnTo>
                  <a:pt x="5309269" y="821081"/>
                </a:lnTo>
                <a:cubicBezTo>
                  <a:pt x="5134009" y="821081"/>
                  <a:pt x="4972084" y="726784"/>
                  <a:pt x="4886359" y="573431"/>
                </a:cubicBezTo>
                <a:cubicBezTo>
                  <a:pt x="4697764" y="231484"/>
                  <a:pt x="4332957" y="26"/>
                  <a:pt x="3913856" y="26"/>
                </a:cubicBezTo>
                <a:cubicBezTo>
                  <a:pt x="3494756" y="26"/>
                  <a:pt x="3130902" y="231484"/>
                  <a:pt x="2940402" y="573431"/>
                </a:cubicBezTo>
                <a:cubicBezTo>
                  <a:pt x="2855629" y="726784"/>
                  <a:pt x="2692752" y="821081"/>
                  <a:pt x="2517491" y="821081"/>
                </a:cubicBezTo>
                <a:lnTo>
                  <a:pt x="2507014" y="821081"/>
                </a:lnTo>
                <a:cubicBezTo>
                  <a:pt x="2329849" y="821081"/>
                  <a:pt x="2168877" y="722974"/>
                  <a:pt x="2082199" y="568669"/>
                </a:cubicBezTo>
                <a:cubicBezTo>
                  <a:pt x="1890746" y="227674"/>
                  <a:pt x="1524987" y="-2831"/>
                  <a:pt x="1104934" y="26"/>
                </a:cubicBezTo>
                <a:cubicBezTo>
                  <a:pt x="492476" y="3836"/>
                  <a:pt x="-4729" y="508661"/>
                  <a:pt x="34" y="1121119"/>
                </a:cubicBezTo>
                <a:cubicBezTo>
                  <a:pt x="4796" y="1730719"/>
                  <a:pt x="501049" y="2223161"/>
                  <a:pt x="1111601" y="2223161"/>
                </a:cubicBezTo>
                <a:cubicBezTo>
                  <a:pt x="1530701" y="2223161"/>
                  <a:pt x="1894556" y="1991704"/>
                  <a:pt x="2085056" y="1649756"/>
                </a:cubicBezTo>
                <a:cubicBezTo>
                  <a:pt x="2169829" y="1496404"/>
                  <a:pt x="2332706" y="1402106"/>
                  <a:pt x="2507966" y="1402106"/>
                </a:cubicBezTo>
                <a:lnTo>
                  <a:pt x="2518444" y="1402106"/>
                </a:lnTo>
                <a:cubicBezTo>
                  <a:pt x="2693704" y="1402106"/>
                  <a:pt x="2855629" y="1496404"/>
                  <a:pt x="2941354" y="1649756"/>
                </a:cubicBezTo>
                <a:cubicBezTo>
                  <a:pt x="3130902" y="1991704"/>
                  <a:pt x="3495709" y="2223161"/>
                  <a:pt x="3914809" y="2223161"/>
                </a:cubicBezTo>
                <a:cubicBezTo>
                  <a:pt x="4333909" y="2223161"/>
                  <a:pt x="4697764" y="1991704"/>
                  <a:pt x="4888264" y="1649756"/>
                </a:cubicBezTo>
                <a:cubicBezTo>
                  <a:pt x="4973036" y="1496404"/>
                  <a:pt x="5135914" y="1402106"/>
                  <a:pt x="5311174" y="1402106"/>
                </a:cubicBezTo>
                <a:lnTo>
                  <a:pt x="5321652" y="1402106"/>
                </a:lnTo>
                <a:cubicBezTo>
                  <a:pt x="5496911" y="1402106"/>
                  <a:pt x="5658836" y="1496404"/>
                  <a:pt x="5744561" y="1649756"/>
                </a:cubicBezTo>
                <a:cubicBezTo>
                  <a:pt x="5934109" y="1991704"/>
                  <a:pt x="6298917" y="2223161"/>
                  <a:pt x="6718017" y="2223161"/>
                </a:cubicBezTo>
                <a:cubicBezTo>
                  <a:pt x="7137117" y="2223161"/>
                  <a:pt x="7500972" y="1991704"/>
                  <a:pt x="7691472" y="1649756"/>
                </a:cubicBezTo>
                <a:cubicBezTo>
                  <a:pt x="7776244" y="1496404"/>
                  <a:pt x="7939122" y="1402106"/>
                  <a:pt x="8114382" y="1402106"/>
                </a:cubicBezTo>
                <a:lnTo>
                  <a:pt x="8124859" y="1402106"/>
                </a:lnTo>
                <a:cubicBezTo>
                  <a:pt x="8300119" y="1402106"/>
                  <a:pt x="8462044" y="1496404"/>
                  <a:pt x="8547769" y="1649756"/>
                </a:cubicBezTo>
                <a:cubicBezTo>
                  <a:pt x="8737316" y="1991704"/>
                  <a:pt x="9102124" y="2223161"/>
                  <a:pt x="9521224" y="2223161"/>
                </a:cubicBezTo>
                <a:cubicBezTo>
                  <a:pt x="10131776" y="2223161"/>
                  <a:pt x="10628029" y="1730719"/>
                  <a:pt x="10632792" y="1121119"/>
                </a:cubicBezTo>
                <a:cubicBezTo>
                  <a:pt x="10634696" y="508661"/>
                  <a:pt x="10137492" y="3836"/>
                  <a:pt x="9525034" y="26"/>
                </a:cubicBezTo>
                <a:close/>
              </a:path>
            </a:pathLst>
          </a:custGeom>
          <a:solidFill>
            <a:srgbClr val="FCF8F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37" name="Google Shape;537;p69"/>
          <p:cNvSpPr/>
          <p:nvPr/>
        </p:nvSpPr>
        <p:spPr>
          <a:xfrm>
            <a:off x="831533"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F9D26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38" name="Google Shape;538;p69"/>
          <p:cNvSpPr/>
          <p:nvPr/>
        </p:nvSpPr>
        <p:spPr>
          <a:xfrm>
            <a:off x="2931795" y="857904"/>
            <a:ext cx="1175861" cy="1175861"/>
          </a:xfrm>
          <a:custGeom>
            <a:rect b="b" l="l" r="r" t="t"/>
            <a:pathLst>
              <a:path extrusionOk="0" h="1567815" w="1567815">
                <a:moveTo>
                  <a:pt x="1567815" y="783908"/>
                </a:moveTo>
                <a:cubicBezTo>
                  <a:pt x="1567815" y="1216848"/>
                  <a:pt x="1216848" y="1567815"/>
                  <a:pt x="783908" y="1567815"/>
                </a:cubicBezTo>
                <a:cubicBezTo>
                  <a:pt x="350967" y="1567815"/>
                  <a:pt x="0" y="1216848"/>
                  <a:pt x="0" y="783908"/>
                </a:cubicBezTo>
                <a:cubicBezTo>
                  <a:pt x="0" y="350967"/>
                  <a:pt x="350967" y="0"/>
                  <a:pt x="783908" y="0"/>
                </a:cubicBezTo>
                <a:cubicBezTo>
                  <a:pt x="1216848" y="0"/>
                  <a:pt x="1567815" y="350967"/>
                  <a:pt x="1567815" y="783908"/>
                </a:cubicBez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39" name="Google Shape;539;p69"/>
          <p:cNvSpPr/>
          <p:nvPr/>
        </p:nvSpPr>
        <p:spPr>
          <a:xfrm>
            <a:off x="5034915" y="857904"/>
            <a:ext cx="1175861" cy="1175861"/>
          </a:xfrm>
          <a:custGeom>
            <a:rect b="b" l="l" r="r" t="t"/>
            <a:pathLst>
              <a:path extrusionOk="0" h="1567815" w="1567814">
                <a:moveTo>
                  <a:pt x="1567815" y="783908"/>
                </a:moveTo>
                <a:cubicBezTo>
                  <a:pt x="1567815" y="1216848"/>
                  <a:pt x="1216848" y="1567815"/>
                  <a:pt x="783908" y="1567815"/>
                </a:cubicBezTo>
                <a:cubicBezTo>
                  <a:pt x="350967" y="1567815"/>
                  <a:pt x="0" y="1216848"/>
                  <a:pt x="0" y="783908"/>
                </a:cubicBezTo>
                <a:cubicBezTo>
                  <a:pt x="0" y="350967"/>
                  <a:pt x="350968" y="0"/>
                  <a:pt x="783908" y="0"/>
                </a:cubicBezTo>
                <a:cubicBezTo>
                  <a:pt x="1216848" y="0"/>
                  <a:pt x="1567815" y="350967"/>
                  <a:pt x="1567815" y="783908"/>
                </a:cubicBez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40" name="Google Shape;540;p69"/>
          <p:cNvSpPr/>
          <p:nvPr/>
        </p:nvSpPr>
        <p:spPr>
          <a:xfrm>
            <a:off x="7136606" y="857904"/>
            <a:ext cx="1175860" cy="1175861"/>
          </a:xfrm>
          <a:custGeom>
            <a:rect b="b" l="l" r="r" t="t"/>
            <a:pathLst>
              <a:path extrusionOk="0" h="1567815" w="1567814">
                <a:moveTo>
                  <a:pt x="1567815" y="783908"/>
                </a:moveTo>
                <a:cubicBezTo>
                  <a:pt x="1567815" y="1216848"/>
                  <a:pt x="1216848" y="1567815"/>
                  <a:pt x="783907" y="1567815"/>
                </a:cubicBezTo>
                <a:cubicBezTo>
                  <a:pt x="350967" y="1567815"/>
                  <a:pt x="0" y="1216848"/>
                  <a:pt x="0" y="783908"/>
                </a:cubicBezTo>
                <a:cubicBezTo>
                  <a:pt x="0" y="350967"/>
                  <a:pt x="350968" y="0"/>
                  <a:pt x="783907" y="0"/>
                </a:cubicBezTo>
                <a:cubicBezTo>
                  <a:pt x="1216848" y="0"/>
                  <a:pt x="1567815" y="350967"/>
                  <a:pt x="1567815" y="783908"/>
                </a:cubicBez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41" name="Google Shape;541;p69"/>
          <p:cNvSpPr/>
          <p:nvPr/>
        </p:nvSpPr>
        <p:spPr>
          <a:xfrm>
            <a:off x="1225153" y="2422385"/>
            <a:ext cx="389334" cy="225742"/>
          </a:xfrm>
          <a:custGeom>
            <a:rect b="b" l="l" r="r" t="t"/>
            <a:pathLst>
              <a:path extrusionOk="0" h="300990" w="519112">
                <a:moveTo>
                  <a:pt x="0" y="0"/>
                </a:moveTo>
                <a:lnTo>
                  <a:pt x="259080" y="300990"/>
                </a:lnTo>
                <a:lnTo>
                  <a:pt x="519113" y="0"/>
                </a:lnTo>
                <a:close/>
              </a:path>
            </a:pathLst>
          </a:custGeom>
          <a:solidFill>
            <a:srgbClr val="FABE3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42" name="Google Shape;542;p69"/>
          <p:cNvSpPr/>
          <p:nvPr/>
        </p:nvSpPr>
        <p:spPr>
          <a:xfrm>
            <a:off x="3325415" y="2424528"/>
            <a:ext cx="389334" cy="225742"/>
          </a:xfrm>
          <a:custGeom>
            <a:rect b="b" l="l" r="r" t="t"/>
            <a:pathLst>
              <a:path extrusionOk="0" h="300989" w="519112">
                <a:moveTo>
                  <a:pt x="0" y="0"/>
                </a:moveTo>
                <a:lnTo>
                  <a:pt x="259080" y="300990"/>
                </a:lnTo>
                <a:lnTo>
                  <a:pt x="519113" y="0"/>
                </a:lnTo>
                <a:close/>
              </a:path>
            </a:pathLst>
          </a:custGeom>
          <a:solidFill>
            <a:srgbClr val="5DB6C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43" name="Google Shape;543;p69"/>
          <p:cNvSpPr/>
          <p:nvPr/>
        </p:nvSpPr>
        <p:spPr>
          <a:xfrm>
            <a:off x="5427821" y="2424528"/>
            <a:ext cx="389334" cy="225742"/>
          </a:xfrm>
          <a:custGeom>
            <a:rect b="b" l="l" r="r" t="t"/>
            <a:pathLst>
              <a:path extrusionOk="0" h="300989" w="519112">
                <a:moveTo>
                  <a:pt x="0" y="0"/>
                </a:moveTo>
                <a:lnTo>
                  <a:pt x="260032" y="300990"/>
                </a:lnTo>
                <a:lnTo>
                  <a:pt x="519113" y="0"/>
                </a:lnTo>
                <a:close/>
              </a:path>
            </a:pathLst>
          </a:custGeom>
          <a:solidFill>
            <a:srgbClr val="F6626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44" name="Google Shape;544;p69"/>
          <p:cNvSpPr/>
          <p:nvPr/>
        </p:nvSpPr>
        <p:spPr>
          <a:xfrm>
            <a:off x="7529513" y="2424528"/>
            <a:ext cx="389334" cy="225742"/>
          </a:xfrm>
          <a:custGeom>
            <a:rect b="b" l="l" r="r" t="t"/>
            <a:pathLst>
              <a:path extrusionOk="0" h="300989" w="519112">
                <a:moveTo>
                  <a:pt x="0" y="0"/>
                </a:moveTo>
                <a:lnTo>
                  <a:pt x="260032" y="300990"/>
                </a:lnTo>
                <a:lnTo>
                  <a:pt x="519113" y="0"/>
                </a:lnTo>
                <a:close/>
              </a:path>
            </a:pathLst>
          </a:custGeom>
          <a:solidFill>
            <a:srgbClr val="FF816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0E515A"/>
              </a:solidFill>
              <a:latin typeface="Calibri"/>
              <a:ea typeface="Calibri"/>
              <a:cs typeface="Calibri"/>
              <a:sym typeface="Calibri"/>
            </a:endParaRPr>
          </a:p>
        </p:txBody>
      </p:sp>
      <p:sp>
        <p:nvSpPr>
          <p:cNvPr id="545" name="Google Shape;545;p69"/>
          <p:cNvSpPr txBox="1"/>
          <p:nvPr/>
        </p:nvSpPr>
        <p:spPr>
          <a:xfrm>
            <a:off x="831524"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01</a:t>
            </a:r>
            <a:endParaRPr b="1" sz="3000">
              <a:solidFill>
                <a:srgbClr val="FFFFFF"/>
              </a:solidFill>
              <a:latin typeface="Poppins"/>
              <a:ea typeface="Poppins"/>
              <a:cs typeface="Poppins"/>
              <a:sym typeface="Poppins"/>
            </a:endParaRPr>
          </a:p>
        </p:txBody>
      </p:sp>
      <p:sp>
        <p:nvSpPr>
          <p:cNvPr id="546" name="Google Shape;546;p69"/>
          <p:cNvSpPr txBox="1"/>
          <p:nvPr/>
        </p:nvSpPr>
        <p:spPr>
          <a:xfrm>
            <a:off x="2931790"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02</a:t>
            </a:r>
            <a:endParaRPr b="1" sz="3000">
              <a:solidFill>
                <a:srgbClr val="FFFFFF"/>
              </a:solidFill>
              <a:latin typeface="Poppins"/>
              <a:ea typeface="Poppins"/>
              <a:cs typeface="Poppins"/>
              <a:sym typeface="Poppins"/>
            </a:endParaRPr>
          </a:p>
        </p:txBody>
      </p:sp>
      <p:sp>
        <p:nvSpPr>
          <p:cNvPr id="547" name="Google Shape;547;p69"/>
          <p:cNvSpPr txBox="1"/>
          <p:nvPr/>
        </p:nvSpPr>
        <p:spPr>
          <a:xfrm>
            <a:off x="5034919"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03</a:t>
            </a:r>
            <a:endParaRPr b="1" sz="3000">
              <a:solidFill>
                <a:srgbClr val="FFFFFF"/>
              </a:solidFill>
              <a:latin typeface="Poppins"/>
              <a:ea typeface="Poppins"/>
              <a:cs typeface="Poppins"/>
              <a:sym typeface="Poppins"/>
            </a:endParaRPr>
          </a:p>
        </p:txBody>
      </p:sp>
      <p:sp>
        <p:nvSpPr>
          <p:cNvPr id="548" name="Google Shape;548;p69"/>
          <p:cNvSpPr txBox="1"/>
          <p:nvPr/>
        </p:nvSpPr>
        <p:spPr>
          <a:xfrm>
            <a:off x="7136608" y="1220813"/>
            <a:ext cx="11757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3000">
                <a:solidFill>
                  <a:srgbClr val="FFFFFF"/>
                </a:solidFill>
                <a:latin typeface="Poppins"/>
                <a:ea typeface="Poppins"/>
                <a:cs typeface="Poppins"/>
                <a:sym typeface="Poppins"/>
              </a:rPr>
              <a:t>04</a:t>
            </a:r>
            <a:endParaRPr b="1" sz="3000">
              <a:solidFill>
                <a:srgbClr val="FFFFFF"/>
              </a:solidFill>
              <a:latin typeface="Poppins"/>
              <a:ea typeface="Poppins"/>
              <a:cs typeface="Poppins"/>
              <a:sym typeface="Poppins"/>
            </a:endParaRPr>
          </a:p>
        </p:txBody>
      </p:sp>
      <p:sp>
        <p:nvSpPr>
          <p:cNvPr id="549" name="Google Shape;549;p69"/>
          <p:cNvSpPr txBox="1"/>
          <p:nvPr>
            <p:ph idx="1" type="subTitle"/>
          </p:nvPr>
        </p:nvSpPr>
        <p:spPr>
          <a:xfrm>
            <a:off x="4419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50" name="Google Shape;550;p69"/>
          <p:cNvSpPr txBox="1"/>
          <p:nvPr>
            <p:ph idx="2" type="subTitle"/>
          </p:nvPr>
        </p:nvSpPr>
        <p:spPr>
          <a:xfrm>
            <a:off x="25564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51" name="Google Shape;551;p69"/>
          <p:cNvSpPr txBox="1"/>
          <p:nvPr>
            <p:ph idx="3" type="subTitle"/>
          </p:nvPr>
        </p:nvSpPr>
        <p:spPr>
          <a:xfrm>
            <a:off x="467101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52" name="Google Shape;552;p69"/>
          <p:cNvSpPr txBox="1"/>
          <p:nvPr>
            <p:ph idx="4" type="subTitle"/>
          </p:nvPr>
        </p:nvSpPr>
        <p:spPr>
          <a:xfrm>
            <a:off x="6785569" y="2936213"/>
            <a:ext cx="1947000" cy="10257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1pPr>
            <a:lvl2pPr lvl="1"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lgn="ctr">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1">
  <p:cSld name="22_Custom Layout">
    <p:spTree>
      <p:nvGrpSpPr>
        <p:cNvPr id="553" name="Shape 553"/>
        <p:cNvGrpSpPr/>
        <p:nvPr/>
      </p:nvGrpSpPr>
      <p:grpSpPr>
        <a:xfrm>
          <a:off x="0" y="0"/>
          <a:ext cx="0" cy="0"/>
          <a:chOff x="0" y="0"/>
          <a:chExt cx="0" cy="0"/>
        </a:xfrm>
      </p:grpSpPr>
      <p:pic>
        <p:nvPicPr>
          <p:cNvPr id="554" name="Google Shape;554;p70"/>
          <p:cNvPicPr preferRelativeResize="0"/>
          <p:nvPr/>
        </p:nvPicPr>
        <p:blipFill rotWithShape="1">
          <a:blip r:embed="rId2">
            <a:alphaModFix/>
          </a:blip>
          <a:srcRect b="-4264" l="-2564" r="-1699" t="0"/>
          <a:stretch/>
        </p:blipFill>
        <p:spPr>
          <a:xfrm rot="-459400">
            <a:off x="-206659" y="4031930"/>
            <a:ext cx="1156371" cy="1156354"/>
          </a:xfrm>
          <a:prstGeom prst="rect">
            <a:avLst/>
          </a:prstGeom>
          <a:noFill/>
          <a:ln>
            <a:noFill/>
          </a:ln>
        </p:spPr>
      </p:pic>
      <p:grpSp>
        <p:nvGrpSpPr>
          <p:cNvPr id="555" name="Google Shape;555;p70"/>
          <p:cNvGrpSpPr/>
          <p:nvPr/>
        </p:nvGrpSpPr>
        <p:grpSpPr>
          <a:xfrm flipH="1" rot="10800000">
            <a:off x="4930856" y="0"/>
            <a:ext cx="4943475" cy="846600"/>
            <a:chOff x="5600700" y="5777525"/>
            <a:chExt cx="6591300" cy="1128800"/>
          </a:xfrm>
        </p:grpSpPr>
        <p:pic>
          <p:nvPicPr>
            <p:cNvPr id="556" name="Google Shape;556;p70"/>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557" name="Google Shape;557;p70"/>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558" name="Google Shape;558;p70"/>
          <p:cNvSpPr/>
          <p:nvPr/>
        </p:nvSpPr>
        <p:spPr>
          <a:xfrm rot="934741">
            <a:off x="1267111" y="4025035"/>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59" name="Google Shape;559;p70"/>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60" name="Google Shape;560;p70"/>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561" name="Google Shape;561;p70"/>
          <p:cNvSpPr txBox="1"/>
          <p:nvPr>
            <p:ph idx="3" type="subTitle"/>
          </p:nvPr>
        </p:nvSpPr>
        <p:spPr>
          <a:xfrm>
            <a:off x="3910781" y="39567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62" name="Google Shape;562;p70"/>
          <p:cNvSpPr txBox="1"/>
          <p:nvPr>
            <p:ph idx="4" type="subTitle"/>
          </p:nvPr>
        </p:nvSpPr>
        <p:spPr>
          <a:xfrm>
            <a:off x="3910781" y="34290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563" name="Google Shape;563;p70"/>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D - Part 2">
  <p:cSld name="23_Custom Layout">
    <p:spTree>
      <p:nvGrpSpPr>
        <p:cNvPr id="564" name="Shape 564"/>
        <p:cNvGrpSpPr/>
        <p:nvPr/>
      </p:nvGrpSpPr>
      <p:grpSpPr>
        <a:xfrm>
          <a:off x="0" y="0"/>
          <a:ext cx="0" cy="0"/>
          <a:chOff x="0" y="0"/>
          <a:chExt cx="0" cy="0"/>
        </a:xfrm>
      </p:grpSpPr>
      <p:pic>
        <p:nvPicPr>
          <p:cNvPr id="565" name="Google Shape;565;p71"/>
          <p:cNvPicPr preferRelativeResize="0"/>
          <p:nvPr/>
        </p:nvPicPr>
        <p:blipFill rotWithShape="1">
          <a:blip r:embed="rId2">
            <a:alphaModFix/>
          </a:blip>
          <a:srcRect b="0" l="15232" r="0" t="14412"/>
          <a:stretch/>
        </p:blipFill>
        <p:spPr>
          <a:xfrm>
            <a:off x="0" y="0"/>
            <a:ext cx="1985403" cy="2009605"/>
          </a:xfrm>
          <a:prstGeom prst="rect">
            <a:avLst/>
          </a:prstGeom>
          <a:noFill/>
          <a:ln>
            <a:noFill/>
          </a:ln>
        </p:spPr>
      </p:pic>
      <p:pic>
        <p:nvPicPr>
          <p:cNvPr id="566" name="Google Shape;566;p71"/>
          <p:cNvPicPr preferRelativeResize="0"/>
          <p:nvPr/>
        </p:nvPicPr>
        <p:blipFill rotWithShape="1">
          <a:blip r:embed="rId3">
            <a:alphaModFix/>
          </a:blip>
          <a:srcRect b="0" l="0" r="0" t="24431"/>
          <a:stretch/>
        </p:blipFill>
        <p:spPr>
          <a:xfrm rot="10800000">
            <a:off x="8397619" y="4594725"/>
            <a:ext cx="746381" cy="548775"/>
          </a:xfrm>
          <a:prstGeom prst="rect">
            <a:avLst/>
          </a:prstGeom>
          <a:noFill/>
          <a:ln>
            <a:noFill/>
          </a:ln>
        </p:spPr>
      </p:pic>
      <p:sp>
        <p:nvSpPr>
          <p:cNvPr id="567" name="Google Shape;567;p71"/>
          <p:cNvSpPr txBox="1"/>
          <p:nvPr>
            <p:ph idx="1" type="subTitle"/>
          </p:nvPr>
        </p:nvSpPr>
        <p:spPr>
          <a:xfrm>
            <a:off x="3313538" y="8933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68" name="Google Shape;568;p71"/>
          <p:cNvSpPr txBox="1"/>
          <p:nvPr>
            <p:ph idx="2" type="subTitle"/>
          </p:nvPr>
        </p:nvSpPr>
        <p:spPr>
          <a:xfrm>
            <a:off x="3313538" y="3655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569" name="Google Shape;569;p71"/>
          <p:cNvSpPr txBox="1"/>
          <p:nvPr>
            <p:ph idx="3" type="subTitle"/>
          </p:nvPr>
        </p:nvSpPr>
        <p:spPr>
          <a:xfrm>
            <a:off x="3313538" y="237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70" name="Google Shape;570;p71"/>
          <p:cNvSpPr txBox="1"/>
          <p:nvPr>
            <p:ph idx="4" type="subTitle"/>
          </p:nvPr>
        </p:nvSpPr>
        <p:spPr>
          <a:xfrm>
            <a:off x="3313538" y="185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571" name="Google Shape;571;p71"/>
          <p:cNvSpPr txBox="1"/>
          <p:nvPr>
            <p:ph idx="5" type="subTitle"/>
          </p:nvPr>
        </p:nvSpPr>
        <p:spPr>
          <a:xfrm>
            <a:off x="3313538" y="392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72" name="Google Shape;572;p71"/>
          <p:cNvSpPr txBox="1"/>
          <p:nvPr>
            <p:ph idx="6" type="subTitle"/>
          </p:nvPr>
        </p:nvSpPr>
        <p:spPr>
          <a:xfrm>
            <a:off x="3313538" y="339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59" name="Google Shape;59;p8"/>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0" name="Google Shape;60;p8"/>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100"/>
              <a:buFont typeface="Poppins"/>
              <a:buNone/>
              <a:defRPr b="1" sz="4100">
                <a:solidFill>
                  <a:srgbClr val="43919B"/>
                </a:solidFill>
                <a:latin typeface="Poppins"/>
                <a:ea typeface="Poppins"/>
                <a:cs typeface="Poppins"/>
                <a:sym typeface="Poppins"/>
              </a:defRPr>
            </a:lvl1pPr>
            <a:lvl2pPr lvl="1" rtl="0" algn="ctr">
              <a:spcBef>
                <a:spcPts val="0"/>
              </a:spcBef>
              <a:spcAft>
                <a:spcPts val="0"/>
              </a:spcAft>
              <a:buSzPts val="4100"/>
              <a:buFont typeface="Poppins"/>
              <a:buNone/>
              <a:defRPr b="1" sz="4100">
                <a:latin typeface="Poppins"/>
                <a:ea typeface="Poppins"/>
                <a:cs typeface="Poppins"/>
                <a:sym typeface="Poppins"/>
              </a:defRPr>
            </a:lvl2pPr>
            <a:lvl3pPr lvl="2" rtl="0" algn="ctr">
              <a:spcBef>
                <a:spcPts val="0"/>
              </a:spcBef>
              <a:spcAft>
                <a:spcPts val="0"/>
              </a:spcAft>
              <a:buSzPts val="4100"/>
              <a:buFont typeface="Poppins"/>
              <a:buNone/>
              <a:defRPr b="1" sz="4100">
                <a:latin typeface="Poppins"/>
                <a:ea typeface="Poppins"/>
                <a:cs typeface="Poppins"/>
                <a:sym typeface="Poppins"/>
              </a:defRPr>
            </a:lvl3pPr>
            <a:lvl4pPr lvl="3" rtl="0" algn="ctr">
              <a:spcBef>
                <a:spcPts val="0"/>
              </a:spcBef>
              <a:spcAft>
                <a:spcPts val="0"/>
              </a:spcAft>
              <a:buSzPts val="4100"/>
              <a:buFont typeface="Poppins"/>
              <a:buNone/>
              <a:defRPr b="1" sz="4100">
                <a:latin typeface="Poppins"/>
                <a:ea typeface="Poppins"/>
                <a:cs typeface="Poppins"/>
                <a:sym typeface="Poppins"/>
              </a:defRPr>
            </a:lvl4pPr>
            <a:lvl5pPr lvl="4" rtl="0" algn="ctr">
              <a:spcBef>
                <a:spcPts val="0"/>
              </a:spcBef>
              <a:spcAft>
                <a:spcPts val="0"/>
              </a:spcAft>
              <a:buSzPts val="4100"/>
              <a:buFont typeface="Poppins"/>
              <a:buNone/>
              <a:defRPr b="1" sz="4100">
                <a:latin typeface="Poppins"/>
                <a:ea typeface="Poppins"/>
                <a:cs typeface="Poppins"/>
                <a:sym typeface="Poppins"/>
              </a:defRPr>
            </a:lvl5pPr>
            <a:lvl6pPr lvl="5" rtl="0" algn="ctr">
              <a:spcBef>
                <a:spcPts val="0"/>
              </a:spcBef>
              <a:spcAft>
                <a:spcPts val="0"/>
              </a:spcAft>
              <a:buSzPts val="4100"/>
              <a:buFont typeface="Poppins"/>
              <a:buNone/>
              <a:defRPr b="1" sz="4100">
                <a:latin typeface="Poppins"/>
                <a:ea typeface="Poppins"/>
                <a:cs typeface="Poppins"/>
                <a:sym typeface="Poppins"/>
              </a:defRPr>
            </a:lvl6pPr>
            <a:lvl7pPr lvl="6" rtl="0" algn="ctr">
              <a:spcBef>
                <a:spcPts val="0"/>
              </a:spcBef>
              <a:spcAft>
                <a:spcPts val="0"/>
              </a:spcAft>
              <a:buSzPts val="4100"/>
              <a:buFont typeface="Poppins"/>
              <a:buNone/>
              <a:defRPr b="1" sz="4100">
                <a:latin typeface="Poppins"/>
                <a:ea typeface="Poppins"/>
                <a:cs typeface="Poppins"/>
                <a:sym typeface="Poppins"/>
              </a:defRPr>
            </a:lvl7pPr>
            <a:lvl8pPr lvl="7" rtl="0" algn="ctr">
              <a:spcBef>
                <a:spcPts val="0"/>
              </a:spcBef>
              <a:spcAft>
                <a:spcPts val="0"/>
              </a:spcAft>
              <a:buSzPts val="4100"/>
              <a:buFont typeface="Poppins"/>
              <a:buNone/>
              <a:defRPr b="1" sz="4100">
                <a:latin typeface="Poppins"/>
                <a:ea typeface="Poppins"/>
                <a:cs typeface="Poppins"/>
                <a:sym typeface="Poppins"/>
              </a:defRPr>
            </a:lvl8pPr>
            <a:lvl9pPr lvl="8" rtl="0" algn="ctr">
              <a:spcBef>
                <a:spcPts val="0"/>
              </a:spcBef>
              <a:spcAft>
                <a:spcPts val="0"/>
              </a:spcAft>
              <a:buSzPts val="4100"/>
              <a:buFont typeface="Poppins"/>
              <a:buNone/>
              <a:defRPr b="1" sz="4100">
                <a:latin typeface="Poppins"/>
                <a:ea typeface="Poppins"/>
                <a:cs typeface="Poppins"/>
                <a:sym typeface="Poppins"/>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1">
  <p:cSld name="24_Custom Layout">
    <p:spTree>
      <p:nvGrpSpPr>
        <p:cNvPr id="573" name="Shape 573"/>
        <p:cNvGrpSpPr/>
        <p:nvPr/>
      </p:nvGrpSpPr>
      <p:grpSpPr>
        <a:xfrm>
          <a:off x="0" y="0"/>
          <a:ext cx="0" cy="0"/>
          <a:chOff x="0" y="0"/>
          <a:chExt cx="0" cy="0"/>
        </a:xfrm>
      </p:grpSpPr>
      <p:pic>
        <p:nvPicPr>
          <p:cNvPr id="574" name="Google Shape;574;p72"/>
          <p:cNvPicPr preferRelativeResize="0"/>
          <p:nvPr/>
        </p:nvPicPr>
        <p:blipFill rotWithShape="1">
          <a:blip r:embed="rId2">
            <a:alphaModFix/>
          </a:blip>
          <a:srcRect b="60476" l="-1758" r="15573" t="-3404"/>
          <a:stretch/>
        </p:blipFill>
        <p:spPr>
          <a:xfrm flipH="1">
            <a:off x="1" y="2175056"/>
            <a:ext cx="2520318" cy="2968443"/>
          </a:xfrm>
          <a:prstGeom prst="rect">
            <a:avLst/>
          </a:prstGeom>
          <a:noFill/>
          <a:ln>
            <a:noFill/>
          </a:ln>
        </p:spPr>
      </p:pic>
      <p:sp>
        <p:nvSpPr>
          <p:cNvPr id="575" name="Google Shape;575;p72"/>
          <p:cNvSpPr txBox="1"/>
          <p:nvPr>
            <p:ph idx="1" type="subTitle"/>
          </p:nvPr>
        </p:nvSpPr>
        <p:spPr>
          <a:xfrm>
            <a:off x="3910781" y="22422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76" name="Google Shape;576;p72"/>
          <p:cNvSpPr txBox="1"/>
          <p:nvPr>
            <p:ph idx="2" type="subTitle"/>
          </p:nvPr>
        </p:nvSpPr>
        <p:spPr>
          <a:xfrm>
            <a:off x="3910781" y="17145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577" name="Google Shape;577;p72"/>
          <p:cNvSpPr txBox="1"/>
          <p:nvPr>
            <p:ph type="title"/>
          </p:nvPr>
        </p:nvSpPr>
        <p:spPr>
          <a:xfrm>
            <a:off x="531638" y="558563"/>
            <a:ext cx="2856300" cy="192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578" name="Google Shape;578;p72"/>
          <p:cNvSpPr txBox="1"/>
          <p:nvPr>
            <p:ph idx="3" type="subTitle"/>
          </p:nvPr>
        </p:nvSpPr>
        <p:spPr>
          <a:xfrm>
            <a:off x="3910781" y="38841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79" name="Google Shape;579;p72"/>
          <p:cNvSpPr txBox="1"/>
          <p:nvPr>
            <p:ph idx="4" type="subTitle"/>
          </p:nvPr>
        </p:nvSpPr>
        <p:spPr>
          <a:xfrm>
            <a:off x="3910781" y="33564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2">
  <p:cSld name="25_Custom Layout">
    <p:spTree>
      <p:nvGrpSpPr>
        <p:cNvPr id="580" name="Shape 580"/>
        <p:cNvGrpSpPr/>
        <p:nvPr/>
      </p:nvGrpSpPr>
      <p:grpSpPr>
        <a:xfrm>
          <a:off x="0" y="0"/>
          <a:ext cx="0" cy="0"/>
          <a:chOff x="0" y="0"/>
          <a:chExt cx="0" cy="0"/>
        </a:xfrm>
      </p:grpSpPr>
      <p:pic>
        <p:nvPicPr>
          <p:cNvPr id="581" name="Google Shape;581;p73"/>
          <p:cNvPicPr preferRelativeResize="0"/>
          <p:nvPr/>
        </p:nvPicPr>
        <p:blipFill rotWithShape="1">
          <a:blip r:embed="rId2">
            <a:alphaModFix/>
          </a:blip>
          <a:srcRect b="26062" l="-1404" r="15220" t="29604"/>
          <a:stretch/>
        </p:blipFill>
        <p:spPr>
          <a:xfrm flipH="1">
            <a:off x="1" y="0"/>
            <a:ext cx="2520318" cy="3065528"/>
          </a:xfrm>
          <a:prstGeom prst="rect">
            <a:avLst/>
          </a:prstGeom>
          <a:noFill/>
          <a:ln>
            <a:noFill/>
          </a:ln>
        </p:spPr>
      </p:pic>
      <p:pic>
        <p:nvPicPr>
          <p:cNvPr id="582" name="Google Shape;582;p73"/>
          <p:cNvPicPr preferRelativeResize="0"/>
          <p:nvPr/>
        </p:nvPicPr>
        <p:blipFill rotWithShape="1">
          <a:blip r:embed="rId2">
            <a:alphaModFix/>
          </a:blip>
          <a:srcRect b="26062" l="-1404" r="15220" t="29604"/>
          <a:stretch/>
        </p:blipFill>
        <p:spPr>
          <a:xfrm flipH="1">
            <a:off x="1" y="2077969"/>
            <a:ext cx="2520318" cy="3065528"/>
          </a:xfrm>
          <a:prstGeom prst="rect">
            <a:avLst/>
          </a:prstGeom>
          <a:noFill/>
          <a:ln>
            <a:noFill/>
          </a:ln>
        </p:spPr>
      </p:pic>
      <p:sp>
        <p:nvSpPr>
          <p:cNvPr id="583" name="Google Shape;583;p73"/>
          <p:cNvSpPr txBox="1"/>
          <p:nvPr>
            <p:ph idx="1" type="subTitle"/>
          </p:nvPr>
        </p:nvSpPr>
        <p:spPr>
          <a:xfrm>
            <a:off x="3910781" y="23565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84" name="Google Shape;584;p73"/>
          <p:cNvSpPr txBox="1"/>
          <p:nvPr>
            <p:ph idx="2" type="subTitle"/>
          </p:nvPr>
        </p:nvSpPr>
        <p:spPr>
          <a:xfrm>
            <a:off x="3910781" y="18288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585" name="Google Shape;585;p73"/>
          <p:cNvSpPr txBox="1"/>
          <p:nvPr>
            <p:ph idx="3" type="subTitle"/>
          </p:nvPr>
        </p:nvSpPr>
        <p:spPr>
          <a:xfrm>
            <a:off x="3910781" y="3998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86" name="Google Shape;586;p73"/>
          <p:cNvSpPr txBox="1"/>
          <p:nvPr>
            <p:ph idx="4" type="subTitle"/>
          </p:nvPr>
        </p:nvSpPr>
        <p:spPr>
          <a:xfrm>
            <a:off x="3910781" y="3470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587" name="Google Shape;587;p73"/>
          <p:cNvSpPr txBox="1"/>
          <p:nvPr>
            <p:ph idx="5" type="subTitle"/>
          </p:nvPr>
        </p:nvSpPr>
        <p:spPr>
          <a:xfrm>
            <a:off x="3910781" y="6992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88" name="Google Shape;588;p73"/>
          <p:cNvSpPr txBox="1"/>
          <p:nvPr>
            <p:ph idx="6" type="subTitle"/>
          </p:nvPr>
        </p:nvSpPr>
        <p:spPr>
          <a:xfrm>
            <a:off x="3910781" y="1714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E - Part 3">
  <p:cSld name="26_Custom Layout">
    <p:spTree>
      <p:nvGrpSpPr>
        <p:cNvPr id="589" name="Shape 589"/>
        <p:cNvGrpSpPr/>
        <p:nvPr/>
      </p:nvGrpSpPr>
      <p:grpSpPr>
        <a:xfrm>
          <a:off x="0" y="0"/>
          <a:ext cx="0" cy="0"/>
          <a:chOff x="0" y="0"/>
          <a:chExt cx="0" cy="0"/>
        </a:xfrm>
      </p:grpSpPr>
      <p:pic>
        <p:nvPicPr>
          <p:cNvPr id="590" name="Google Shape;590;p74"/>
          <p:cNvPicPr preferRelativeResize="0"/>
          <p:nvPr/>
        </p:nvPicPr>
        <p:blipFill rotWithShape="1">
          <a:blip r:embed="rId2">
            <a:alphaModFix/>
          </a:blip>
          <a:srcRect b="4494" l="-1404" r="15220" t="29603"/>
          <a:stretch/>
        </p:blipFill>
        <p:spPr>
          <a:xfrm flipH="1">
            <a:off x="1" y="0"/>
            <a:ext cx="2520318" cy="4557153"/>
          </a:xfrm>
          <a:prstGeom prst="rect">
            <a:avLst/>
          </a:prstGeom>
          <a:noFill/>
          <a:ln>
            <a:noFill/>
          </a:ln>
        </p:spPr>
      </p:pic>
      <p:sp>
        <p:nvSpPr>
          <p:cNvPr id="591" name="Google Shape;591;p74"/>
          <p:cNvSpPr txBox="1"/>
          <p:nvPr>
            <p:ph idx="1" type="subTitle"/>
          </p:nvPr>
        </p:nvSpPr>
        <p:spPr>
          <a:xfrm>
            <a:off x="3910781" y="269947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92" name="Google Shape;592;p74"/>
          <p:cNvSpPr txBox="1"/>
          <p:nvPr>
            <p:ph idx="2" type="subTitle"/>
          </p:nvPr>
        </p:nvSpPr>
        <p:spPr>
          <a:xfrm>
            <a:off x="3910781" y="217170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
        <p:nvSpPr>
          <p:cNvPr id="593" name="Google Shape;593;p74"/>
          <p:cNvSpPr txBox="1"/>
          <p:nvPr>
            <p:ph idx="3" type="subTitle"/>
          </p:nvPr>
        </p:nvSpPr>
        <p:spPr>
          <a:xfrm>
            <a:off x="3910781" y="1042125"/>
            <a:ext cx="4614000" cy="97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2pPr>
            <a:lvl3pPr lvl="2"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3pPr>
            <a:lvl4pPr lvl="3"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4pPr>
            <a:lvl5pPr lvl="4"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5pPr>
            <a:lvl6pPr lvl="5"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6pPr>
            <a:lvl7pPr lvl="6"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7pPr>
            <a:lvl8pPr lvl="7"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8pPr>
            <a:lvl9pPr lvl="8" rtl="0">
              <a:spcBef>
                <a:spcPts val="0"/>
              </a:spcBef>
              <a:spcAft>
                <a:spcPts val="0"/>
              </a:spcAft>
              <a:buClr>
                <a:srgbClr val="545758"/>
              </a:buClr>
              <a:buSzPts val="1400"/>
              <a:buFont typeface="Cabin"/>
              <a:buNone/>
              <a:defRPr sz="1400">
                <a:solidFill>
                  <a:srgbClr val="545758"/>
                </a:solidFill>
                <a:latin typeface="Cabin"/>
                <a:ea typeface="Cabin"/>
                <a:cs typeface="Cabin"/>
                <a:sym typeface="Cabin"/>
              </a:defRPr>
            </a:lvl9pPr>
          </a:lstStyle>
          <a:p/>
        </p:txBody>
      </p:sp>
      <p:sp>
        <p:nvSpPr>
          <p:cNvPr id="594" name="Google Shape;594;p74"/>
          <p:cNvSpPr txBox="1"/>
          <p:nvPr>
            <p:ph idx="4" type="subTitle"/>
          </p:nvPr>
        </p:nvSpPr>
        <p:spPr>
          <a:xfrm>
            <a:off x="3910781" y="514350"/>
            <a:ext cx="4660500" cy="514500"/>
          </a:xfrm>
          <a:prstGeom prst="rect">
            <a:avLst/>
          </a:prstGeom>
          <a:noFill/>
          <a:ln>
            <a:noFill/>
          </a:ln>
        </p:spPr>
        <p:txBody>
          <a:bodyPr anchorCtr="0" anchor="b" bIns="68575" lIns="68575" spcFirstLastPara="1" rIns="68575" wrap="square" tIns="68575">
            <a:noAutofit/>
          </a:bodyPr>
          <a:lstStyle>
            <a:lvl1pPr lvl="0"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1pPr>
            <a:lvl2pPr lvl="1"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2pPr>
            <a:lvl3pPr lvl="2"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3pPr>
            <a:lvl4pPr lvl="3"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4pPr>
            <a:lvl5pPr lvl="4"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5pPr>
            <a:lvl6pPr lvl="5"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6pPr>
            <a:lvl7pPr lvl="6"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7pPr>
            <a:lvl8pPr lvl="7"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8pPr>
            <a:lvl9pPr lvl="8" rtl="0">
              <a:spcBef>
                <a:spcPts val="0"/>
              </a:spcBef>
              <a:spcAft>
                <a:spcPts val="0"/>
              </a:spcAft>
              <a:buClr>
                <a:srgbClr val="0E515A"/>
              </a:buClr>
              <a:buSzPts val="1800"/>
              <a:buFont typeface="Cabin"/>
              <a:buNone/>
              <a:defRPr b="1" sz="1800">
                <a:solidFill>
                  <a:srgbClr val="0E515A"/>
                </a:solidFill>
                <a:latin typeface="Cabin"/>
                <a:ea typeface="Cabin"/>
                <a:cs typeface="Cabin"/>
                <a:sym typeface="Cabin"/>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Help Seeking">
  <p:cSld name="27_Custom Layout">
    <p:bg>
      <p:bgPr>
        <a:solidFill>
          <a:schemeClr val="accent1"/>
        </a:solidFill>
      </p:bgPr>
    </p:bg>
    <p:spTree>
      <p:nvGrpSpPr>
        <p:cNvPr id="595" name="Shape 595"/>
        <p:cNvGrpSpPr/>
        <p:nvPr/>
      </p:nvGrpSpPr>
      <p:grpSpPr>
        <a:xfrm>
          <a:off x="0" y="0"/>
          <a:ext cx="0" cy="0"/>
          <a:chOff x="0" y="0"/>
          <a:chExt cx="0" cy="0"/>
        </a:xfrm>
      </p:grpSpPr>
      <p:sp>
        <p:nvSpPr>
          <p:cNvPr id="596" name="Google Shape;596;p75"/>
          <p:cNvSpPr/>
          <p:nvPr/>
        </p:nvSpPr>
        <p:spPr>
          <a:xfrm>
            <a:off x="2200434" y="4672013"/>
            <a:ext cx="48801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97" name="Google Shape;597;p75"/>
          <p:cNvSpPr/>
          <p:nvPr/>
        </p:nvSpPr>
        <p:spPr>
          <a:xfrm>
            <a:off x="1314609" y="4672013"/>
            <a:ext cx="4880100" cy="471600"/>
          </a:xfrm>
          <a:prstGeom prst="roundRect">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98" name="Google Shape;598;p75"/>
          <p:cNvSpPr/>
          <p:nvPr/>
        </p:nvSpPr>
        <p:spPr>
          <a:xfrm flipH="1" rot="10800000">
            <a:off x="0" y="-190"/>
            <a:ext cx="8672400" cy="4672200"/>
          </a:xfrm>
          <a:prstGeom prst="round1Rect">
            <a:avLst>
              <a:gd fmla="val 11140"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99" name="Google Shape;599;p75"/>
          <p:cNvSpPr txBox="1"/>
          <p:nvPr/>
        </p:nvSpPr>
        <p:spPr>
          <a:xfrm>
            <a:off x="452872" y="325519"/>
            <a:ext cx="68706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FF816A"/>
                </a:solidFill>
                <a:latin typeface="Poppins"/>
                <a:ea typeface="Poppins"/>
                <a:cs typeface="Poppins"/>
                <a:sym typeface="Poppins"/>
              </a:rPr>
              <a:t>Help Seeking</a:t>
            </a:r>
            <a:endParaRPr b="1" sz="3600">
              <a:solidFill>
                <a:srgbClr val="FF816A"/>
              </a:solidFill>
              <a:latin typeface="Poppins"/>
              <a:ea typeface="Poppins"/>
              <a:cs typeface="Poppins"/>
              <a:sym typeface="Poppins"/>
            </a:endParaRPr>
          </a:p>
        </p:txBody>
      </p:sp>
      <p:sp>
        <p:nvSpPr>
          <p:cNvPr id="600" name="Google Shape;600;p75"/>
          <p:cNvSpPr/>
          <p:nvPr/>
        </p:nvSpPr>
        <p:spPr>
          <a:xfrm>
            <a:off x="-336760" y="4672013"/>
            <a:ext cx="4880100" cy="471600"/>
          </a:xfrm>
          <a:prstGeom prst="roundRect">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601" name="Google Shape;601;p75"/>
          <p:cNvPicPr preferRelativeResize="0"/>
          <p:nvPr/>
        </p:nvPicPr>
        <p:blipFill>
          <a:blip r:embed="rId2">
            <a:alphaModFix/>
          </a:blip>
          <a:stretch>
            <a:fillRect/>
          </a:stretch>
        </p:blipFill>
        <p:spPr>
          <a:xfrm>
            <a:off x="371513" y="4057658"/>
            <a:ext cx="1057388" cy="1028804"/>
          </a:xfrm>
          <a:prstGeom prst="rect">
            <a:avLst/>
          </a:prstGeom>
          <a:noFill/>
          <a:ln>
            <a:noFill/>
          </a:ln>
        </p:spPr>
      </p:pic>
      <p:sp>
        <p:nvSpPr>
          <p:cNvPr id="602" name="Google Shape;602;p75"/>
          <p:cNvSpPr/>
          <p:nvPr/>
        </p:nvSpPr>
        <p:spPr>
          <a:xfrm rot="5400000">
            <a:off x="7094550" y="-224762"/>
            <a:ext cx="3627300" cy="4716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03" name="Google Shape;603;p75"/>
          <p:cNvSpPr/>
          <p:nvPr/>
        </p:nvSpPr>
        <p:spPr>
          <a:xfrm rot="5400000">
            <a:off x="7094550" y="-971194"/>
            <a:ext cx="3627300" cy="471600"/>
          </a:xfrm>
          <a:prstGeom prst="roundRect">
            <a:avLst>
              <a:gd fmla="val 50000" name="adj"/>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604" name="Google Shape;604;p75"/>
          <p:cNvPicPr preferRelativeResize="0"/>
          <p:nvPr/>
        </p:nvPicPr>
        <p:blipFill>
          <a:blip r:embed="rId2">
            <a:alphaModFix/>
          </a:blip>
          <a:stretch>
            <a:fillRect/>
          </a:stretch>
        </p:blipFill>
        <p:spPr>
          <a:xfrm>
            <a:off x="8160675" y="493915"/>
            <a:ext cx="776906" cy="755911"/>
          </a:xfrm>
          <a:prstGeom prst="rect">
            <a:avLst/>
          </a:prstGeom>
          <a:noFill/>
          <a:ln>
            <a:noFill/>
          </a:ln>
        </p:spPr>
      </p:pic>
      <p:pic>
        <p:nvPicPr>
          <p:cNvPr id="605" name="Google Shape;605;p75"/>
          <p:cNvPicPr preferRelativeResize="0"/>
          <p:nvPr/>
        </p:nvPicPr>
        <p:blipFill>
          <a:blip r:embed="rId3">
            <a:alphaModFix/>
          </a:blip>
          <a:stretch>
            <a:fillRect/>
          </a:stretch>
        </p:blipFill>
        <p:spPr>
          <a:xfrm>
            <a:off x="7367743" y="208181"/>
            <a:ext cx="547538" cy="532726"/>
          </a:xfrm>
          <a:prstGeom prst="rect">
            <a:avLst/>
          </a:prstGeom>
          <a:noFill/>
          <a:ln>
            <a:noFill/>
          </a:ln>
        </p:spPr>
      </p:pic>
      <p:sp>
        <p:nvSpPr>
          <p:cNvPr id="606" name="Google Shape;606;p75"/>
          <p:cNvSpPr txBox="1"/>
          <p:nvPr/>
        </p:nvSpPr>
        <p:spPr>
          <a:xfrm>
            <a:off x="485812" y="1765256"/>
            <a:ext cx="36558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National Center for Missing &amp; Exploited Children</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a:solidFill>
                  <a:schemeClr val="hlink"/>
                </a:solidFill>
                <a:uFill>
                  <a:noFill/>
                </a:uFill>
                <a:latin typeface="Cabin"/>
                <a:ea typeface="Cabin"/>
                <a:cs typeface="Cabin"/>
                <a:sym typeface="Cabin"/>
                <a:hlinkClick r:id="rId4"/>
              </a:rPr>
              <a:t>www.missingkids.org/gethelpnow/csam-resources</a:t>
            </a:r>
            <a:endParaRPr b="1" sz="1200">
              <a:solidFill>
                <a:srgbClr val="545758"/>
              </a:solidFill>
              <a:latin typeface="Cabin"/>
              <a:ea typeface="Cabin"/>
              <a:cs typeface="Cabin"/>
              <a:sym typeface="Cabin"/>
            </a:endParaRPr>
          </a:p>
        </p:txBody>
      </p:sp>
      <p:sp>
        <p:nvSpPr>
          <p:cNvPr id="607" name="Google Shape;607;p75"/>
          <p:cNvSpPr txBox="1"/>
          <p:nvPr/>
        </p:nvSpPr>
        <p:spPr>
          <a:xfrm>
            <a:off x="485813" y="1251844"/>
            <a:ext cx="3696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To get help taking down sexually-explicit images/videos</a:t>
            </a:r>
            <a:endParaRPr b="1" sz="1400">
              <a:solidFill>
                <a:srgbClr val="43919B"/>
              </a:solidFill>
              <a:latin typeface="Poppins"/>
              <a:ea typeface="Poppins"/>
              <a:cs typeface="Poppins"/>
              <a:sym typeface="Poppins"/>
            </a:endParaRPr>
          </a:p>
        </p:txBody>
      </p:sp>
      <p:sp>
        <p:nvSpPr>
          <p:cNvPr id="608" name="Google Shape;608;p75"/>
          <p:cNvSpPr txBox="1"/>
          <p:nvPr/>
        </p:nvSpPr>
        <p:spPr>
          <a:xfrm>
            <a:off x="485812" y="3389325"/>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RAINN: National Sexual Assault Hotline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u="sng">
                <a:solidFill>
                  <a:schemeClr val="hlink"/>
                </a:solidFill>
                <a:latin typeface="Cabin"/>
                <a:ea typeface="Cabin"/>
                <a:cs typeface="Cabin"/>
                <a:sym typeface="Cabin"/>
                <a:hlinkClick r:id="rId5"/>
              </a:rPr>
              <a:t>www.rainn.org</a:t>
            </a:r>
            <a:endParaRPr b="1" sz="1200">
              <a:solidFill>
                <a:srgbClr val="545758"/>
              </a:solidFill>
              <a:latin typeface="Cabin"/>
              <a:ea typeface="Cabin"/>
              <a:cs typeface="Cabin"/>
              <a:sym typeface="Cabin"/>
            </a:endParaRPr>
          </a:p>
        </p:txBody>
      </p:sp>
      <p:sp>
        <p:nvSpPr>
          <p:cNvPr id="609" name="Google Shape;609;p75"/>
          <p:cNvSpPr txBox="1"/>
          <p:nvPr/>
        </p:nvSpPr>
        <p:spPr>
          <a:xfrm>
            <a:off x="485813" y="2645100"/>
            <a:ext cx="34890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A 24/7 sexual assault hotline providing victim services for survivors of sexual assault.</a:t>
            </a:r>
            <a:endParaRPr b="1" sz="1400">
              <a:solidFill>
                <a:srgbClr val="43919B"/>
              </a:solidFill>
              <a:latin typeface="Poppins"/>
              <a:ea typeface="Poppins"/>
              <a:cs typeface="Poppins"/>
              <a:sym typeface="Poppins"/>
            </a:endParaRPr>
          </a:p>
        </p:txBody>
      </p:sp>
      <p:sp>
        <p:nvSpPr>
          <p:cNvPr id="610" name="Google Shape;610;p75"/>
          <p:cNvSpPr txBox="1"/>
          <p:nvPr/>
        </p:nvSpPr>
        <p:spPr>
          <a:xfrm>
            <a:off x="4603181" y="1759994"/>
            <a:ext cx="4637400" cy="4665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Love is Respect</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u="sng">
                <a:solidFill>
                  <a:schemeClr val="hlink"/>
                </a:solidFill>
                <a:latin typeface="Cabin"/>
                <a:ea typeface="Cabin"/>
                <a:cs typeface="Cabin"/>
                <a:sym typeface="Cabin"/>
                <a:hlinkClick r:id="rId6"/>
              </a:rPr>
              <a:t>www.loveisrespect.org</a:t>
            </a:r>
            <a:endParaRPr b="1" sz="1200">
              <a:solidFill>
                <a:srgbClr val="545758"/>
              </a:solidFill>
              <a:latin typeface="Cabin"/>
              <a:ea typeface="Cabin"/>
              <a:cs typeface="Cabin"/>
              <a:sym typeface="Cabin"/>
            </a:endParaRPr>
          </a:p>
        </p:txBody>
      </p:sp>
      <p:sp>
        <p:nvSpPr>
          <p:cNvPr id="611" name="Google Shape;611;p75"/>
          <p:cNvSpPr txBox="1"/>
          <p:nvPr/>
        </p:nvSpPr>
        <p:spPr>
          <a:xfrm>
            <a:off x="4620176" y="1251850"/>
            <a:ext cx="34890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Resources and learning materials for young people and adults.</a:t>
            </a:r>
            <a:endParaRPr b="1" sz="1400">
              <a:solidFill>
                <a:srgbClr val="43919B"/>
              </a:solidFill>
              <a:latin typeface="Poppins"/>
              <a:ea typeface="Poppins"/>
              <a:cs typeface="Poppins"/>
              <a:sym typeface="Poppins"/>
            </a:endParaRPr>
          </a:p>
        </p:txBody>
      </p:sp>
      <p:sp>
        <p:nvSpPr>
          <p:cNvPr id="612" name="Google Shape;612;p75"/>
          <p:cNvSpPr txBox="1"/>
          <p:nvPr/>
        </p:nvSpPr>
        <p:spPr>
          <a:xfrm>
            <a:off x="4603181" y="2908256"/>
            <a:ext cx="3655800" cy="8913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None/>
            </a:pPr>
            <a:r>
              <a:rPr lang="en" sz="1200">
                <a:solidFill>
                  <a:srgbClr val="545758"/>
                </a:solidFill>
                <a:latin typeface="Cabin"/>
                <a:ea typeface="Cabin"/>
                <a:cs typeface="Cabin"/>
                <a:sym typeface="Cabin"/>
              </a:rPr>
              <a:t>Community of people working across race and gender to eradicate sexism, homophobia and transphobia and create a healthy framework of masculinity and change.</a:t>
            </a:r>
            <a:endParaRPr sz="1200">
              <a:solidFill>
                <a:srgbClr val="545758"/>
              </a:solidFill>
              <a:latin typeface="Cabin"/>
              <a:ea typeface="Cabin"/>
              <a:cs typeface="Cabin"/>
              <a:sym typeface="Cabin"/>
            </a:endParaRPr>
          </a:p>
          <a:p>
            <a:pPr indent="0" lvl="0" marL="0" marR="0" rtl="0" algn="l">
              <a:lnSpc>
                <a:spcPct val="115000"/>
              </a:lnSpc>
              <a:spcBef>
                <a:spcPts val="0"/>
              </a:spcBef>
              <a:spcAft>
                <a:spcPts val="0"/>
              </a:spcAft>
              <a:buNone/>
            </a:pPr>
            <a:r>
              <a:rPr b="1" lang="en" sz="1200" u="sng">
                <a:solidFill>
                  <a:schemeClr val="hlink"/>
                </a:solidFill>
                <a:latin typeface="Cabin"/>
                <a:ea typeface="Cabin"/>
                <a:cs typeface="Cabin"/>
                <a:sym typeface="Cabin"/>
                <a:hlinkClick r:id="rId7"/>
              </a:rPr>
              <a:t>www.brownboiproject.org</a:t>
            </a:r>
            <a:endParaRPr b="1" sz="1200">
              <a:solidFill>
                <a:srgbClr val="545758"/>
              </a:solidFill>
              <a:latin typeface="Cabin"/>
              <a:ea typeface="Cabin"/>
              <a:cs typeface="Cabin"/>
              <a:sym typeface="Cabin"/>
            </a:endParaRPr>
          </a:p>
        </p:txBody>
      </p:sp>
      <p:sp>
        <p:nvSpPr>
          <p:cNvPr id="613" name="Google Shape;613;p75"/>
          <p:cNvSpPr txBox="1"/>
          <p:nvPr/>
        </p:nvSpPr>
        <p:spPr>
          <a:xfrm>
            <a:off x="4620169" y="2623444"/>
            <a:ext cx="3175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rgbClr val="43919B"/>
                </a:solidFill>
                <a:latin typeface="Poppins"/>
                <a:ea typeface="Poppins"/>
                <a:cs typeface="Poppins"/>
                <a:sym typeface="Poppins"/>
              </a:rPr>
              <a:t>Brown Boi Project</a:t>
            </a:r>
            <a:endParaRPr b="1" sz="1400">
              <a:solidFill>
                <a:srgbClr val="43919B"/>
              </a:solidFill>
              <a:latin typeface="Poppins"/>
              <a:ea typeface="Poppins"/>
              <a:cs typeface="Poppins"/>
              <a:sym typeface="Poppin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z_De-stress">
  <p:cSld name="28_Custom Layout">
    <p:bg>
      <p:bgPr>
        <a:solidFill>
          <a:srgbClr val="95CFB7"/>
        </a:solidFill>
      </p:bgPr>
    </p:bg>
    <p:spTree>
      <p:nvGrpSpPr>
        <p:cNvPr id="614" name="Shape 614"/>
        <p:cNvGrpSpPr/>
        <p:nvPr/>
      </p:nvGrpSpPr>
      <p:grpSpPr>
        <a:xfrm>
          <a:off x="0" y="0"/>
          <a:ext cx="0" cy="0"/>
          <a:chOff x="0" y="0"/>
          <a:chExt cx="0" cy="0"/>
        </a:xfrm>
      </p:grpSpPr>
      <p:pic>
        <p:nvPicPr>
          <p:cNvPr id="615" name="Google Shape;615;p76"/>
          <p:cNvPicPr preferRelativeResize="0"/>
          <p:nvPr/>
        </p:nvPicPr>
        <p:blipFill rotWithShape="1">
          <a:blip r:embed="rId2">
            <a:alphaModFix/>
          </a:blip>
          <a:srcRect b="0" l="10279" r="10650" t="14879"/>
          <a:stretch/>
        </p:blipFill>
        <p:spPr>
          <a:xfrm>
            <a:off x="2368387" y="210525"/>
            <a:ext cx="4386639" cy="4722451"/>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6" name="Shape 616"/>
        <p:cNvGrpSpPr/>
        <p:nvPr/>
      </p:nvGrpSpPr>
      <p:grpSpPr>
        <a:xfrm>
          <a:off x="0" y="0"/>
          <a:ext cx="0" cy="0"/>
          <a:chOff x="0" y="0"/>
          <a:chExt cx="0" cy="0"/>
        </a:xfrm>
      </p:grpSpPr>
      <p:sp>
        <p:nvSpPr>
          <p:cNvPr id="617" name="Google Shape;617;p7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618" name="Google Shape;618;p77"/>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19" name="Google Shape;619;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0" name="Shape 620"/>
        <p:cNvGrpSpPr/>
        <p:nvPr/>
      </p:nvGrpSpPr>
      <p:grpSpPr>
        <a:xfrm>
          <a:off x="0" y="0"/>
          <a:ext cx="0" cy="0"/>
          <a:chOff x="0" y="0"/>
          <a:chExt cx="0" cy="0"/>
        </a:xfrm>
      </p:grpSpPr>
      <p:sp>
        <p:nvSpPr>
          <p:cNvPr id="621" name="Google Shape;621;p7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22" name="Google Shape;622;p78"/>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23" name="Google Shape;623;p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
    <p:spTree>
      <p:nvGrpSpPr>
        <p:cNvPr id="624" name="Shape 624"/>
        <p:cNvGrpSpPr/>
        <p:nvPr/>
      </p:nvGrpSpPr>
      <p:grpSpPr>
        <a:xfrm>
          <a:off x="0" y="0"/>
          <a:ext cx="0" cy="0"/>
          <a:chOff x="0" y="0"/>
          <a:chExt cx="0" cy="0"/>
        </a:xfrm>
      </p:grpSpPr>
      <p:sp>
        <p:nvSpPr>
          <p:cNvPr id="625" name="Google Shape;625;p79"/>
          <p:cNvSpPr txBox="1"/>
          <p:nvPr>
            <p:ph idx="12" type="sldNum"/>
          </p:nvPr>
        </p:nvSpPr>
        <p:spPr>
          <a:xfrm>
            <a:off x="4449997" y="4902398"/>
            <a:ext cx="239100" cy="171000"/>
          </a:xfrm>
          <a:prstGeom prst="rect">
            <a:avLst/>
          </a:prstGeom>
          <a:noFill/>
          <a:ln>
            <a:noFill/>
          </a:ln>
        </p:spPr>
        <p:txBody>
          <a:bodyPr anchorCtr="0" anchor="t" bIns="32750" lIns="32750" spcFirstLastPara="1" rIns="32750" wrap="square" tIns="32750">
            <a:noAutofit/>
          </a:bodyPr>
          <a:lstStyle>
            <a:lvl1pPr indent="0" lvl="0"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1000"/>
              <a:buFont typeface="Helvetica Neue Light"/>
              <a:buNone/>
              <a:defRPr b="0" sz="10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400">
              <a:latin typeface="Arial"/>
              <a:ea typeface="Arial"/>
              <a:cs typeface="Arial"/>
              <a:sym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26" name="Shape 626"/>
        <p:cNvGrpSpPr/>
        <p:nvPr/>
      </p:nvGrpSpPr>
      <p:grpSpPr>
        <a:xfrm>
          <a:off x="0" y="0"/>
          <a:ext cx="0" cy="0"/>
          <a:chOff x="0" y="0"/>
          <a:chExt cx="0" cy="0"/>
        </a:xfrm>
      </p:grpSpPr>
      <p:sp>
        <p:nvSpPr>
          <p:cNvPr id="627" name="Google Shape;627;p8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None/>
              <a:defRPr/>
            </a:lvl1pPr>
          </a:lstStyle>
          <a:p/>
        </p:txBody>
      </p:sp>
      <p:sp>
        <p:nvSpPr>
          <p:cNvPr id="628" name="Google Shape;628;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629" name="Shape 629"/>
        <p:cNvGrpSpPr/>
        <p:nvPr/>
      </p:nvGrpSpPr>
      <p:grpSpPr>
        <a:xfrm>
          <a:off x="0" y="0"/>
          <a:ext cx="0" cy="0"/>
          <a:chOff x="0" y="0"/>
          <a:chExt cx="0" cy="0"/>
        </a:xfrm>
      </p:grpSpPr>
      <p:sp>
        <p:nvSpPr>
          <p:cNvPr id="630" name="Google Shape;630;p81"/>
          <p:cNvSpPr txBox="1"/>
          <p:nvPr>
            <p:ph type="title"/>
          </p:nvPr>
        </p:nvSpPr>
        <p:spPr>
          <a:xfrm>
            <a:off x="2482800" y="1105650"/>
            <a:ext cx="4178400" cy="146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Char char="●"/>
              <a:defRPr sz="4100">
                <a:latin typeface="Barlow Condensed"/>
                <a:ea typeface="Barlow Condensed"/>
                <a:cs typeface="Barlow Condensed"/>
                <a:sym typeface="Barlow Condensed"/>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61" name="Shape 61"/>
        <p:cNvGrpSpPr/>
        <p:nvPr/>
      </p:nvGrpSpPr>
      <p:grpSpPr>
        <a:xfrm>
          <a:off x="0" y="0"/>
          <a:ext cx="0" cy="0"/>
          <a:chOff x="0" y="0"/>
          <a:chExt cx="0" cy="0"/>
        </a:xfrm>
      </p:grpSpPr>
      <p:pic>
        <p:nvPicPr>
          <p:cNvPr id="62" name="Google Shape;62;p9"/>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63" name="Google Shape;63;p9"/>
          <p:cNvPicPr preferRelativeResize="0"/>
          <p:nvPr/>
        </p:nvPicPr>
        <p:blipFill rotWithShape="1">
          <a:blip r:embed="rId3">
            <a:alphaModFix/>
          </a:blip>
          <a:srcRect b="0" l="0" r="0" t="0"/>
          <a:stretch/>
        </p:blipFill>
        <p:spPr>
          <a:xfrm>
            <a:off x="581175" y="3753412"/>
            <a:ext cx="947588" cy="921956"/>
          </a:xfrm>
          <a:prstGeom prst="rect">
            <a:avLst/>
          </a:prstGeom>
          <a:noFill/>
          <a:ln>
            <a:noFill/>
          </a:ln>
        </p:spPr>
      </p:pic>
      <p:sp>
        <p:nvSpPr>
          <p:cNvPr id="64" name="Google Shape;64;p9"/>
          <p:cNvSpPr/>
          <p:nvPr/>
        </p:nvSpPr>
        <p:spPr>
          <a:xfrm rot="933714">
            <a:off x="8046520" y="1023098"/>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5" name="Google Shape;65;p9"/>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_1">
  <p:cSld name="TITLE_AND_BODY_1_1">
    <p:spTree>
      <p:nvGrpSpPr>
        <p:cNvPr id="631" name="Shape 631"/>
        <p:cNvGrpSpPr/>
        <p:nvPr/>
      </p:nvGrpSpPr>
      <p:grpSpPr>
        <a:xfrm>
          <a:off x="0" y="0"/>
          <a:ext cx="0" cy="0"/>
          <a:chOff x="0" y="0"/>
          <a:chExt cx="0" cy="0"/>
        </a:xfrm>
      </p:grpSpPr>
      <p:sp>
        <p:nvSpPr>
          <p:cNvPr id="632" name="Google Shape;632;p82"/>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33" name="Google Shape;633;p82"/>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34" name="Google Shape;634;p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635" name="Shape 635"/>
        <p:cNvGrpSpPr/>
        <p:nvPr/>
      </p:nvGrpSpPr>
      <p:grpSpPr>
        <a:xfrm>
          <a:off x="0" y="0"/>
          <a:ext cx="0" cy="0"/>
          <a:chOff x="0" y="0"/>
          <a:chExt cx="0" cy="0"/>
        </a:xfrm>
      </p:grpSpPr>
      <p:sp>
        <p:nvSpPr>
          <p:cNvPr id="636" name="Google Shape;636;p83"/>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37" name="Google Shape;637;p83"/>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38" name="Google Shape;638;p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Light">
  <p:cSld name="Title Slide">
    <p:spTree>
      <p:nvGrpSpPr>
        <p:cNvPr id="640" name="Shape 640"/>
        <p:cNvGrpSpPr/>
        <p:nvPr/>
      </p:nvGrpSpPr>
      <p:grpSpPr>
        <a:xfrm>
          <a:off x="0" y="0"/>
          <a:ext cx="0" cy="0"/>
          <a:chOff x="0" y="0"/>
          <a:chExt cx="0" cy="0"/>
        </a:xfrm>
      </p:grpSpPr>
      <p:sp>
        <p:nvSpPr>
          <p:cNvPr id="641" name="Google Shape;641;p85"/>
          <p:cNvSpPr/>
          <p:nvPr/>
        </p:nvSpPr>
        <p:spPr>
          <a:xfrm>
            <a:off x="3028950" y="0"/>
            <a:ext cx="3086100" cy="628800"/>
          </a:xfrm>
          <a:prstGeom prst="rect">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642" name="Google Shape;642;p85"/>
          <p:cNvPicPr preferRelativeResize="0"/>
          <p:nvPr/>
        </p:nvPicPr>
        <p:blipFill>
          <a:blip r:embed="rId2">
            <a:alphaModFix/>
          </a:blip>
          <a:stretch>
            <a:fillRect/>
          </a:stretch>
        </p:blipFill>
        <p:spPr>
          <a:xfrm>
            <a:off x="4199372" y="1106306"/>
            <a:ext cx="745256" cy="725081"/>
          </a:xfrm>
          <a:prstGeom prst="rect">
            <a:avLst/>
          </a:prstGeom>
          <a:noFill/>
          <a:ln>
            <a:noFill/>
          </a:ln>
        </p:spPr>
      </p:pic>
      <p:sp>
        <p:nvSpPr>
          <p:cNvPr id="643" name="Google Shape;643;p85"/>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200"/>
              <a:buFont typeface="Poppins"/>
              <a:buNone/>
              <a:defRPr b="1" sz="4200">
                <a:solidFill>
                  <a:srgbClr val="43919B"/>
                </a:solidFill>
                <a:latin typeface="Poppins"/>
                <a:ea typeface="Poppins"/>
                <a:cs typeface="Poppins"/>
                <a:sym typeface="Poppins"/>
              </a:defRPr>
            </a:lvl1pPr>
            <a:lvl2pPr lvl="1" rtl="0">
              <a:spcBef>
                <a:spcPts val="0"/>
              </a:spcBef>
              <a:spcAft>
                <a:spcPts val="0"/>
              </a:spcAft>
              <a:buSzPts val="1500"/>
              <a:buFont typeface="Poppins"/>
              <a:buNone/>
              <a:defRPr b="1" sz="1500">
                <a:latin typeface="Poppins"/>
                <a:ea typeface="Poppins"/>
                <a:cs typeface="Poppins"/>
                <a:sym typeface="Poppins"/>
              </a:defRPr>
            </a:lvl2pPr>
            <a:lvl3pPr lvl="2" rtl="0">
              <a:spcBef>
                <a:spcPts val="0"/>
              </a:spcBef>
              <a:spcAft>
                <a:spcPts val="0"/>
              </a:spcAft>
              <a:buSzPts val="1500"/>
              <a:buFont typeface="Poppins"/>
              <a:buNone/>
              <a:defRPr b="1" sz="1500">
                <a:latin typeface="Poppins"/>
                <a:ea typeface="Poppins"/>
                <a:cs typeface="Poppins"/>
                <a:sym typeface="Poppins"/>
              </a:defRPr>
            </a:lvl3pPr>
            <a:lvl4pPr lvl="3" rtl="0">
              <a:spcBef>
                <a:spcPts val="0"/>
              </a:spcBef>
              <a:spcAft>
                <a:spcPts val="0"/>
              </a:spcAft>
              <a:buSzPts val="1500"/>
              <a:buFont typeface="Poppins"/>
              <a:buNone/>
              <a:defRPr b="1" sz="1500">
                <a:latin typeface="Poppins"/>
                <a:ea typeface="Poppins"/>
                <a:cs typeface="Poppins"/>
                <a:sym typeface="Poppins"/>
              </a:defRPr>
            </a:lvl4pPr>
            <a:lvl5pPr lvl="4" rtl="0">
              <a:spcBef>
                <a:spcPts val="0"/>
              </a:spcBef>
              <a:spcAft>
                <a:spcPts val="0"/>
              </a:spcAft>
              <a:buSzPts val="1500"/>
              <a:buFont typeface="Poppins"/>
              <a:buNone/>
              <a:defRPr b="1" sz="1500">
                <a:latin typeface="Poppins"/>
                <a:ea typeface="Poppins"/>
                <a:cs typeface="Poppins"/>
                <a:sym typeface="Poppins"/>
              </a:defRPr>
            </a:lvl5pPr>
            <a:lvl6pPr lvl="5" rtl="0">
              <a:spcBef>
                <a:spcPts val="0"/>
              </a:spcBef>
              <a:spcAft>
                <a:spcPts val="0"/>
              </a:spcAft>
              <a:buSzPts val="1500"/>
              <a:buFont typeface="Poppins"/>
              <a:buNone/>
              <a:defRPr b="1" sz="1500">
                <a:latin typeface="Poppins"/>
                <a:ea typeface="Poppins"/>
                <a:cs typeface="Poppins"/>
                <a:sym typeface="Poppins"/>
              </a:defRPr>
            </a:lvl6pPr>
            <a:lvl7pPr lvl="6" rtl="0">
              <a:spcBef>
                <a:spcPts val="0"/>
              </a:spcBef>
              <a:spcAft>
                <a:spcPts val="0"/>
              </a:spcAft>
              <a:buSzPts val="1500"/>
              <a:buFont typeface="Poppins"/>
              <a:buNone/>
              <a:defRPr b="1" sz="1500">
                <a:latin typeface="Poppins"/>
                <a:ea typeface="Poppins"/>
                <a:cs typeface="Poppins"/>
                <a:sym typeface="Poppins"/>
              </a:defRPr>
            </a:lvl7pPr>
            <a:lvl8pPr lvl="7" rtl="0">
              <a:spcBef>
                <a:spcPts val="0"/>
              </a:spcBef>
              <a:spcAft>
                <a:spcPts val="0"/>
              </a:spcAft>
              <a:buSzPts val="1500"/>
              <a:buFont typeface="Poppins"/>
              <a:buNone/>
              <a:defRPr b="1" sz="1500">
                <a:latin typeface="Poppins"/>
                <a:ea typeface="Poppins"/>
                <a:cs typeface="Poppins"/>
                <a:sym typeface="Poppins"/>
              </a:defRPr>
            </a:lvl8pPr>
            <a:lvl9pPr lvl="8" rtl="0">
              <a:spcBef>
                <a:spcPts val="0"/>
              </a:spcBef>
              <a:spcAft>
                <a:spcPts val="0"/>
              </a:spcAft>
              <a:buSzPts val="1500"/>
              <a:buFont typeface="Poppins"/>
              <a:buNone/>
              <a:defRPr b="1" sz="1500">
                <a:latin typeface="Poppins"/>
                <a:ea typeface="Poppins"/>
                <a:cs typeface="Poppins"/>
                <a:sym typeface="Poppins"/>
              </a:defRPr>
            </a:lvl9pPr>
          </a:lstStyle>
          <a:p/>
        </p:txBody>
      </p:sp>
      <p:sp>
        <p:nvSpPr>
          <p:cNvPr id="644" name="Google Shape;644;p85"/>
          <p:cNvSpPr txBox="1"/>
          <p:nvPr>
            <p:ph idx="1"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lt1"/>
              </a:buClr>
              <a:buSzPts val="2200"/>
              <a:buFont typeface="Cabin"/>
              <a:buNone/>
              <a:defRPr b="1" sz="2200">
                <a:solidFill>
                  <a:schemeClr val="lt1"/>
                </a:solidFill>
                <a:latin typeface="Cabin"/>
                <a:ea typeface="Cabin"/>
                <a:cs typeface="Cabin"/>
                <a:sym typeface="Cabin"/>
              </a:defRPr>
            </a:lvl1pPr>
            <a:lvl2pPr lvl="1" rtl="0">
              <a:spcBef>
                <a:spcPts val="0"/>
              </a:spcBef>
              <a:spcAft>
                <a:spcPts val="0"/>
              </a:spcAft>
              <a:buSzPts val="1700"/>
              <a:buFont typeface="Cabin"/>
              <a:buNone/>
              <a:defRPr b="1" sz="1700">
                <a:latin typeface="Cabin"/>
                <a:ea typeface="Cabin"/>
                <a:cs typeface="Cabin"/>
                <a:sym typeface="Cabin"/>
              </a:defRPr>
            </a:lvl2pPr>
            <a:lvl3pPr lvl="2" rtl="0">
              <a:spcBef>
                <a:spcPts val="0"/>
              </a:spcBef>
              <a:spcAft>
                <a:spcPts val="0"/>
              </a:spcAft>
              <a:buSzPts val="1700"/>
              <a:buFont typeface="Cabin"/>
              <a:buNone/>
              <a:defRPr b="1" sz="1700">
                <a:latin typeface="Cabin"/>
                <a:ea typeface="Cabin"/>
                <a:cs typeface="Cabin"/>
                <a:sym typeface="Cabin"/>
              </a:defRPr>
            </a:lvl3pPr>
            <a:lvl4pPr lvl="3" rtl="0">
              <a:spcBef>
                <a:spcPts val="0"/>
              </a:spcBef>
              <a:spcAft>
                <a:spcPts val="0"/>
              </a:spcAft>
              <a:buSzPts val="1700"/>
              <a:buFont typeface="Cabin"/>
              <a:buNone/>
              <a:defRPr b="1" sz="1700">
                <a:latin typeface="Cabin"/>
                <a:ea typeface="Cabin"/>
                <a:cs typeface="Cabin"/>
                <a:sym typeface="Cabin"/>
              </a:defRPr>
            </a:lvl4pPr>
            <a:lvl5pPr lvl="4" rtl="0">
              <a:spcBef>
                <a:spcPts val="0"/>
              </a:spcBef>
              <a:spcAft>
                <a:spcPts val="0"/>
              </a:spcAft>
              <a:buSzPts val="1700"/>
              <a:buFont typeface="Cabin"/>
              <a:buNone/>
              <a:defRPr b="1" sz="1700">
                <a:latin typeface="Cabin"/>
                <a:ea typeface="Cabin"/>
                <a:cs typeface="Cabin"/>
                <a:sym typeface="Cabin"/>
              </a:defRPr>
            </a:lvl5pPr>
            <a:lvl6pPr lvl="5" rtl="0">
              <a:spcBef>
                <a:spcPts val="0"/>
              </a:spcBef>
              <a:spcAft>
                <a:spcPts val="0"/>
              </a:spcAft>
              <a:buSzPts val="1700"/>
              <a:buFont typeface="Cabin"/>
              <a:buNone/>
              <a:defRPr b="1" sz="1700">
                <a:latin typeface="Cabin"/>
                <a:ea typeface="Cabin"/>
                <a:cs typeface="Cabin"/>
                <a:sym typeface="Cabin"/>
              </a:defRPr>
            </a:lvl6pPr>
            <a:lvl7pPr lvl="6" rtl="0">
              <a:spcBef>
                <a:spcPts val="0"/>
              </a:spcBef>
              <a:spcAft>
                <a:spcPts val="0"/>
              </a:spcAft>
              <a:buSzPts val="1700"/>
              <a:buFont typeface="Cabin"/>
              <a:buNone/>
              <a:defRPr b="1" sz="1700">
                <a:latin typeface="Cabin"/>
                <a:ea typeface="Cabin"/>
                <a:cs typeface="Cabin"/>
                <a:sym typeface="Cabin"/>
              </a:defRPr>
            </a:lvl7pPr>
            <a:lvl8pPr lvl="7" rtl="0">
              <a:spcBef>
                <a:spcPts val="0"/>
              </a:spcBef>
              <a:spcAft>
                <a:spcPts val="0"/>
              </a:spcAft>
              <a:buSzPts val="1700"/>
              <a:buFont typeface="Cabin"/>
              <a:buNone/>
              <a:defRPr b="1" sz="1700">
                <a:latin typeface="Cabin"/>
                <a:ea typeface="Cabin"/>
                <a:cs typeface="Cabin"/>
                <a:sym typeface="Cabin"/>
              </a:defRPr>
            </a:lvl8pPr>
            <a:lvl9pPr lvl="8" rtl="0">
              <a:spcBef>
                <a:spcPts val="0"/>
              </a:spcBef>
              <a:spcAft>
                <a:spcPts val="0"/>
              </a:spcAft>
              <a:buSzPts val="1700"/>
              <a:buFont typeface="Cabin"/>
              <a:buNone/>
              <a:defRPr b="1" sz="1700">
                <a:latin typeface="Cabin"/>
                <a:ea typeface="Cabin"/>
                <a:cs typeface="Cabin"/>
                <a:sym typeface="Cabin"/>
              </a:defRPr>
            </a:lvl9pPr>
          </a:lstStyle>
          <a:p/>
        </p:txBody>
      </p:sp>
      <p:sp>
        <p:nvSpPr>
          <p:cNvPr id="645" name="Google Shape;645;p85"/>
          <p:cNvSpPr txBox="1"/>
          <p:nvPr>
            <p:ph idx="2"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rgbClr val="43919B"/>
              </a:buClr>
              <a:buSzPts val="1900"/>
              <a:buFont typeface="Cabin"/>
              <a:buNone/>
              <a:defRPr b="1" sz="1900">
                <a:solidFill>
                  <a:srgbClr val="43919B"/>
                </a:solidFill>
                <a:latin typeface="Cabin"/>
                <a:ea typeface="Cabin"/>
                <a:cs typeface="Cabin"/>
                <a:sym typeface="Cabin"/>
              </a:defRPr>
            </a:lvl1pPr>
            <a:lvl2pPr lvl="1"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lnSpc>
                <a:spcPct val="100000"/>
              </a:lnSpc>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_Title Slide - Dark">
  <p:cSld name="Custom Layout">
    <p:bg>
      <p:bgPr>
        <a:solidFill>
          <a:schemeClr val="accent5"/>
        </a:solidFill>
      </p:bgPr>
    </p:bg>
    <p:spTree>
      <p:nvGrpSpPr>
        <p:cNvPr id="646" name="Shape 646"/>
        <p:cNvGrpSpPr/>
        <p:nvPr/>
      </p:nvGrpSpPr>
      <p:grpSpPr>
        <a:xfrm>
          <a:off x="0" y="0"/>
          <a:ext cx="0" cy="0"/>
          <a:chOff x="0" y="0"/>
          <a:chExt cx="0" cy="0"/>
        </a:xfrm>
      </p:grpSpPr>
      <p:sp>
        <p:nvSpPr>
          <p:cNvPr id="647" name="Google Shape;647;p86"/>
          <p:cNvSpPr/>
          <p:nvPr/>
        </p:nvSpPr>
        <p:spPr>
          <a:xfrm>
            <a:off x="3028950" y="0"/>
            <a:ext cx="3086100" cy="628800"/>
          </a:xfrm>
          <a:prstGeom prst="rect">
            <a:avLst/>
          </a:prstGeom>
          <a:solidFill>
            <a:srgbClr val="FCF8F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p>
        </p:txBody>
      </p:sp>
      <p:pic>
        <p:nvPicPr>
          <p:cNvPr id="648" name="Google Shape;648;p86"/>
          <p:cNvPicPr preferRelativeResize="0"/>
          <p:nvPr/>
        </p:nvPicPr>
        <p:blipFill>
          <a:blip r:embed="rId2">
            <a:alphaModFix/>
          </a:blip>
          <a:stretch>
            <a:fillRect/>
          </a:stretch>
        </p:blipFill>
        <p:spPr>
          <a:xfrm>
            <a:off x="4182272" y="1129706"/>
            <a:ext cx="779456" cy="758381"/>
          </a:xfrm>
          <a:prstGeom prst="rect">
            <a:avLst/>
          </a:prstGeom>
          <a:noFill/>
          <a:ln>
            <a:noFill/>
          </a:ln>
        </p:spPr>
      </p:pic>
      <p:sp>
        <p:nvSpPr>
          <p:cNvPr id="649" name="Google Shape;649;p86"/>
          <p:cNvSpPr txBox="1"/>
          <p:nvPr>
            <p:ph type="title"/>
          </p:nvPr>
        </p:nvSpPr>
        <p:spPr>
          <a:xfrm>
            <a:off x="1207350" y="1917188"/>
            <a:ext cx="6729300" cy="1903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200"/>
              <a:buFont typeface="Poppins"/>
              <a:buNone/>
              <a:defRPr b="1" sz="4200">
                <a:solidFill>
                  <a:schemeClr val="lt1"/>
                </a:solidFill>
                <a:latin typeface="Poppins"/>
                <a:ea typeface="Poppins"/>
                <a:cs typeface="Poppins"/>
                <a:sym typeface="Poppins"/>
              </a:defRPr>
            </a:lvl1pPr>
            <a:lvl2pPr lvl="1"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2pPr>
            <a:lvl3pPr lvl="2"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3pPr>
            <a:lvl4pPr lvl="3"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4pPr>
            <a:lvl5pPr lvl="4"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5pPr>
            <a:lvl6pPr lvl="5"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6pPr>
            <a:lvl7pPr lvl="6"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7pPr>
            <a:lvl8pPr lvl="7"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8pPr>
            <a:lvl9pPr lvl="8" rtl="0">
              <a:spcBef>
                <a:spcPts val="0"/>
              </a:spcBef>
              <a:spcAft>
                <a:spcPts val="0"/>
              </a:spcAft>
              <a:buClr>
                <a:schemeClr val="lt1"/>
              </a:buClr>
              <a:buSzPts val="1500"/>
              <a:buFont typeface="Poppins"/>
              <a:buNone/>
              <a:defRPr b="1" sz="1500">
                <a:solidFill>
                  <a:schemeClr val="lt1"/>
                </a:solidFill>
                <a:latin typeface="Poppins"/>
                <a:ea typeface="Poppins"/>
                <a:cs typeface="Poppins"/>
                <a:sym typeface="Poppins"/>
              </a:defRPr>
            </a:lvl9pPr>
          </a:lstStyle>
          <a:p/>
        </p:txBody>
      </p:sp>
      <p:sp>
        <p:nvSpPr>
          <p:cNvPr id="650" name="Google Shape;650;p86"/>
          <p:cNvSpPr txBox="1"/>
          <p:nvPr>
            <p:ph idx="1" type="subTitle"/>
          </p:nvPr>
        </p:nvSpPr>
        <p:spPr>
          <a:xfrm>
            <a:off x="2008013" y="3892688"/>
            <a:ext cx="5127900" cy="833700"/>
          </a:xfrm>
          <a:prstGeom prst="rect">
            <a:avLst/>
          </a:prstGeom>
          <a:noFill/>
          <a:ln>
            <a:noFill/>
          </a:ln>
        </p:spPr>
        <p:txBody>
          <a:bodyPr anchorCtr="0" anchor="ctr" bIns="68575" lIns="68575" spcFirstLastPara="1" rIns="68575" wrap="square" tIns="68575">
            <a:noAutofit/>
          </a:bodyPr>
          <a:lstStyle>
            <a:lvl1pPr lvl="0" rtl="0" algn="ctr">
              <a:lnSpc>
                <a:spcPct val="100000"/>
              </a:lnSpc>
              <a:spcBef>
                <a:spcPts val="0"/>
              </a:spcBef>
              <a:spcAft>
                <a:spcPts val="0"/>
              </a:spcAft>
              <a:buClr>
                <a:schemeClr val="lt1"/>
              </a:buClr>
              <a:buSzPts val="1900"/>
              <a:buFont typeface="Cabin"/>
              <a:buNone/>
              <a:defRPr b="1" sz="1900">
                <a:solidFill>
                  <a:schemeClr val="lt1"/>
                </a:solidFill>
                <a:latin typeface="Cabin"/>
                <a:ea typeface="Cabin"/>
                <a:cs typeface="Cabin"/>
                <a:sym typeface="Cabin"/>
              </a:defRPr>
            </a:lvl1pPr>
            <a:lvl2pPr lvl="1"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2pPr>
            <a:lvl3pPr lvl="2"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3pPr>
            <a:lvl4pPr lvl="3"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4pPr>
            <a:lvl5pPr lvl="4"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5pPr>
            <a:lvl6pPr lvl="5"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6pPr>
            <a:lvl7pPr lvl="6"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7pPr>
            <a:lvl8pPr lvl="7"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8pPr>
            <a:lvl9pPr lvl="8" rtl="0">
              <a:lnSpc>
                <a:spcPct val="100000"/>
              </a:lnSpc>
              <a:spcBef>
                <a:spcPts val="0"/>
              </a:spcBef>
              <a:spcAft>
                <a:spcPts val="0"/>
              </a:spcAft>
              <a:buClr>
                <a:schemeClr val="lt1"/>
              </a:buClr>
              <a:buSzPts val="1700"/>
              <a:buFont typeface="Cabin"/>
              <a:buNone/>
              <a:defRPr b="1" sz="1700">
                <a:solidFill>
                  <a:schemeClr val="lt1"/>
                </a:solidFill>
                <a:latin typeface="Cabin"/>
                <a:ea typeface="Cabin"/>
                <a:cs typeface="Cabin"/>
                <a:sym typeface="Cabin"/>
              </a:defRPr>
            </a:lvl9pPr>
          </a:lstStyle>
          <a:p/>
        </p:txBody>
      </p:sp>
      <p:sp>
        <p:nvSpPr>
          <p:cNvPr id="651" name="Google Shape;651;p86"/>
          <p:cNvSpPr txBox="1"/>
          <p:nvPr>
            <p:ph idx="2" type="subTitle"/>
          </p:nvPr>
        </p:nvSpPr>
        <p:spPr>
          <a:xfrm>
            <a:off x="2008013" y="62325"/>
            <a:ext cx="5127900" cy="573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43919B"/>
              </a:buClr>
              <a:buSzPts val="2200"/>
              <a:buFont typeface="Cabin"/>
              <a:buNone/>
              <a:defRPr b="1" sz="2200">
                <a:solidFill>
                  <a:srgbClr val="43919B"/>
                </a:solidFill>
                <a:latin typeface="Cabin"/>
                <a:ea typeface="Cabin"/>
                <a:cs typeface="Cabin"/>
                <a:sym typeface="Cabin"/>
              </a:defRPr>
            </a:lvl1pPr>
            <a:lvl2pPr lvl="1"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2pPr>
            <a:lvl3pPr lvl="2"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3pPr>
            <a:lvl4pPr lvl="3"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4pPr>
            <a:lvl5pPr lvl="4"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5pPr>
            <a:lvl6pPr lvl="5"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6pPr>
            <a:lvl7pPr lvl="6"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7pPr>
            <a:lvl8pPr lvl="7"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8pPr>
            <a:lvl9pPr lvl="8" rtl="0">
              <a:spcBef>
                <a:spcPts val="0"/>
              </a:spcBef>
              <a:spcAft>
                <a:spcPts val="0"/>
              </a:spcAft>
              <a:buClr>
                <a:srgbClr val="43919B"/>
              </a:buClr>
              <a:buSzPts val="1700"/>
              <a:buFont typeface="Cabin"/>
              <a:buNone/>
              <a:defRPr b="1" sz="1700">
                <a:solidFill>
                  <a:srgbClr val="43919B"/>
                </a:solidFill>
                <a:latin typeface="Cabin"/>
                <a:ea typeface="Cabin"/>
                <a:cs typeface="Cabin"/>
                <a:sym typeface="Cabin"/>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Objectives">
  <p:cSld name="1_Custom Layout">
    <p:spTree>
      <p:nvGrpSpPr>
        <p:cNvPr id="652" name="Shape 652"/>
        <p:cNvGrpSpPr/>
        <p:nvPr/>
      </p:nvGrpSpPr>
      <p:grpSpPr>
        <a:xfrm>
          <a:off x="0" y="0"/>
          <a:ext cx="0" cy="0"/>
          <a:chOff x="0" y="0"/>
          <a:chExt cx="0" cy="0"/>
        </a:xfrm>
      </p:grpSpPr>
      <p:sp>
        <p:nvSpPr>
          <p:cNvPr id="653" name="Google Shape;653;p87"/>
          <p:cNvSpPr txBox="1"/>
          <p:nvPr/>
        </p:nvSpPr>
        <p:spPr>
          <a:xfrm>
            <a:off x="436777" y="393956"/>
            <a:ext cx="37230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3600">
                <a:solidFill>
                  <a:srgbClr val="43919B"/>
                </a:solidFill>
                <a:latin typeface="Poppins"/>
                <a:ea typeface="Poppins"/>
                <a:cs typeface="Poppins"/>
                <a:sym typeface="Poppins"/>
              </a:rPr>
              <a:t>Objectives</a:t>
            </a:r>
            <a:endParaRPr b="1" sz="3600">
              <a:solidFill>
                <a:srgbClr val="43919B"/>
              </a:solidFill>
              <a:latin typeface="Poppins"/>
              <a:ea typeface="Poppins"/>
              <a:cs typeface="Poppins"/>
              <a:sym typeface="Poppins"/>
            </a:endParaRPr>
          </a:p>
        </p:txBody>
      </p:sp>
      <p:pic>
        <p:nvPicPr>
          <p:cNvPr id="654" name="Google Shape;654;p87"/>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655" name="Google Shape;655;p87"/>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656" name="Google Shape;656;p87"/>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657" name="Google Shape;657;p87"/>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58" name="Google Shape;658;p87"/>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59" name="Google Shape;659;p87"/>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60" name="Google Shape;660;p87"/>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661" name="Google Shape;661;p87"/>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662" name="Google Shape;662;p87"/>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663" name="Google Shape;663;p87"/>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 - F">
  <p:cSld name="1_Custom Layout_1">
    <p:spTree>
      <p:nvGrpSpPr>
        <p:cNvPr id="664" name="Shape 664"/>
        <p:cNvGrpSpPr/>
        <p:nvPr/>
      </p:nvGrpSpPr>
      <p:grpSpPr>
        <a:xfrm>
          <a:off x="0" y="0"/>
          <a:ext cx="0" cy="0"/>
          <a:chOff x="0" y="0"/>
          <a:chExt cx="0" cy="0"/>
        </a:xfrm>
      </p:grpSpPr>
      <p:pic>
        <p:nvPicPr>
          <p:cNvPr id="665" name="Google Shape;665;p88"/>
          <p:cNvPicPr preferRelativeResize="0"/>
          <p:nvPr/>
        </p:nvPicPr>
        <p:blipFill rotWithShape="1">
          <a:blip r:embed="rId2">
            <a:alphaModFix/>
          </a:blip>
          <a:srcRect b="56310" l="0" r="50575" t="0"/>
          <a:stretch/>
        </p:blipFill>
        <p:spPr>
          <a:xfrm rot="5400000">
            <a:off x="579095" y="3479027"/>
            <a:ext cx="1036857" cy="2280765"/>
          </a:xfrm>
          <a:prstGeom prst="rect">
            <a:avLst/>
          </a:prstGeom>
          <a:noFill/>
          <a:ln>
            <a:noFill/>
          </a:ln>
        </p:spPr>
      </p:pic>
      <p:sp>
        <p:nvSpPr>
          <p:cNvPr id="666" name="Google Shape;666;p88"/>
          <p:cNvSpPr/>
          <p:nvPr/>
        </p:nvSpPr>
        <p:spPr>
          <a:xfrm rot="10800000">
            <a:off x="2561175" y="1362675"/>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667" name="Google Shape;667;p88"/>
          <p:cNvPicPr preferRelativeResize="0"/>
          <p:nvPr/>
        </p:nvPicPr>
        <p:blipFill>
          <a:blip r:embed="rId3">
            <a:alphaModFix/>
          </a:blip>
          <a:stretch>
            <a:fillRect/>
          </a:stretch>
        </p:blipFill>
        <p:spPr>
          <a:xfrm>
            <a:off x="7839769" y="743513"/>
            <a:ext cx="759991" cy="761851"/>
          </a:xfrm>
          <a:prstGeom prst="rect">
            <a:avLst/>
          </a:prstGeom>
          <a:noFill/>
          <a:ln>
            <a:noFill/>
          </a:ln>
        </p:spPr>
      </p:pic>
      <p:sp>
        <p:nvSpPr>
          <p:cNvPr id="668" name="Google Shape;668;p88"/>
          <p:cNvSpPr/>
          <p:nvPr/>
        </p:nvSpPr>
        <p:spPr>
          <a:xfrm rot="10800000">
            <a:off x="2561175" y="2275469"/>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69" name="Google Shape;669;p88"/>
          <p:cNvSpPr/>
          <p:nvPr/>
        </p:nvSpPr>
        <p:spPr>
          <a:xfrm rot="10800000">
            <a:off x="2561175" y="3188263"/>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70" name="Google Shape;670;p88"/>
          <p:cNvSpPr/>
          <p:nvPr/>
        </p:nvSpPr>
        <p:spPr>
          <a:xfrm rot="10800000">
            <a:off x="2561175" y="4101056"/>
            <a:ext cx="6611400" cy="723300"/>
          </a:xfrm>
          <a:prstGeom prst="round1Rect">
            <a:avLst>
              <a:gd fmla="val 27987" name="adj"/>
            </a:avLst>
          </a:prstGeom>
          <a:solidFill>
            <a:srgbClr val="FCF8F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71" name="Google Shape;671;p88"/>
          <p:cNvSpPr txBox="1"/>
          <p:nvPr>
            <p:ph type="title"/>
          </p:nvPr>
        </p:nvSpPr>
        <p:spPr>
          <a:xfrm>
            <a:off x="249694" y="183038"/>
            <a:ext cx="6729300" cy="990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spcBef>
                <a:spcPts val="0"/>
              </a:spcBef>
              <a:spcAft>
                <a:spcPts val="0"/>
              </a:spcAft>
              <a:buSzPts val="3200"/>
              <a:buFont typeface="Poppins"/>
              <a:buNone/>
              <a:defRPr b="1" sz="3200">
                <a:latin typeface="Poppins"/>
                <a:ea typeface="Poppins"/>
                <a:cs typeface="Poppins"/>
                <a:sym typeface="Poppins"/>
              </a:defRPr>
            </a:lvl2pPr>
            <a:lvl3pPr lvl="2" rtl="0">
              <a:spcBef>
                <a:spcPts val="0"/>
              </a:spcBef>
              <a:spcAft>
                <a:spcPts val="0"/>
              </a:spcAft>
              <a:buSzPts val="3200"/>
              <a:buFont typeface="Poppins"/>
              <a:buNone/>
              <a:defRPr b="1" sz="3200">
                <a:latin typeface="Poppins"/>
                <a:ea typeface="Poppins"/>
                <a:cs typeface="Poppins"/>
                <a:sym typeface="Poppins"/>
              </a:defRPr>
            </a:lvl3pPr>
            <a:lvl4pPr lvl="3" rtl="0">
              <a:spcBef>
                <a:spcPts val="0"/>
              </a:spcBef>
              <a:spcAft>
                <a:spcPts val="0"/>
              </a:spcAft>
              <a:buSzPts val="3200"/>
              <a:buFont typeface="Poppins"/>
              <a:buNone/>
              <a:defRPr b="1" sz="3200">
                <a:latin typeface="Poppins"/>
                <a:ea typeface="Poppins"/>
                <a:cs typeface="Poppins"/>
                <a:sym typeface="Poppins"/>
              </a:defRPr>
            </a:lvl4pPr>
            <a:lvl5pPr lvl="4" rtl="0">
              <a:spcBef>
                <a:spcPts val="0"/>
              </a:spcBef>
              <a:spcAft>
                <a:spcPts val="0"/>
              </a:spcAft>
              <a:buSzPts val="3200"/>
              <a:buFont typeface="Poppins"/>
              <a:buNone/>
              <a:defRPr b="1" sz="3200">
                <a:latin typeface="Poppins"/>
                <a:ea typeface="Poppins"/>
                <a:cs typeface="Poppins"/>
                <a:sym typeface="Poppins"/>
              </a:defRPr>
            </a:lvl5pPr>
            <a:lvl6pPr lvl="5" rtl="0">
              <a:spcBef>
                <a:spcPts val="0"/>
              </a:spcBef>
              <a:spcAft>
                <a:spcPts val="0"/>
              </a:spcAft>
              <a:buSzPts val="3200"/>
              <a:buFont typeface="Poppins"/>
              <a:buNone/>
              <a:defRPr b="1" sz="3200">
                <a:latin typeface="Poppins"/>
                <a:ea typeface="Poppins"/>
                <a:cs typeface="Poppins"/>
                <a:sym typeface="Poppins"/>
              </a:defRPr>
            </a:lvl6pPr>
            <a:lvl7pPr lvl="6" rtl="0">
              <a:spcBef>
                <a:spcPts val="0"/>
              </a:spcBef>
              <a:spcAft>
                <a:spcPts val="0"/>
              </a:spcAft>
              <a:buSzPts val="3200"/>
              <a:buFont typeface="Poppins"/>
              <a:buNone/>
              <a:defRPr b="1" sz="3200">
                <a:latin typeface="Poppins"/>
                <a:ea typeface="Poppins"/>
                <a:cs typeface="Poppins"/>
                <a:sym typeface="Poppins"/>
              </a:defRPr>
            </a:lvl7pPr>
            <a:lvl8pPr lvl="7" rtl="0">
              <a:spcBef>
                <a:spcPts val="0"/>
              </a:spcBef>
              <a:spcAft>
                <a:spcPts val="0"/>
              </a:spcAft>
              <a:buSzPts val="3200"/>
              <a:buFont typeface="Poppins"/>
              <a:buNone/>
              <a:defRPr b="1" sz="3200">
                <a:latin typeface="Poppins"/>
                <a:ea typeface="Poppins"/>
                <a:cs typeface="Poppins"/>
                <a:sym typeface="Poppins"/>
              </a:defRPr>
            </a:lvl8pPr>
            <a:lvl9pPr lvl="8" rtl="0">
              <a:spcBef>
                <a:spcPts val="0"/>
              </a:spcBef>
              <a:spcAft>
                <a:spcPts val="0"/>
              </a:spcAft>
              <a:buSzPts val="3200"/>
              <a:buFont typeface="Poppins"/>
              <a:buNone/>
              <a:defRPr b="1" sz="3200">
                <a:latin typeface="Poppins"/>
                <a:ea typeface="Poppins"/>
                <a:cs typeface="Poppins"/>
                <a:sym typeface="Poppins"/>
              </a:defRPr>
            </a:lvl9pPr>
          </a:lstStyle>
          <a:p/>
        </p:txBody>
      </p:sp>
      <p:sp>
        <p:nvSpPr>
          <p:cNvPr id="672" name="Google Shape;672;p88"/>
          <p:cNvSpPr txBox="1"/>
          <p:nvPr>
            <p:ph idx="1" type="subTitle"/>
          </p:nvPr>
        </p:nvSpPr>
        <p:spPr>
          <a:xfrm>
            <a:off x="2734819" y="1362600"/>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673" name="Google Shape;673;p88"/>
          <p:cNvSpPr txBox="1"/>
          <p:nvPr>
            <p:ph idx="2" type="subTitle"/>
          </p:nvPr>
        </p:nvSpPr>
        <p:spPr>
          <a:xfrm>
            <a:off x="2734819" y="2275397"/>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674" name="Google Shape;674;p88"/>
          <p:cNvSpPr txBox="1"/>
          <p:nvPr>
            <p:ph idx="3" type="subTitle"/>
          </p:nvPr>
        </p:nvSpPr>
        <p:spPr>
          <a:xfrm>
            <a:off x="2734819" y="3188184"/>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
        <p:nvSpPr>
          <p:cNvPr id="675" name="Google Shape;675;p88"/>
          <p:cNvSpPr txBox="1"/>
          <p:nvPr>
            <p:ph idx="4" type="subTitle"/>
          </p:nvPr>
        </p:nvSpPr>
        <p:spPr>
          <a:xfrm>
            <a:off x="2734819" y="4100981"/>
            <a:ext cx="5864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1pPr>
            <a:lvl2pPr lvl="1"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2pPr>
            <a:lvl3pPr lvl="2"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3pPr>
            <a:lvl4pPr lvl="3"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4pPr>
            <a:lvl5pPr lvl="4"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5pPr>
            <a:lvl6pPr lvl="5"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6pPr>
            <a:lvl7pPr lvl="6"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7pPr>
            <a:lvl8pPr lvl="7"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8pPr>
            <a:lvl9pPr lvl="8" rtl="0">
              <a:spcBef>
                <a:spcPts val="0"/>
              </a:spcBef>
              <a:spcAft>
                <a:spcPts val="0"/>
              </a:spcAft>
              <a:buClr>
                <a:srgbClr val="545758"/>
              </a:buClr>
              <a:buSzPts val="1500"/>
              <a:buFont typeface="Cabin"/>
              <a:buNone/>
              <a:defRPr sz="1500">
                <a:solidFill>
                  <a:srgbClr val="545758"/>
                </a:solidFill>
                <a:latin typeface="Cabin"/>
                <a:ea typeface="Cabin"/>
                <a:cs typeface="Cabin"/>
                <a:sym typeface="Cabin"/>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Paragraph">
  <p:cSld name="2_Custom Layout">
    <p:bg>
      <p:bgPr>
        <a:solidFill>
          <a:srgbClr val="FCF8F0"/>
        </a:solidFill>
      </p:bgPr>
    </p:bg>
    <p:spTree>
      <p:nvGrpSpPr>
        <p:cNvPr id="676" name="Shape 676"/>
        <p:cNvGrpSpPr/>
        <p:nvPr/>
      </p:nvGrpSpPr>
      <p:grpSpPr>
        <a:xfrm>
          <a:off x="0" y="0"/>
          <a:ext cx="0" cy="0"/>
          <a:chOff x="0" y="0"/>
          <a:chExt cx="0" cy="0"/>
        </a:xfrm>
      </p:grpSpPr>
      <p:pic>
        <p:nvPicPr>
          <p:cNvPr id="677" name="Google Shape;677;p89"/>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678" name="Google Shape;678;p89"/>
          <p:cNvPicPr preferRelativeResize="0"/>
          <p:nvPr/>
        </p:nvPicPr>
        <p:blipFill>
          <a:blip r:embed="rId3">
            <a:alphaModFix/>
          </a:blip>
          <a:stretch>
            <a:fillRect/>
          </a:stretch>
        </p:blipFill>
        <p:spPr>
          <a:xfrm>
            <a:off x="581175" y="3753412"/>
            <a:ext cx="947588" cy="921956"/>
          </a:xfrm>
          <a:prstGeom prst="rect">
            <a:avLst/>
          </a:prstGeom>
          <a:noFill/>
          <a:ln>
            <a:noFill/>
          </a:ln>
        </p:spPr>
      </p:pic>
      <p:sp>
        <p:nvSpPr>
          <p:cNvPr id="679" name="Google Shape;679;p89"/>
          <p:cNvSpPr/>
          <p:nvPr/>
        </p:nvSpPr>
        <p:spPr>
          <a:xfrm rot="933714">
            <a:off x="8046520" y="1023098"/>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0" name="Google Shape;680;p89"/>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2400"/>
              <a:buFont typeface="Poppins"/>
              <a:buNone/>
              <a:defRPr b="1" sz="2400">
                <a:solidFill>
                  <a:srgbClr val="43919B"/>
                </a:solidFill>
                <a:latin typeface="Poppins"/>
                <a:ea typeface="Poppins"/>
                <a:cs typeface="Poppins"/>
                <a:sym typeface="Poppins"/>
              </a:defRPr>
            </a:lvl1pPr>
            <a:lvl2pPr lvl="1" rtl="0" algn="ctr">
              <a:spcBef>
                <a:spcPts val="0"/>
              </a:spcBef>
              <a:spcAft>
                <a:spcPts val="0"/>
              </a:spcAft>
              <a:buSzPts val="2400"/>
              <a:buFont typeface="Poppins"/>
              <a:buNone/>
              <a:defRPr b="1" sz="2400">
                <a:latin typeface="Poppins"/>
                <a:ea typeface="Poppins"/>
                <a:cs typeface="Poppins"/>
                <a:sym typeface="Poppins"/>
              </a:defRPr>
            </a:lvl2pPr>
            <a:lvl3pPr lvl="2" rtl="0" algn="ctr">
              <a:spcBef>
                <a:spcPts val="0"/>
              </a:spcBef>
              <a:spcAft>
                <a:spcPts val="0"/>
              </a:spcAft>
              <a:buSzPts val="2400"/>
              <a:buFont typeface="Poppins"/>
              <a:buNone/>
              <a:defRPr b="1" sz="2400">
                <a:latin typeface="Poppins"/>
                <a:ea typeface="Poppins"/>
                <a:cs typeface="Poppins"/>
                <a:sym typeface="Poppins"/>
              </a:defRPr>
            </a:lvl3pPr>
            <a:lvl4pPr lvl="3" rtl="0" algn="ctr">
              <a:spcBef>
                <a:spcPts val="0"/>
              </a:spcBef>
              <a:spcAft>
                <a:spcPts val="0"/>
              </a:spcAft>
              <a:buSzPts val="2400"/>
              <a:buFont typeface="Poppins"/>
              <a:buNone/>
              <a:defRPr b="1" sz="2400">
                <a:latin typeface="Poppins"/>
                <a:ea typeface="Poppins"/>
                <a:cs typeface="Poppins"/>
                <a:sym typeface="Poppins"/>
              </a:defRPr>
            </a:lvl4pPr>
            <a:lvl5pPr lvl="4" rtl="0" algn="ctr">
              <a:spcBef>
                <a:spcPts val="0"/>
              </a:spcBef>
              <a:spcAft>
                <a:spcPts val="0"/>
              </a:spcAft>
              <a:buSzPts val="2400"/>
              <a:buFont typeface="Poppins"/>
              <a:buNone/>
              <a:defRPr b="1" sz="2400">
                <a:latin typeface="Poppins"/>
                <a:ea typeface="Poppins"/>
                <a:cs typeface="Poppins"/>
                <a:sym typeface="Poppins"/>
              </a:defRPr>
            </a:lvl5pPr>
            <a:lvl6pPr lvl="5" rtl="0" algn="ctr">
              <a:spcBef>
                <a:spcPts val="0"/>
              </a:spcBef>
              <a:spcAft>
                <a:spcPts val="0"/>
              </a:spcAft>
              <a:buSzPts val="2400"/>
              <a:buFont typeface="Poppins"/>
              <a:buNone/>
              <a:defRPr b="1" sz="2400">
                <a:latin typeface="Poppins"/>
                <a:ea typeface="Poppins"/>
                <a:cs typeface="Poppins"/>
                <a:sym typeface="Poppins"/>
              </a:defRPr>
            </a:lvl6pPr>
            <a:lvl7pPr lvl="6" rtl="0" algn="ctr">
              <a:spcBef>
                <a:spcPts val="0"/>
              </a:spcBef>
              <a:spcAft>
                <a:spcPts val="0"/>
              </a:spcAft>
              <a:buSzPts val="2400"/>
              <a:buFont typeface="Poppins"/>
              <a:buNone/>
              <a:defRPr b="1" sz="2400">
                <a:latin typeface="Poppins"/>
                <a:ea typeface="Poppins"/>
                <a:cs typeface="Poppins"/>
                <a:sym typeface="Poppins"/>
              </a:defRPr>
            </a:lvl7pPr>
            <a:lvl8pPr lvl="7" rtl="0" algn="ctr">
              <a:spcBef>
                <a:spcPts val="0"/>
              </a:spcBef>
              <a:spcAft>
                <a:spcPts val="0"/>
              </a:spcAft>
              <a:buSzPts val="2400"/>
              <a:buFont typeface="Poppins"/>
              <a:buNone/>
              <a:defRPr b="1" sz="2400">
                <a:latin typeface="Poppins"/>
                <a:ea typeface="Poppins"/>
                <a:cs typeface="Poppins"/>
                <a:sym typeface="Poppins"/>
              </a:defRPr>
            </a:lvl8pPr>
            <a:lvl9pPr lvl="8" rtl="0" algn="ctr">
              <a:spcBef>
                <a:spcPts val="0"/>
              </a:spcBef>
              <a:spcAft>
                <a:spcPts val="0"/>
              </a:spcAft>
              <a:buSzPts val="2400"/>
              <a:buFont typeface="Poppins"/>
              <a:buNone/>
              <a:defRPr b="1" sz="2400">
                <a:latin typeface="Poppins"/>
                <a:ea typeface="Poppins"/>
                <a:cs typeface="Poppins"/>
                <a:sym typeface="Poppins"/>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Light - Title">
  <p:cSld name="3_Custom Layout">
    <p:bg>
      <p:bgPr>
        <a:solidFill>
          <a:srgbClr val="FCF8F0"/>
        </a:solidFill>
      </p:bgPr>
    </p:bg>
    <p:spTree>
      <p:nvGrpSpPr>
        <p:cNvPr id="681" name="Shape 681"/>
        <p:cNvGrpSpPr/>
        <p:nvPr/>
      </p:nvGrpSpPr>
      <p:grpSpPr>
        <a:xfrm>
          <a:off x="0" y="0"/>
          <a:ext cx="0" cy="0"/>
          <a:chOff x="0" y="0"/>
          <a:chExt cx="0" cy="0"/>
        </a:xfrm>
      </p:grpSpPr>
      <p:pic>
        <p:nvPicPr>
          <p:cNvPr id="682" name="Google Shape;682;p90"/>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683" name="Google Shape;683;p90"/>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84" name="Google Shape;684;p90"/>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4100"/>
              <a:buFont typeface="Poppins"/>
              <a:buNone/>
              <a:defRPr b="1" sz="4100">
                <a:solidFill>
                  <a:srgbClr val="43919B"/>
                </a:solidFill>
                <a:latin typeface="Poppins"/>
                <a:ea typeface="Poppins"/>
                <a:cs typeface="Poppins"/>
                <a:sym typeface="Poppins"/>
              </a:defRPr>
            </a:lvl1pPr>
            <a:lvl2pPr lvl="1" rtl="0" algn="ctr">
              <a:spcBef>
                <a:spcPts val="0"/>
              </a:spcBef>
              <a:spcAft>
                <a:spcPts val="0"/>
              </a:spcAft>
              <a:buSzPts val="4100"/>
              <a:buFont typeface="Poppins"/>
              <a:buNone/>
              <a:defRPr b="1" sz="4100">
                <a:latin typeface="Poppins"/>
                <a:ea typeface="Poppins"/>
                <a:cs typeface="Poppins"/>
                <a:sym typeface="Poppins"/>
              </a:defRPr>
            </a:lvl2pPr>
            <a:lvl3pPr lvl="2" rtl="0" algn="ctr">
              <a:spcBef>
                <a:spcPts val="0"/>
              </a:spcBef>
              <a:spcAft>
                <a:spcPts val="0"/>
              </a:spcAft>
              <a:buSzPts val="4100"/>
              <a:buFont typeface="Poppins"/>
              <a:buNone/>
              <a:defRPr b="1" sz="4100">
                <a:latin typeface="Poppins"/>
                <a:ea typeface="Poppins"/>
                <a:cs typeface="Poppins"/>
                <a:sym typeface="Poppins"/>
              </a:defRPr>
            </a:lvl3pPr>
            <a:lvl4pPr lvl="3" rtl="0" algn="ctr">
              <a:spcBef>
                <a:spcPts val="0"/>
              </a:spcBef>
              <a:spcAft>
                <a:spcPts val="0"/>
              </a:spcAft>
              <a:buSzPts val="4100"/>
              <a:buFont typeface="Poppins"/>
              <a:buNone/>
              <a:defRPr b="1" sz="4100">
                <a:latin typeface="Poppins"/>
                <a:ea typeface="Poppins"/>
                <a:cs typeface="Poppins"/>
                <a:sym typeface="Poppins"/>
              </a:defRPr>
            </a:lvl4pPr>
            <a:lvl5pPr lvl="4" rtl="0" algn="ctr">
              <a:spcBef>
                <a:spcPts val="0"/>
              </a:spcBef>
              <a:spcAft>
                <a:spcPts val="0"/>
              </a:spcAft>
              <a:buSzPts val="4100"/>
              <a:buFont typeface="Poppins"/>
              <a:buNone/>
              <a:defRPr b="1" sz="4100">
                <a:latin typeface="Poppins"/>
                <a:ea typeface="Poppins"/>
                <a:cs typeface="Poppins"/>
                <a:sym typeface="Poppins"/>
              </a:defRPr>
            </a:lvl5pPr>
            <a:lvl6pPr lvl="5" rtl="0" algn="ctr">
              <a:spcBef>
                <a:spcPts val="0"/>
              </a:spcBef>
              <a:spcAft>
                <a:spcPts val="0"/>
              </a:spcAft>
              <a:buSzPts val="4100"/>
              <a:buFont typeface="Poppins"/>
              <a:buNone/>
              <a:defRPr b="1" sz="4100">
                <a:latin typeface="Poppins"/>
                <a:ea typeface="Poppins"/>
                <a:cs typeface="Poppins"/>
                <a:sym typeface="Poppins"/>
              </a:defRPr>
            </a:lvl6pPr>
            <a:lvl7pPr lvl="6" rtl="0" algn="ctr">
              <a:spcBef>
                <a:spcPts val="0"/>
              </a:spcBef>
              <a:spcAft>
                <a:spcPts val="0"/>
              </a:spcAft>
              <a:buSzPts val="4100"/>
              <a:buFont typeface="Poppins"/>
              <a:buNone/>
              <a:defRPr b="1" sz="4100">
                <a:latin typeface="Poppins"/>
                <a:ea typeface="Poppins"/>
                <a:cs typeface="Poppins"/>
                <a:sym typeface="Poppins"/>
              </a:defRPr>
            </a:lvl7pPr>
            <a:lvl8pPr lvl="7" rtl="0" algn="ctr">
              <a:spcBef>
                <a:spcPts val="0"/>
              </a:spcBef>
              <a:spcAft>
                <a:spcPts val="0"/>
              </a:spcAft>
              <a:buSzPts val="4100"/>
              <a:buFont typeface="Poppins"/>
              <a:buNone/>
              <a:defRPr b="1" sz="4100">
                <a:latin typeface="Poppins"/>
                <a:ea typeface="Poppins"/>
                <a:cs typeface="Poppins"/>
                <a:sym typeface="Poppins"/>
              </a:defRPr>
            </a:lvl8pPr>
            <a:lvl9pPr lvl="8" rtl="0" algn="ctr">
              <a:spcBef>
                <a:spcPts val="0"/>
              </a:spcBef>
              <a:spcAft>
                <a:spcPts val="0"/>
              </a:spcAft>
              <a:buSzPts val="4100"/>
              <a:buFont typeface="Poppins"/>
              <a:buNone/>
              <a:defRPr b="1" sz="4100">
                <a:latin typeface="Poppins"/>
                <a:ea typeface="Poppins"/>
                <a:cs typeface="Poppins"/>
                <a:sym typeface="Poppins"/>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Paragraph">
  <p:cSld name="4_Custom Layout">
    <p:bg>
      <p:bgPr>
        <a:solidFill>
          <a:srgbClr val="43919B"/>
        </a:solidFill>
      </p:bgPr>
    </p:bg>
    <p:spTree>
      <p:nvGrpSpPr>
        <p:cNvPr id="685" name="Shape 685"/>
        <p:cNvGrpSpPr/>
        <p:nvPr/>
      </p:nvGrpSpPr>
      <p:grpSpPr>
        <a:xfrm>
          <a:off x="0" y="0"/>
          <a:ext cx="0" cy="0"/>
          <a:chOff x="0" y="0"/>
          <a:chExt cx="0" cy="0"/>
        </a:xfrm>
      </p:grpSpPr>
      <p:pic>
        <p:nvPicPr>
          <p:cNvPr id="686" name="Google Shape;686;p91"/>
          <p:cNvPicPr preferRelativeResize="0"/>
          <p:nvPr/>
        </p:nvPicPr>
        <p:blipFill>
          <a:blip r:embed="rId2">
            <a:alphaModFix/>
          </a:blip>
          <a:stretch>
            <a:fillRect/>
          </a:stretch>
        </p:blipFill>
        <p:spPr>
          <a:xfrm>
            <a:off x="7394400" y="328950"/>
            <a:ext cx="825587" cy="827607"/>
          </a:xfrm>
          <a:prstGeom prst="rect">
            <a:avLst/>
          </a:prstGeom>
          <a:noFill/>
          <a:ln>
            <a:noFill/>
          </a:ln>
        </p:spPr>
      </p:pic>
      <p:pic>
        <p:nvPicPr>
          <p:cNvPr id="687" name="Google Shape;687;p91"/>
          <p:cNvPicPr preferRelativeResize="0"/>
          <p:nvPr/>
        </p:nvPicPr>
        <p:blipFill rotWithShape="1">
          <a:blip r:embed="rId3">
            <a:alphaModFix/>
          </a:blip>
          <a:srcRect b="0" l="0" r="0" t="0"/>
          <a:stretch/>
        </p:blipFill>
        <p:spPr>
          <a:xfrm>
            <a:off x="581175" y="3753412"/>
            <a:ext cx="947588" cy="921956"/>
          </a:xfrm>
          <a:prstGeom prst="rect">
            <a:avLst/>
          </a:prstGeom>
          <a:noFill/>
          <a:ln>
            <a:noFill/>
          </a:ln>
        </p:spPr>
      </p:pic>
      <p:sp>
        <p:nvSpPr>
          <p:cNvPr id="688" name="Google Shape;688;p91"/>
          <p:cNvSpPr/>
          <p:nvPr/>
        </p:nvSpPr>
        <p:spPr>
          <a:xfrm rot="933714">
            <a:off x="8046520" y="1023098"/>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89" name="Google Shape;689;p91"/>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1pPr>
            <a:lvl2pPr lvl="1"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2pPr>
            <a:lvl3pPr lvl="2"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3pPr>
            <a:lvl4pPr lvl="3"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4pPr>
            <a:lvl5pPr lvl="4"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5pPr>
            <a:lvl6pPr lvl="5"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6pPr>
            <a:lvl7pPr lvl="6"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7pPr>
            <a:lvl8pPr lvl="7"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8pPr>
            <a:lvl9pPr lvl="8" rtl="0" algn="ctr">
              <a:spcBef>
                <a:spcPts val="0"/>
              </a:spcBef>
              <a:spcAft>
                <a:spcPts val="0"/>
              </a:spcAft>
              <a:buClr>
                <a:schemeClr val="lt1"/>
              </a:buClr>
              <a:buSzPts val="2400"/>
              <a:buFont typeface="Poppins"/>
              <a:buNone/>
              <a:defRPr b="1" sz="2400">
                <a:solidFill>
                  <a:schemeClr val="lt1"/>
                </a:solidFill>
                <a:latin typeface="Poppins"/>
                <a:ea typeface="Poppins"/>
                <a:cs typeface="Poppins"/>
                <a:sym typeface="Poppins"/>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690" name="Shape 690"/>
        <p:cNvGrpSpPr/>
        <p:nvPr/>
      </p:nvGrpSpPr>
      <p:grpSpPr>
        <a:xfrm>
          <a:off x="0" y="0"/>
          <a:ext cx="0" cy="0"/>
          <a:chOff x="0" y="0"/>
          <a:chExt cx="0" cy="0"/>
        </a:xfrm>
      </p:grpSpPr>
      <p:pic>
        <p:nvPicPr>
          <p:cNvPr id="691" name="Google Shape;691;p92"/>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692" name="Google Shape;692;p92"/>
          <p:cNvSpPr/>
          <p:nvPr/>
        </p:nvSpPr>
        <p:spPr>
          <a:xfrm rot="933714">
            <a:off x="787935" y="594473"/>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93" name="Google Shape;693;p92"/>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1pPr>
            <a:lvl2pPr lvl="1"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2pPr>
            <a:lvl3pPr lvl="2"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3pPr>
            <a:lvl4pPr lvl="3"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4pPr>
            <a:lvl5pPr lvl="4"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5pPr>
            <a:lvl6pPr lvl="5"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6pPr>
            <a:lvl7pPr lvl="6"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7pPr>
            <a:lvl8pPr lvl="7"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8pPr>
            <a:lvl9pPr lvl="8"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ext Slide - Dark - Title">
  <p:cSld name="5_Custom Layout">
    <p:bg>
      <p:bgPr>
        <a:solidFill>
          <a:srgbClr val="43919B"/>
        </a:solidFill>
      </p:bgPr>
    </p:bg>
    <p:spTree>
      <p:nvGrpSpPr>
        <p:cNvPr id="66" name="Shape 66"/>
        <p:cNvGrpSpPr/>
        <p:nvPr/>
      </p:nvGrpSpPr>
      <p:grpSpPr>
        <a:xfrm>
          <a:off x="0" y="0"/>
          <a:ext cx="0" cy="0"/>
          <a:chOff x="0" y="0"/>
          <a:chExt cx="0" cy="0"/>
        </a:xfrm>
      </p:grpSpPr>
      <p:pic>
        <p:nvPicPr>
          <p:cNvPr id="67" name="Google Shape;67;p10"/>
          <p:cNvPicPr preferRelativeResize="0"/>
          <p:nvPr/>
        </p:nvPicPr>
        <p:blipFill rotWithShape="1">
          <a:blip r:embed="rId2">
            <a:alphaModFix/>
          </a:blip>
          <a:srcRect b="29922" l="0" r="0" t="0"/>
          <a:stretch/>
        </p:blipFill>
        <p:spPr>
          <a:xfrm>
            <a:off x="7008638" y="4315894"/>
            <a:ext cx="1178101" cy="827607"/>
          </a:xfrm>
          <a:prstGeom prst="rect">
            <a:avLst/>
          </a:prstGeom>
          <a:noFill/>
          <a:ln>
            <a:noFill/>
          </a:ln>
        </p:spPr>
      </p:pic>
      <p:sp>
        <p:nvSpPr>
          <p:cNvPr id="68" name="Google Shape;68;p10"/>
          <p:cNvSpPr/>
          <p:nvPr/>
        </p:nvSpPr>
        <p:spPr>
          <a:xfrm rot="933714">
            <a:off x="787935" y="594473"/>
            <a:ext cx="535636" cy="470566"/>
          </a:xfrm>
          <a:prstGeom prst="heart">
            <a:avLst/>
          </a:prstGeom>
          <a:solidFill>
            <a:srgbClr val="FCF2D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9" name="Google Shape;69;p10"/>
          <p:cNvSpPr txBox="1"/>
          <p:nvPr>
            <p:ph type="title"/>
          </p:nvPr>
        </p:nvSpPr>
        <p:spPr>
          <a:xfrm>
            <a:off x="1207350" y="1180463"/>
            <a:ext cx="6729300" cy="27825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1pPr>
            <a:lvl2pPr lvl="1"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2pPr>
            <a:lvl3pPr lvl="2"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3pPr>
            <a:lvl4pPr lvl="3"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4pPr>
            <a:lvl5pPr lvl="4"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5pPr>
            <a:lvl6pPr lvl="5"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6pPr>
            <a:lvl7pPr lvl="6"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7pPr>
            <a:lvl8pPr lvl="7"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8pPr>
            <a:lvl9pPr lvl="8" rtl="0" algn="ctr">
              <a:spcBef>
                <a:spcPts val="0"/>
              </a:spcBef>
              <a:spcAft>
                <a:spcPts val="0"/>
              </a:spcAft>
              <a:buClr>
                <a:schemeClr val="lt1"/>
              </a:buClr>
              <a:buSzPts val="4100"/>
              <a:buFont typeface="Poppins"/>
              <a:buNone/>
              <a:defRPr b="1" sz="4100">
                <a:solidFill>
                  <a:schemeClr val="lt1"/>
                </a:solidFill>
                <a:latin typeface="Poppins"/>
                <a:ea typeface="Poppins"/>
                <a:cs typeface="Poppins"/>
                <a:sym typeface="Poppins"/>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Yellow">
  <p:cSld name="6_Custom Layout">
    <p:bg>
      <p:bgPr>
        <a:solidFill>
          <a:schemeClr val="accent4"/>
        </a:solidFill>
      </p:bgPr>
    </p:bg>
    <p:spTree>
      <p:nvGrpSpPr>
        <p:cNvPr id="694" name="Shape 694"/>
        <p:cNvGrpSpPr/>
        <p:nvPr/>
      </p:nvGrpSpPr>
      <p:grpSpPr>
        <a:xfrm>
          <a:off x="0" y="0"/>
          <a:ext cx="0" cy="0"/>
          <a:chOff x="0" y="0"/>
          <a:chExt cx="0" cy="0"/>
        </a:xfrm>
      </p:grpSpPr>
      <p:pic>
        <p:nvPicPr>
          <p:cNvPr id="695" name="Google Shape;695;p93"/>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696" name="Google Shape;696;p93"/>
          <p:cNvSpPr/>
          <p:nvPr>
            <p:ph idx="2" type="pic"/>
          </p:nvPr>
        </p:nvSpPr>
        <p:spPr>
          <a:xfrm>
            <a:off x="736200" y="697613"/>
            <a:ext cx="7671600" cy="3748200"/>
          </a:xfrm>
          <a:prstGeom prst="roundRect">
            <a:avLst>
              <a:gd fmla="val 16667" name="adj"/>
            </a:avLst>
          </a:prstGeom>
          <a:noFill/>
          <a:ln>
            <a:noFill/>
          </a:ln>
        </p:spPr>
      </p:sp>
      <p:sp>
        <p:nvSpPr>
          <p:cNvPr id="697" name="Google Shape;697;p93"/>
          <p:cNvSpPr/>
          <p:nvPr/>
        </p:nvSpPr>
        <p:spPr>
          <a:xfrm rot="933714">
            <a:off x="787935" y="594473"/>
            <a:ext cx="535636" cy="470566"/>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698" name="Google Shape;698;p93"/>
          <p:cNvGrpSpPr/>
          <p:nvPr/>
        </p:nvGrpSpPr>
        <p:grpSpPr>
          <a:xfrm>
            <a:off x="4350628" y="2217887"/>
            <a:ext cx="557044" cy="707722"/>
            <a:chOff x="5576150" y="1977075"/>
            <a:chExt cx="742725" cy="1133625"/>
          </a:xfrm>
        </p:grpSpPr>
        <p:sp>
          <p:nvSpPr>
            <p:cNvPr id="699" name="Google Shape;699;p93"/>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0" name="Google Shape;700;p93"/>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 Coral">
  <p:cSld name="7_Custom Layout">
    <p:bg>
      <p:bgPr>
        <a:solidFill>
          <a:schemeClr val="accent6"/>
        </a:solidFill>
      </p:bgPr>
    </p:bg>
    <p:spTree>
      <p:nvGrpSpPr>
        <p:cNvPr id="701" name="Shape 701"/>
        <p:cNvGrpSpPr/>
        <p:nvPr/>
      </p:nvGrpSpPr>
      <p:grpSpPr>
        <a:xfrm>
          <a:off x="0" y="0"/>
          <a:ext cx="0" cy="0"/>
          <a:chOff x="0" y="0"/>
          <a:chExt cx="0" cy="0"/>
        </a:xfrm>
      </p:grpSpPr>
      <p:pic>
        <p:nvPicPr>
          <p:cNvPr id="702" name="Google Shape;702;p94"/>
          <p:cNvPicPr preferRelativeResize="0"/>
          <p:nvPr/>
        </p:nvPicPr>
        <p:blipFill rotWithShape="1">
          <a:blip r:embed="rId2">
            <a:alphaModFix/>
          </a:blip>
          <a:srcRect b="39700" l="0" r="0" t="0"/>
          <a:stretch/>
        </p:blipFill>
        <p:spPr>
          <a:xfrm>
            <a:off x="6713981" y="3882712"/>
            <a:ext cx="2148956" cy="1260788"/>
          </a:xfrm>
          <a:prstGeom prst="rect">
            <a:avLst/>
          </a:prstGeom>
          <a:noFill/>
          <a:ln>
            <a:noFill/>
          </a:ln>
        </p:spPr>
      </p:pic>
      <p:sp>
        <p:nvSpPr>
          <p:cNvPr id="703" name="Google Shape;703;p94"/>
          <p:cNvSpPr/>
          <p:nvPr>
            <p:ph idx="2" type="pic"/>
          </p:nvPr>
        </p:nvSpPr>
        <p:spPr>
          <a:xfrm>
            <a:off x="736200" y="697613"/>
            <a:ext cx="7671600" cy="3748200"/>
          </a:xfrm>
          <a:prstGeom prst="roundRect">
            <a:avLst>
              <a:gd fmla="val 16667" name="adj"/>
            </a:avLst>
          </a:prstGeom>
          <a:noFill/>
          <a:ln>
            <a:noFill/>
          </a:ln>
        </p:spPr>
      </p:sp>
      <p:sp>
        <p:nvSpPr>
          <p:cNvPr id="704" name="Google Shape;704;p94"/>
          <p:cNvSpPr/>
          <p:nvPr/>
        </p:nvSpPr>
        <p:spPr>
          <a:xfrm rot="933714">
            <a:off x="787935" y="594473"/>
            <a:ext cx="535636" cy="470566"/>
          </a:xfrm>
          <a:prstGeom prst="heart">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705" name="Google Shape;705;p94"/>
          <p:cNvGrpSpPr/>
          <p:nvPr/>
        </p:nvGrpSpPr>
        <p:grpSpPr>
          <a:xfrm>
            <a:off x="4350628" y="2217887"/>
            <a:ext cx="557044" cy="707722"/>
            <a:chOff x="5576150" y="1977075"/>
            <a:chExt cx="742725" cy="1133625"/>
          </a:xfrm>
        </p:grpSpPr>
        <p:sp>
          <p:nvSpPr>
            <p:cNvPr id="706" name="Google Shape;706;p94"/>
            <p:cNvSpPr/>
            <p:nvPr/>
          </p:nvSpPr>
          <p:spPr>
            <a:xfrm rot="5400000">
              <a:off x="5399750" y="2239200"/>
              <a:ext cx="1047900" cy="695100"/>
            </a:xfrm>
            <a:prstGeom prst="triangle">
              <a:avLst>
                <a:gd fmla="val 50000" name="adj"/>
              </a:avLst>
            </a:prstGeom>
            <a:solidFill>
              <a:srgbClr val="0E515A">
                <a:alpha val="5294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7" name="Google Shape;707;p94"/>
            <p:cNvSpPr/>
            <p:nvPr/>
          </p:nvSpPr>
          <p:spPr>
            <a:xfrm rot="5400000">
              <a:off x="5447375" y="2153475"/>
              <a:ext cx="1047900" cy="695100"/>
            </a:xfrm>
            <a:prstGeom prst="triangle">
              <a:avLst>
                <a:gd fmla="val 50000" name="adj"/>
              </a:avLst>
            </a:prstGeom>
            <a:solidFill>
              <a:srgbClr val="FCF8F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Bold Text">
  <p:cSld name="8_Custom Layout">
    <p:spTree>
      <p:nvGrpSpPr>
        <p:cNvPr id="708" name="Shape 708"/>
        <p:cNvGrpSpPr/>
        <p:nvPr/>
      </p:nvGrpSpPr>
      <p:grpSpPr>
        <a:xfrm>
          <a:off x="0" y="0"/>
          <a:ext cx="0" cy="0"/>
          <a:chOff x="0" y="0"/>
          <a:chExt cx="0" cy="0"/>
        </a:xfrm>
      </p:grpSpPr>
      <p:pic>
        <p:nvPicPr>
          <p:cNvPr id="709" name="Google Shape;709;p95"/>
          <p:cNvPicPr preferRelativeResize="0"/>
          <p:nvPr/>
        </p:nvPicPr>
        <p:blipFill rotWithShape="1">
          <a:blip r:embed="rId2">
            <a:alphaModFix/>
          </a:blip>
          <a:srcRect b="54859" l="0" r="0" t="0"/>
          <a:stretch/>
        </p:blipFill>
        <p:spPr>
          <a:xfrm>
            <a:off x="3045469" y="4532868"/>
            <a:ext cx="1349437" cy="610632"/>
          </a:xfrm>
          <a:prstGeom prst="rect">
            <a:avLst/>
          </a:prstGeom>
          <a:noFill/>
          <a:ln>
            <a:noFill/>
          </a:ln>
        </p:spPr>
      </p:pic>
      <p:sp>
        <p:nvSpPr>
          <p:cNvPr id="710" name="Google Shape;710;p95"/>
          <p:cNvSpPr/>
          <p:nvPr/>
        </p:nvSpPr>
        <p:spPr>
          <a:xfrm rot="935460">
            <a:off x="7857370" y="179013"/>
            <a:ext cx="426389" cy="345662"/>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11" name="Google Shape;711;p95"/>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712" name="Google Shape;712;p95"/>
          <p:cNvSpPr txBox="1"/>
          <p:nvPr>
            <p:ph idx="2" type="title"/>
          </p:nvPr>
        </p:nvSpPr>
        <p:spPr>
          <a:xfrm>
            <a:off x="685800"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713" name="Google Shape;713;p95"/>
          <p:cNvSpPr txBox="1"/>
          <p:nvPr>
            <p:ph idx="3" type="title"/>
          </p:nvPr>
        </p:nvSpPr>
        <p:spPr>
          <a:xfrm>
            <a:off x="4692994" y="2426438"/>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714" name="Google Shape;714;p95"/>
          <p:cNvSpPr txBox="1"/>
          <p:nvPr>
            <p:ph idx="1" type="subTitle"/>
          </p:nvPr>
        </p:nvSpPr>
        <p:spPr>
          <a:xfrm>
            <a:off x="6858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
        <p:nvSpPr>
          <p:cNvPr id="715" name="Google Shape;715;p95"/>
          <p:cNvSpPr txBox="1"/>
          <p:nvPr>
            <p:ph idx="4" type="subTitle"/>
          </p:nvPr>
        </p:nvSpPr>
        <p:spPr>
          <a:xfrm>
            <a:off x="4686300" y="1745438"/>
            <a:ext cx="3350700" cy="7233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1pPr>
            <a:lvl2pPr lvl="1"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2pPr>
            <a:lvl3pPr lvl="2"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3pPr>
            <a:lvl4pPr lvl="3"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4pPr>
            <a:lvl5pPr lvl="4"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5pPr>
            <a:lvl6pPr lvl="5"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6pPr>
            <a:lvl7pPr lvl="6"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7pPr>
            <a:lvl8pPr lvl="7"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8pPr>
            <a:lvl9pPr lvl="8" rtl="0">
              <a:spcBef>
                <a:spcPts val="0"/>
              </a:spcBef>
              <a:spcAft>
                <a:spcPts val="0"/>
              </a:spcAft>
              <a:buClr>
                <a:srgbClr val="FF816A"/>
              </a:buClr>
              <a:buSzPts val="1800"/>
              <a:buFont typeface="Cabin"/>
              <a:buNone/>
              <a:defRPr b="1" sz="1800">
                <a:solidFill>
                  <a:srgbClr val="FF816A"/>
                </a:solidFill>
                <a:latin typeface="Cabin"/>
                <a:ea typeface="Cabin"/>
                <a:cs typeface="Cabin"/>
                <a:sym typeface="Cabin"/>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Heading and paragraph">
  <p:cSld name="9_Custom Layout">
    <p:spTree>
      <p:nvGrpSpPr>
        <p:cNvPr id="716" name="Shape 716"/>
        <p:cNvGrpSpPr/>
        <p:nvPr/>
      </p:nvGrpSpPr>
      <p:grpSpPr>
        <a:xfrm>
          <a:off x="0" y="0"/>
          <a:ext cx="0" cy="0"/>
          <a:chOff x="0" y="0"/>
          <a:chExt cx="0" cy="0"/>
        </a:xfrm>
      </p:grpSpPr>
      <p:pic>
        <p:nvPicPr>
          <p:cNvPr id="717" name="Google Shape;717;p96"/>
          <p:cNvPicPr preferRelativeResize="0"/>
          <p:nvPr/>
        </p:nvPicPr>
        <p:blipFill rotWithShape="1">
          <a:blip r:embed="rId2">
            <a:alphaModFix/>
          </a:blip>
          <a:srcRect b="54859" l="25164" r="7" t="0"/>
          <a:stretch/>
        </p:blipFill>
        <p:spPr>
          <a:xfrm rot="5400000">
            <a:off x="-229370" y="243657"/>
            <a:ext cx="1160496" cy="701757"/>
          </a:xfrm>
          <a:prstGeom prst="rect">
            <a:avLst/>
          </a:prstGeom>
          <a:noFill/>
          <a:ln>
            <a:noFill/>
          </a:ln>
        </p:spPr>
      </p:pic>
      <p:pic>
        <p:nvPicPr>
          <p:cNvPr id="718" name="Google Shape;718;p96"/>
          <p:cNvPicPr preferRelativeResize="0"/>
          <p:nvPr/>
        </p:nvPicPr>
        <p:blipFill rotWithShape="1">
          <a:blip r:embed="rId3">
            <a:alphaModFix/>
          </a:blip>
          <a:srcRect b="0" l="0" r="0" t="42660"/>
          <a:stretch/>
        </p:blipFill>
        <p:spPr>
          <a:xfrm rot="10800000">
            <a:off x="8031131" y="4682063"/>
            <a:ext cx="827119" cy="461438"/>
          </a:xfrm>
          <a:prstGeom prst="rect">
            <a:avLst/>
          </a:prstGeom>
          <a:noFill/>
          <a:ln>
            <a:noFill/>
          </a:ln>
        </p:spPr>
      </p:pic>
      <p:sp>
        <p:nvSpPr>
          <p:cNvPr id="719" name="Google Shape;719;p96"/>
          <p:cNvSpPr txBox="1"/>
          <p:nvPr>
            <p:ph type="title"/>
          </p:nvPr>
        </p:nvSpPr>
        <p:spPr>
          <a:xfrm>
            <a:off x="1602563" y="297338"/>
            <a:ext cx="5938800" cy="12588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rgbClr val="43919B"/>
              </a:buClr>
              <a:buSzPts val="3200"/>
              <a:buFont typeface="Poppins"/>
              <a:buNone/>
              <a:defRPr b="1" sz="3200">
                <a:solidFill>
                  <a:srgbClr val="43919B"/>
                </a:solidFill>
                <a:latin typeface="Poppins"/>
                <a:ea typeface="Poppins"/>
                <a:cs typeface="Poppins"/>
                <a:sym typeface="Poppins"/>
              </a:defRPr>
            </a:lvl1pPr>
            <a:lvl2pPr lvl="1" rtl="0" algn="ctr">
              <a:spcBef>
                <a:spcPts val="0"/>
              </a:spcBef>
              <a:spcAft>
                <a:spcPts val="0"/>
              </a:spcAft>
              <a:buSzPts val="3200"/>
              <a:buFont typeface="Poppins"/>
              <a:buNone/>
              <a:defRPr b="1" sz="3200">
                <a:latin typeface="Poppins"/>
                <a:ea typeface="Poppins"/>
                <a:cs typeface="Poppins"/>
                <a:sym typeface="Poppins"/>
              </a:defRPr>
            </a:lvl2pPr>
            <a:lvl3pPr lvl="2" rtl="0" algn="ctr">
              <a:spcBef>
                <a:spcPts val="0"/>
              </a:spcBef>
              <a:spcAft>
                <a:spcPts val="0"/>
              </a:spcAft>
              <a:buSzPts val="3200"/>
              <a:buFont typeface="Poppins"/>
              <a:buNone/>
              <a:defRPr b="1" sz="3200">
                <a:latin typeface="Poppins"/>
                <a:ea typeface="Poppins"/>
                <a:cs typeface="Poppins"/>
                <a:sym typeface="Poppins"/>
              </a:defRPr>
            </a:lvl3pPr>
            <a:lvl4pPr lvl="3" rtl="0" algn="ctr">
              <a:spcBef>
                <a:spcPts val="0"/>
              </a:spcBef>
              <a:spcAft>
                <a:spcPts val="0"/>
              </a:spcAft>
              <a:buSzPts val="3200"/>
              <a:buFont typeface="Poppins"/>
              <a:buNone/>
              <a:defRPr b="1" sz="3200">
                <a:latin typeface="Poppins"/>
                <a:ea typeface="Poppins"/>
                <a:cs typeface="Poppins"/>
                <a:sym typeface="Poppins"/>
              </a:defRPr>
            </a:lvl4pPr>
            <a:lvl5pPr lvl="4" rtl="0" algn="ctr">
              <a:spcBef>
                <a:spcPts val="0"/>
              </a:spcBef>
              <a:spcAft>
                <a:spcPts val="0"/>
              </a:spcAft>
              <a:buSzPts val="3200"/>
              <a:buFont typeface="Poppins"/>
              <a:buNone/>
              <a:defRPr b="1" sz="3200">
                <a:latin typeface="Poppins"/>
                <a:ea typeface="Poppins"/>
                <a:cs typeface="Poppins"/>
                <a:sym typeface="Poppins"/>
              </a:defRPr>
            </a:lvl5pPr>
            <a:lvl6pPr lvl="5" rtl="0" algn="ctr">
              <a:spcBef>
                <a:spcPts val="0"/>
              </a:spcBef>
              <a:spcAft>
                <a:spcPts val="0"/>
              </a:spcAft>
              <a:buSzPts val="3200"/>
              <a:buFont typeface="Poppins"/>
              <a:buNone/>
              <a:defRPr b="1" sz="3200">
                <a:latin typeface="Poppins"/>
                <a:ea typeface="Poppins"/>
                <a:cs typeface="Poppins"/>
                <a:sym typeface="Poppins"/>
              </a:defRPr>
            </a:lvl6pPr>
            <a:lvl7pPr lvl="6" rtl="0" algn="ctr">
              <a:spcBef>
                <a:spcPts val="0"/>
              </a:spcBef>
              <a:spcAft>
                <a:spcPts val="0"/>
              </a:spcAft>
              <a:buSzPts val="3200"/>
              <a:buFont typeface="Poppins"/>
              <a:buNone/>
              <a:defRPr b="1" sz="3200">
                <a:latin typeface="Poppins"/>
                <a:ea typeface="Poppins"/>
                <a:cs typeface="Poppins"/>
                <a:sym typeface="Poppins"/>
              </a:defRPr>
            </a:lvl7pPr>
            <a:lvl8pPr lvl="7" rtl="0" algn="ctr">
              <a:spcBef>
                <a:spcPts val="0"/>
              </a:spcBef>
              <a:spcAft>
                <a:spcPts val="0"/>
              </a:spcAft>
              <a:buSzPts val="3200"/>
              <a:buFont typeface="Poppins"/>
              <a:buNone/>
              <a:defRPr b="1" sz="3200">
                <a:latin typeface="Poppins"/>
                <a:ea typeface="Poppins"/>
                <a:cs typeface="Poppins"/>
                <a:sym typeface="Poppins"/>
              </a:defRPr>
            </a:lvl8pPr>
            <a:lvl9pPr lvl="8" rtl="0" algn="ctr">
              <a:spcBef>
                <a:spcPts val="0"/>
              </a:spcBef>
              <a:spcAft>
                <a:spcPts val="0"/>
              </a:spcAft>
              <a:buSzPts val="3200"/>
              <a:buFont typeface="Poppins"/>
              <a:buNone/>
              <a:defRPr b="1" sz="3200">
                <a:latin typeface="Poppins"/>
                <a:ea typeface="Poppins"/>
                <a:cs typeface="Poppins"/>
                <a:sym typeface="Poppins"/>
              </a:defRPr>
            </a:lvl9pPr>
          </a:lstStyle>
          <a:p/>
        </p:txBody>
      </p:sp>
      <p:sp>
        <p:nvSpPr>
          <p:cNvPr id="720" name="Google Shape;720;p96"/>
          <p:cNvSpPr txBox="1"/>
          <p:nvPr>
            <p:ph idx="2" type="title"/>
          </p:nvPr>
        </p:nvSpPr>
        <p:spPr>
          <a:xfrm>
            <a:off x="685800" y="1941431"/>
            <a:ext cx="3155100" cy="827700"/>
          </a:xfrm>
          <a:prstGeom prst="rect">
            <a:avLst/>
          </a:prstGeom>
          <a:noFill/>
          <a:ln>
            <a:noFill/>
          </a:ln>
        </p:spPr>
        <p:txBody>
          <a:bodyPr anchorCtr="0" anchor="t" bIns="68575" lIns="68575" spcFirstLastPara="1" rIns="68575" wrap="square" tIns="68575">
            <a:noAutofit/>
          </a:bodyPr>
          <a:lstStyle>
            <a:lvl1pPr lvl="0" rtl="0">
              <a:lnSpc>
                <a:spcPct val="115000"/>
              </a:lnSpc>
              <a:spcBef>
                <a:spcPts val="0"/>
              </a:spcBef>
              <a:spcAft>
                <a:spcPts val="0"/>
              </a:spcAft>
              <a:buClr>
                <a:srgbClr val="43919B"/>
              </a:buClr>
              <a:buSzPts val="2000"/>
              <a:buFont typeface="Poppins"/>
              <a:buNone/>
              <a:defRPr b="1" sz="2000">
                <a:solidFill>
                  <a:srgbClr val="43919B"/>
                </a:solidFill>
                <a:latin typeface="Poppins"/>
                <a:ea typeface="Poppins"/>
                <a:cs typeface="Poppins"/>
                <a:sym typeface="Poppins"/>
              </a:defRPr>
            </a:lvl1pPr>
            <a:lvl2pPr lvl="1" rtl="0">
              <a:lnSpc>
                <a:spcPct val="115000"/>
              </a:lnSpc>
              <a:spcBef>
                <a:spcPts val="0"/>
              </a:spcBef>
              <a:spcAft>
                <a:spcPts val="0"/>
              </a:spcAft>
              <a:buSzPts val="2000"/>
              <a:buFont typeface="Poppins"/>
              <a:buNone/>
              <a:defRPr b="1" sz="2000">
                <a:latin typeface="Poppins"/>
                <a:ea typeface="Poppins"/>
                <a:cs typeface="Poppins"/>
                <a:sym typeface="Poppins"/>
              </a:defRPr>
            </a:lvl2pPr>
            <a:lvl3pPr lvl="2" rtl="0">
              <a:lnSpc>
                <a:spcPct val="115000"/>
              </a:lnSpc>
              <a:spcBef>
                <a:spcPts val="0"/>
              </a:spcBef>
              <a:spcAft>
                <a:spcPts val="0"/>
              </a:spcAft>
              <a:buSzPts val="2000"/>
              <a:buFont typeface="Poppins"/>
              <a:buNone/>
              <a:defRPr b="1" sz="2000">
                <a:latin typeface="Poppins"/>
                <a:ea typeface="Poppins"/>
                <a:cs typeface="Poppins"/>
                <a:sym typeface="Poppins"/>
              </a:defRPr>
            </a:lvl3pPr>
            <a:lvl4pPr lvl="3" rtl="0">
              <a:lnSpc>
                <a:spcPct val="115000"/>
              </a:lnSpc>
              <a:spcBef>
                <a:spcPts val="0"/>
              </a:spcBef>
              <a:spcAft>
                <a:spcPts val="0"/>
              </a:spcAft>
              <a:buSzPts val="2000"/>
              <a:buFont typeface="Poppins"/>
              <a:buNone/>
              <a:defRPr b="1" sz="2000">
                <a:latin typeface="Poppins"/>
                <a:ea typeface="Poppins"/>
                <a:cs typeface="Poppins"/>
                <a:sym typeface="Poppins"/>
              </a:defRPr>
            </a:lvl4pPr>
            <a:lvl5pPr lvl="4" rtl="0">
              <a:lnSpc>
                <a:spcPct val="115000"/>
              </a:lnSpc>
              <a:spcBef>
                <a:spcPts val="0"/>
              </a:spcBef>
              <a:spcAft>
                <a:spcPts val="0"/>
              </a:spcAft>
              <a:buSzPts val="2000"/>
              <a:buFont typeface="Poppins"/>
              <a:buNone/>
              <a:defRPr b="1" sz="2000">
                <a:latin typeface="Poppins"/>
                <a:ea typeface="Poppins"/>
                <a:cs typeface="Poppins"/>
                <a:sym typeface="Poppins"/>
              </a:defRPr>
            </a:lvl5pPr>
            <a:lvl6pPr lvl="5" rtl="0">
              <a:lnSpc>
                <a:spcPct val="115000"/>
              </a:lnSpc>
              <a:spcBef>
                <a:spcPts val="0"/>
              </a:spcBef>
              <a:spcAft>
                <a:spcPts val="0"/>
              </a:spcAft>
              <a:buSzPts val="2000"/>
              <a:buFont typeface="Poppins"/>
              <a:buNone/>
              <a:defRPr b="1" sz="2000">
                <a:latin typeface="Poppins"/>
                <a:ea typeface="Poppins"/>
                <a:cs typeface="Poppins"/>
                <a:sym typeface="Poppins"/>
              </a:defRPr>
            </a:lvl6pPr>
            <a:lvl7pPr lvl="6" rtl="0">
              <a:lnSpc>
                <a:spcPct val="115000"/>
              </a:lnSpc>
              <a:spcBef>
                <a:spcPts val="0"/>
              </a:spcBef>
              <a:spcAft>
                <a:spcPts val="0"/>
              </a:spcAft>
              <a:buSzPts val="2000"/>
              <a:buFont typeface="Poppins"/>
              <a:buNone/>
              <a:defRPr b="1" sz="2000">
                <a:latin typeface="Poppins"/>
                <a:ea typeface="Poppins"/>
                <a:cs typeface="Poppins"/>
                <a:sym typeface="Poppins"/>
              </a:defRPr>
            </a:lvl7pPr>
            <a:lvl8pPr lvl="7" rtl="0">
              <a:lnSpc>
                <a:spcPct val="115000"/>
              </a:lnSpc>
              <a:spcBef>
                <a:spcPts val="0"/>
              </a:spcBef>
              <a:spcAft>
                <a:spcPts val="0"/>
              </a:spcAft>
              <a:buSzPts val="2000"/>
              <a:buFont typeface="Poppins"/>
              <a:buNone/>
              <a:defRPr b="1" sz="2000">
                <a:latin typeface="Poppins"/>
                <a:ea typeface="Poppins"/>
                <a:cs typeface="Poppins"/>
                <a:sym typeface="Poppins"/>
              </a:defRPr>
            </a:lvl8pPr>
            <a:lvl9pPr lvl="8" rtl="0">
              <a:lnSpc>
                <a:spcPct val="115000"/>
              </a:lnSpc>
              <a:spcBef>
                <a:spcPts val="0"/>
              </a:spcBef>
              <a:spcAft>
                <a:spcPts val="0"/>
              </a:spcAft>
              <a:buSzPts val="2000"/>
              <a:buFont typeface="Poppins"/>
              <a:buNone/>
              <a:defRPr b="1" sz="2000">
                <a:latin typeface="Poppins"/>
                <a:ea typeface="Poppins"/>
                <a:cs typeface="Poppins"/>
                <a:sym typeface="Poppins"/>
              </a:defRPr>
            </a:lvl9pPr>
          </a:lstStyle>
          <a:p/>
        </p:txBody>
      </p:sp>
      <p:sp>
        <p:nvSpPr>
          <p:cNvPr id="721" name="Google Shape;721;p96"/>
          <p:cNvSpPr txBox="1"/>
          <p:nvPr>
            <p:ph idx="1" type="body"/>
          </p:nvPr>
        </p:nvSpPr>
        <p:spPr>
          <a:xfrm>
            <a:off x="4366050" y="1955456"/>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Char char="■"/>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A">
  <p:cSld name="10_Custom Layout">
    <p:spTree>
      <p:nvGrpSpPr>
        <p:cNvPr id="722" name="Shape 722"/>
        <p:cNvGrpSpPr/>
        <p:nvPr/>
      </p:nvGrpSpPr>
      <p:grpSpPr>
        <a:xfrm>
          <a:off x="0" y="0"/>
          <a:ext cx="0" cy="0"/>
          <a:chOff x="0" y="0"/>
          <a:chExt cx="0" cy="0"/>
        </a:xfrm>
      </p:grpSpPr>
      <p:sp>
        <p:nvSpPr>
          <p:cNvPr id="723" name="Google Shape;723;p97"/>
          <p:cNvSpPr/>
          <p:nvPr>
            <p:ph idx="2" type="pic"/>
          </p:nvPr>
        </p:nvSpPr>
        <p:spPr>
          <a:xfrm>
            <a:off x="5257800" y="2039006"/>
            <a:ext cx="2976900" cy="2561700"/>
          </a:xfrm>
          <a:prstGeom prst="roundRect">
            <a:avLst>
              <a:gd fmla="val 16667" name="adj"/>
            </a:avLst>
          </a:prstGeom>
          <a:noFill/>
          <a:ln>
            <a:noFill/>
          </a:ln>
        </p:spPr>
      </p:sp>
      <p:pic>
        <p:nvPicPr>
          <p:cNvPr id="724" name="Google Shape;724;p97"/>
          <p:cNvPicPr preferRelativeResize="0"/>
          <p:nvPr/>
        </p:nvPicPr>
        <p:blipFill rotWithShape="1">
          <a:blip r:embed="rId2">
            <a:alphaModFix/>
          </a:blip>
          <a:srcRect b="38970" l="43" r="37201" t="-399"/>
          <a:stretch/>
        </p:blipFill>
        <p:spPr>
          <a:xfrm rot="-5400000">
            <a:off x="6876057" y="-1029844"/>
            <a:ext cx="1252387" cy="3312077"/>
          </a:xfrm>
          <a:prstGeom prst="rect">
            <a:avLst/>
          </a:prstGeom>
          <a:noFill/>
          <a:ln>
            <a:noFill/>
          </a:ln>
        </p:spPr>
      </p:pic>
      <p:pic>
        <p:nvPicPr>
          <p:cNvPr id="725" name="Google Shape;725;p97"/>
          <p:cNvPicPr preferRelativeResize="0"/>
          <p:nvPr/>
        </p:nvPicPr>
        <p:blipFill rotWithShape="1">
          <a:blip r:embed="rId3">
            <a:alphaModFix/>
          </a:blip>
          <a:srcRect b="0" l="0" r="0" t="24431"/>
          <a:stretch/>
        </p:blipFill>
        <p:spPr>
          <a:xfrm>
            <a:off x="766913" y="2"/>
            <a:ext cx="947588" cy="696713"/>
          </a:xfrm>
          <a:prstGeom prst="rect">
            <a:avLst/>
          </a:prstGeom>
          <a:noFill/>
          <a:ln>
            <a:noFill/>
          </a:ln>
        </p:spPr>
      </p:pic>
      <p:sp>
        <p:nvSpPr>
          <p:cNvPr id="726" name="Google Shape;726;p97"/>
          <p:cNvSpPr/>
          <p:nvPr/>
        </p:nvSpPr>
        <p:spPr>
          <a:xfrm rot="933881">
            <a:off x="6067806" y="895685"/>
            <a:ext cx="725609" cy="597943"/>
          </a:xfrm>
          <a:prstGeom prst="heart">
            <a:avLst/>
          </a:prstGeom>
          <a:solidFill>
            <a:srgbClr val="5DB6C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27" name="Google Shape;727;p97"/>
          <p:cNvSpPr txBox="1"/>
          <p:nvPr>
            <p:ph type="title"/>
          </p:nvPr>
        </p:nvSpPr>
        <p:spPr>
          <a:xfrm>
            <a:off x="490444" y="9908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728" name="Google Shape;728;p97"/>
          <p:cNvSpPr txBox="1"/>
          <p:nvPr>
            <p:ph idx="1" type="body"/>
          </p:nvPr>
        </p:nvSpPr>
        <p:spPr>
          <a:xfrm>
            <a:off x="490444" y="2532113"/>
            <a:ext cx="40572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B">
  <p:cSld name="11_Custom Layout">
    <p:spTree>
      <p:nvGrpSpPr>
        <p:cNvPr id="729" name="Shape 729"/>
        <p:cNvGrpSpPr/>
        <p:nvPr/>
      </p:nvGrpSpPr>
      <p:grpSpPr>
        <a:xfrm>
          <a:off x="0" y="0"/>
          <a:ext cx="0" cy="0"/>
          <a:chOff x="0" y="0"/>
          <a:chExt cx="0" cy="0"/>
        </a:xfrm>
      </p:grpSpPr>
      <p:sp>
        <p:nvSpPr>
          <p:cNvPr id="730" name="Google Shape;730;p98"/>
          <p:cNvSpPr/>
          <p:nvPr>
            <p:ph idx="2" type="pic"/>
          </p:nvPr>
        </p:nvSpPr>
        <p:spPr>
          <a:xfrm>
            <a:off x="1137750" y="2187731"/>
            <a:ext cx="3548400" cy="2275800"/>
          </a:xfrm>
          <a:prstGeom prst="roundRect">
            <a:avLst>
              <a:gd fmla="val 16667" name="adj"/>
            </a:avLst>
          </a:prstGeom>
          <a:noFill/>
          <a:ln>
            <a:noFill/>
          </a:ln>
        </p:spPr>
      </p:sp>
      <p:pic>
        <p:nvPicPr>
          <p:cNvPr id="731" name="Google Shape;731;p98"/>
          <p:cNvPicPr preferRelativeResize="0"/>
          <p:nvPr/>
        </p:nvPicPr>
        <p:blipFill rotWithShape="1">
          <a:blip r:embed="rId2">
            <a:alphaModFix/>
          </a:blip>
          <a:srcRect b="0" l="0" r="35157" t="0"/>
          <a:stretch/>
        </p:blipFill>
        <p:spPr>
          <a:xfrm rot="10800000">
            <a:off x="0" y="-2"/>
            <a:ext cx="794850" cy="3312077"/>
          </a:xfrm>
          <a:prstGeom prst="rect">
            <a:avLst/>
          </a:prstGeom>
          <a:noFill/>
          <a:ln>
            <a:noFill/>
          </a:ln>
        </p:spPr>
      </p:pic>
      <p:pic>
        <p:nvPicPr>
          <p:cNvPr id="732" name="Google Shape;732;p98"/>
          <p:cNvPicPr preferRelativeResize="0"/>
          <p:nvPr/>
        </p:nvPicPr>
        <p:blipFill rotWithShape="1">
          <a:blip r:embed="rId3">
            <a:alphaModFix/>
          </a:blip>
          <a:srcRect b="-4264" l="-2564" r="-1699" t="0"/>
          <a:stretch/>
        </p:blipFill>
        <p:spPr>
          <a:xfrm rot="-466656">
            <a:off x="7495255" y="366846"/>
            <a:ext cx="836810" cy="849708"/>
          </a:xfrm>
          <a:prstGeom prst="rect">
            <a:avLst/>
          </a:prstGeom>
          <a:noFill/>
          <a:ln>
            <a:noFill/>
          </a:ln>
        </p:spPr>
      </p:pic>
      <p:sp>
        <p:nvSpPr>
          <p:cNvPr id="733" name="Google Shape;733;p98"/>
          <p:cNvSpPr/>
          <p:nvPr/>
        </p:nvSpPr>
        <p:spPr>
          <a:xfrm rot="949385">
            <a:off x="8191856" y="1156919"/>
            <a:ext cx="424692" cy="34868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34" name="Google Shape;734;p98"/>
          <p:cNvSpPr txBox="1"/>
          <p:nvPr>
            <p:ph type="title"/>
          </p:nvPr>
        </p:nvSpPr>
        <p:spPr>
          <a:xfrm>
            <a:off x="1137750" y="609881"/>
            <a:ext cx="56688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735" name="Google Shape;735;p98"/>
          <p:cNvSpPr txBox="1"/>
          <p:nvPr>
            <p:ph idx="1" type="body"/>
          </p:nvPr>
        </p:nvSpPr>
        <p:spPr>
          <a:xfrm>
            <a:off x="5122069" y="2387888"/>
            <a:ext cx="3533100" cy="2275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C">
  <p:cSld name="12_Custom Layout">
    <p:spTree>
      <p:nvGrpSpPr>
        <p:cNvPr id="736" name="Shape 736"/>
        <p:cNvGrpSpPr/>
        <p:nvPr/>
      </p:nvGrpSpPr>
      <p:grpSpPr>
        <a:xfrm>
          <a:off x="0" y="0"/>
          <a:ext cx="0" cy="0"/>
          <a:chOff x="0" y="0"/>
          <a:chExt cx="0" cy="0"/>
        </a:xfrm>
      </p:grpSpPr>
      <p:sp>
        <p:nvSpPr>
          <p:cNvPr id="737" name="Google Shape;737;p99"/>
          <p:cNvSpPr/>
          <p:nvPr>
            <p:ph idx="2" type="pic"/>
          </p:nvPr>
        </p:nvSpPr>
        <p:spPr>
          <a:xfrm>
            <a:off x="442781" y="751706"/>
            <a:ext cx="3284700" cy="3264300"/>
          </a:xfrm>
          <a:prstGeom prst="ellipse">
            <a:avLst/>
          </a:prstGeom>
          <a:noFill/>
          <a:ln>
            <a:noFill/>
          </a:ln>
        </p:spPr>
      </p:sp>
      <p:pic>
        <p:nvPicPr>
          <p:cNvPr id="738" name="Google Shape;738;p99"/>
          <p:cNvPicPr preferRelativeResize="0"/>
          <p:nvPr/>
        </p:nvPicPr>
        <p:blipFill rotWithShape="1">
          <a:blip r:embed="rId2">
            <a:alphaModFix/>
          </a:blip>
          <a:srcRect b="27749" l="0" r="0" t="-1474"/>
          <a:stretch/>
        </p:blipFill>
        <p:spPr>
          <a:xfrm>
            <a:off x="0" y="4429125"/>
            <a:ext cx="9144000" cy="714300"/>
          </a:xfrm>
          <a:prstGeom prst="round1Rect">
            <a:avLst>
              <a:gd fmla="val 0" name="adj"/>
            </a:avLst>
          </a:prstGeom>
          <a:noFill/>
          <a:ln>
            <a:noFill/>
          </a:ln>
        </p:spPr>
      </p:pic>
      <p:pic>
        <p:nvPicPr>
          <p:cNvPr id="739" name="Google Shape;739;p99"/>
          <p:cNvPicPr preferRelativeResize="0"/>
          <p:nvPr/>
        </p:nvPicPr>
        <p:blipFill rotWithShape="1">
          <a:blip r:embed="rId3">
            <a:alphaModFix/>
          </a:blip>
          <a:srcRect b="0" l="0" r="0" t="24431"/>
          <a:stretch/>
        </p:blipFill>
        <p:spPr>
          <a:xfrm>
            <a:off x="3176719" y="2"/>
            <a:ext cx="947588" cy="696713"/>
          </a:xfrm>
          <a:prstGeom prst="rect">
            <a:avLst/>
          </a:prstGeom>
          <a:noFill/>
          <a:ln>
            <a:noFill/>
          </a:ln>
        </p:spPr>
      </p:pic>
      <p:sp>
        <p:nvSpPr>
          <p:cNvPr id="740" name="Google Shape;740;p99"/>
          <p:cNvSpPr txBox="1"/>
          <p:nvPr>
            <p:ph type="title"/>
          </p:nvPr>
        </p:nvSpPr>
        <p:spPr>
          <a:xfrm>
            <a:off x="4547569" y="587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741" name="Google Shape;741;p99"/>
          <p:cNvSpPr txBox="1"/>
          <p:nvPr>
            <p:ph idx="1" type="body"/>
          </p:nvPr>
        </p:nvSpPr>
        <p:spPr>
          <a:xfrm>
            <a:off x="4547569" y="212846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D">
  <p:cSld name="13_Custom Layout">
    <p:spTree>
      <p:nvGrpSpPr>
        <p:cNvPr id="742" name="Shape 742"/>
        <p:cNvGrpSpPr/>
        <p:nvPr/>
      </p:nvGrpSpPr>
      <p:grpSpPr>
        <a:xfrm>
          <a:off x="0" y="0"/>
          <a:ext cx="0" cy="0"/>
          <a:chOff x="0" y="0"/>
          <a:chExt cx="0" cy="0"/>
        </a:xfrm>
      </p:grpSpPr>
      <p:sp>
        <p:nvSpPr>
          <p:cNvPr id="743" name="Google Shape;743;p100"/>
          <p:cNvSpPr/>
          <p:nvPr>
            <p:ph idx="2" type="pic"/>
          </p:nvPr>
        </p:nvSpPr>
        <p:spPr>
          <a:xfrm>
            <a:off x="5450363" y="471581"/>
            <a:ext cx="2976900" cy="3294900"/>
          </a:xfrm>
          <a:prstGeom prst="roundRect">
            <a:avLst>
              <a:gd fmla="val 16667" name="adj"/>
            </a:avLst>
          </a:prstGeom>
          <a:noFill/>
          <a:ln>
            <a:noFill/>
          </a:ln>
        </p:spPr>
      </p:sp>
      <p:pic>
        <p:nvPicPr>
          <p:cNvPr id="744" name="Google Shape;744;p100"/>
          <p:cNvPicPr preferRelativeResize="0"/>
          <p:nvPr/>
        </p:nvPicPr>
        <p:blipFill rotWithShape="1">
          <a:blip r:embed="rId2">
            <a:alphaModFix/>
          </a:blip>
          <a:srcRect b="2730" l="0" r="39838" t="-3132"/>
          <a:stretch/>
        </p:blipFill>
        <p:spPr>
          <a:xfrm flipH="1" rot="5400000">
            <a:off x="1359656" y="-1380226"/>
            <a:ext cx="774994" cy="3494308"/>
          </a:xfrm>
          <a:prstGeom prst="rect">
            <a:avLst/>
          </a:prstGeom>
          <a:noFill/>
          <a:ln>
            <a:noFill/>
          </a:ln>
        </p:spPr>
      </p:pic>
      <p:pic>
        <p:nvPicPr>
          <p:cNvPr id="745" name="Google Shape;745;p100"/>
          <p:cNvPicPr preferRelativeResize="0"/>
          <p:nvPr/>
        </p:nvPicPr>
        <p:blipFill rotWithShape="1">
          <a:blip r:embed="rId3">
            <a:alphaModFix/>
          </a:blip>
          <a:srcRect b="0" l="0" r="0" t="24431"/>
          <a:stretch/>
        </p:blipFill>
        <p:spPr>
          <a:xfrm rot="10800000">
            <a:off x="6943725" y="4219068"/>
            <a:ext cx="1257300" cy="924431"/>
          </a:xfrm>
          <a:prstGeom prst="rect">
            <a:avLst/>
          </a:prstGeom>
          <a:noFill/>
          <a:ln>
            <a:noFill/>
          </a:ln>
        </p:spPr>
      </p:pic>
      <p:sp>
        <p:nvSpPr>
          <p:cNvPr id="746" name="Google Shape;746;p100"/>
          <p:cNvSpPr txBox="1"/>
          <p:nvPr>
            <p:ph type="title"/>
          </p:nvPr>
        </p:nvSpPr>
        <p:spPr>
          <a:xfrm>
            <a:off x="490444" y="150521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747" name="Google Shape;747;p100"/>
          <p:cNvSpPr txBox="1"/>
          <p:nvPr>
            <p:ph idx="1" type="body"/>
          </p:nvPr>
        </p:nvSpPr>
        <p:spPr>
          <a:xfrm>
            <a:off x="490444" y="3015056"/>
            <a:ext cx="4057200" cy="15642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E">
  <p:cSld name="14_Custom Layout">
    <p:spTree>
      <p:nvGrpSpPr>
        <p:cNvPr id="748" name="Shape 748"/>
        <p:cNvGrpSpPr/>
        <p:nvPr/>
      </p:nvGrpSpPr>
      <p:grpSpPr>
        <a:xfrm>
          <a:off x="0" y="0"/>
          <a:ext cx="0" cy="0"/>
          <a:chOff x="0" y="0"/>
          <a:chExt cx="0" cy="0"/>
        </a:xfrm>
      </p:grpSpPr>
      <p:sp>
        <p:nvSpPr>
          <p:cNvPr id="749" name="Google Shape;749;p101"/>
          <p:cNvSpPr/>
          <p:nvPr>
            <p:ph idx="2" type="pic"/>
          </p:nvPr>
        </p:nvSpPr>
        <p:spPr>
          <a:xfrm>
            <a:off x="557213" y="867469"/>
            <a:ext cx="2234700" cy="3408600"/>
          </a:xfrm>
          <a:prstGeom prst="roundRect">
            <a:avLst>
              <a:gd fmla="val 16667" name="adj"/>
            </a:avLst>
          </a:prstGeom>
          <a:noFill/>
          <a:ln>
            <a:noFill/>
          </a:ln>
        </p:spPr>
      </p:sp>
      <p:pic>
        <p:nvPicPr>
          <p:cNvPr id="750" name="Google Shape;750;p101"/>
          <p:cNvPicPr preferRelativeResize="0"/>
          <p:nvPr/>
        </p:nvPicPr>
        <p:blipFill>
          <a:blip r:embed="rId2">
            <a:alphaModFix/>
          </a:blip>
          <a:stretch>
            <a:fillRect/>
          </a:stretch>
        </p:blipFill>
        <p:spPr>
          <a:xfrm>
            <a:off x="6878644" y="202463"/>
            <a:ext cx="825587" cy="827607"/>
          </a:xfrm>
          <a:prstGeom prst="rect">
            <a:avLst/>
          </a:prstGeom>
          <a:noFill/>
          <a:ln>
            <a:noFill/>
          </a:ln>
        </p:spPr>
      </p:pic>
      <p:sp>
        <p:nvSpPr>
          <p:cNvPr id="751" name="Google Shape;751;p101"/>
          <p:cNvSpPr/>
          <p:nvPr/>
        </p:nvSpPr>
        <p:spPr>
          <a:xfrm rot="934741">
            <a:off x="2297686" y="4189866"/>
            <a:ext cx="586445" cy="475143"/>
          </a:xfrm>
          <a:prstGeom prst="heart">
            <a:avLst/>
          </a:prstGeom>
          <a:solidFill>
            <a:srgbClr val="FF81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grpSp>
        <p:nvGrpSpPr>
          <p:cNvPr id="752" name="Google Shape;752;p101"/>
          <p:cNvGrpSpPr/>
          <p:nvPr/>
        </p:nvGrpSpPr>
        <p:grpSpPr>
          <a:xfrm>
            <a:off x="4257675" y="4333144"/>
            <a:ext cx="4943475" cy="846600"/>
            <a:chOff x="5600700" y="5777525"/>
            <a:chExt cx="6591300" cy="1128800"/>
          </a:xfrm>
        </p:grpSpPr>
        <p:pic>
          <p:nvPicPr>
            <p:cNvPr id="753" name="Google Shape;753;p101"/>
            <p:cNvPicPr preferRelativeResize="0"/>
            <p:nvPr/>
          </p:nvPicPr>
          <p:blipFill rotWithShape="1">
            <a:blip r:embed="rId3">
              <a:alphaModFix/>
            </a:blip>
            <a:srcRect b="-713" l="0" r="35433" t="-16204"/>
            <a:stretch/>
          </p:blipFill>
          <p:spPr>
            <a:xfrm flipH="1" rot="-5400000">
              <a:off x="7579476" y="3798749"/>
              <a:ext cx="1128800" cy="5086351"/>
            </a:xfrm>
            <a:prstGeom prst="rect">
              <a:avLst/>
            </a:prstGeom>
            <a:noFill/>
            <a:ln>
              <a:noFill/>
            </a:ln>
          </p:spPr>
        </p:pic>
        <p:pic>
          <p:nvPicPr>
            <p:cNvPr id="754" name="Google Shape;754;p101"/>
            <p:cNvPicPr preferRelativeResize="0"/>
            <p:nvPr/>
          </p:nvPicPr>
          <p:blipFill rotWithShape="1">
            <a:blip r:embed="rId3">
              <a:alphaModFix/>
            </a:blip>
            <a:srcRect b="-713" l="0" r="35433" t="50793"/>
            <a:stretch/>
          </p:blipFill>
          <p:spPr>
            <a:xfrm flipH="1" rot="-5400000">
              <a:off x="10541750" y="5256075"/>
              <a:ext cx="1128800" cy="2171699"/>
            </a:xfrm>
            <a:prstGeom prst="rect">
              <a:avLst/>
            </a:prstGeom>
            <a:noFill/>
            <a:ln>
              <a:noFill/>
            </a:ln>
          </p:spPr>
        </p:pic>
      </p:grpSp>
      <p:sp>
        <p:nvSpPr>
          <p:cNvPr id="755" name="Google Shape;755;p101"/>
          <p:cNvSpPr txBox="1"/>
          <p:nvPr>
            <p:ph type="title"/>
          </p:nvPr>
        </p:nvSpPr>
        <p:spPr>
          <a:xfrm>
            <a:off x="3692888" y="1174163"/>
            <a:ext cx="51423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756" name="Google Shape;756;p101"/>
          <p:cNvSpPr txBox="1"/>
          <p:nvPr>
            <p:ph idx="1" type="body"/>
          </p:nvPr>
        </p:nvSpPr>
        <p:spPr>
          <a:xfrm>
            <a:off x="3692888" y="2715413"/>
            <a:ext cx="4943400" cy="13539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 F">
  <p:cSld name="15_Custom Layout">
    <p:spTree>
      <p:nvGrpSpPr>
        <p:cNvPr id="757" name="Shape 757"/>
        <p:cNvGrpSpPr/>
        <p:nvPr/>
      </p:nvGrpSpPr>
      <p:grpSpPr>
        <a:xfrm>
          <a:off x="0" y="0"/>
          <a:ext cx="0" cy="0"/>
          <a:chOff x="0" y="0"/>
          <a:chExt cx="0" cy="0"/>
        </a:xfrm>
      </p:grpSpPr>
      <p:sp>
        <p:nvSpPr>
          <p:cNvPr id="758" name="Google Shape;758;p102"/>
          <p:cNvSpPr/>
          <p:nvPr>
            <p:ph idx="2" type="pic"/>
          </p:nvPr>
        </p:nvSpPr>
        <p:spPr>
          <a:xfrm>
            <a:off x="4998169" y="554625"/>
            <a:ext cx="3875700" cy="3851400"/>
          </a:xfrm>
          <a:prstGeom prst="ellipse">
            <a:avLst/>
          </a:prstGeom>
          <a:noFill/>
          <a:ln>
            <a:noFill/>
          </a:ln>
        </p:spPr>
      </p:sp>
      <p:grpSp>
        <p:nvGrpSpPr>
          <p:cNvPr id="759" name="Google Shape;759;p102"/>
          <p:cNvGrpSpPr/>
          <p:nvPr/>
        </p:nvGrpSpPr>
        <p:grpSpPr>
          <a:xfrm>
            <a:off x="-442913" y="4228977"/>
            <a:ext cx="5272415" cy="1028676"/>
            <a:chOff x="-19050" y="5729200"/>
            <a:chExt cx="6610350" cy="1128800"/>
          </a:xfrm>
        </p:grpSpPr>
        <p:pic>
          <p:nvPicPr>
            <p:cNvPr id="760" name="Google Shape;760;p102"/>
            <p:cNvPicPr preferRelativeResize="0"/>
            <p:nvPr/>
          </p:nvPicPr>
          <p:blipFill rotWithShape="1">
            <a:blip r:embed="rId2">
              <a:alphaModFix/>
            </a:blip>
            <a:srcRect b="0" l="0" r="40037" t="0"/>
            <a:stretch/>
          </p:blipFill>
          <p:spPr>
            <a:xfrm rot="5400000">
              <a:off x="3483724" y="3750425"/>
              <a:ext cx="1128800" cy="5086351"/>
            </a:xfrm>
            <a:prstGeom prst="rect">
              <a:avLst/>
            </a:prstGeom>
            <a:noFill/>
            <a:ln>
              <a:noFill/>
            </a:ln>
          </p:spPr>
        </p:pic>
        <p:pic>
          <p:nvPicPr>
            <p:cNvPr id="761" name="Google Shape;761;p102"/>
            <p:cNvPicPr preferRelativeResize="0"/>
            <p:nvPr/>
          </p:nvPicPr>
          <p:blipFill rotWithShape="1">
            <a:blip r:embed="rId2">
              <a:alphaModFix/>
            </a:blip>
            <a:srcRect b="0" l="0" r="40037" t="49811"/>
            <a:stretch/>
          </p:blipFill>
          <p:spPr>
            <a:xfrm rot="5400000">
              <a:off x="692900" y="5017251"/>
              <a:ext cx="1128800" cy="2552699"/>
            </a:xfrm>
            <a:prstGeom prst="rect">
              <a:avLst/>
            </a:prstGeom>
            <a:noFill/>
            <a:ln>
              <a:noFill/>
            </a:ln>
          </p:spPr>
        </p:pic>
      </p:grpSp>
      <p:pic>
        <p:nvPicPr>
          <p:cNvPr id="762" name="Google Shape;762;p102"/>
          <p:cNvPicPr preferRelativeResize="0"/>
          <p:nvPr/>
        </p:nvPicPr>
        <p:blipFill rotWithShape="1">
          <a:blip r:embed="rId3">
            <a:alphaModFix/>
          </a:blip>
          <a:srcRect b="0" l="0" r="0" t="24431"/>
          <a:stretch/>
        </p:blipFill>
        <p:spPr>
          <a:xfrm>
            <a:off x="7086600" y="-1"/>
            <a:ext cx="1257301" cy="924432"/>
          </a:xfrm>
          <a:prstGeom prst="rect">
            <a:avLst/>
          </a:prstGeom>
          <a:noFill/>
          <a:ln>
            <a:noFill/>
          </a:ln>
        </p:spPr>
      </p:pic>
      <p:sp>
        <p:nvSpPr>
          <p:cNvPr id="763" name="Google Shape;763;p102"/>
          <p:cNvSpPr txBox="1"/>
          <p:nvPr>
            <p:ph type="title"/>
          </p:nvPr>
        </p:nvSpPr>
        <p:spPr>
          <a:xfrm>
            <a:off x="531638" y="558563"/>
            <a:ext cx="3875700" cy="12588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Clr>
                <a:srgbClr val="43919B"/>
              </a:buClr>
              <a:buSzPts val="2900"/>
              <a:buFont typeface="Poppins"/>
              <a:buNone/>
              <a:defRPr b="1" sz="2900">
                <a:solidFill>
                  <a:srgbClr val="43919B"/>
                </a:solidFill>
                <a:latin typeface="Poppins"/>
                <a:ea typeface="Poppins"/>
                <a:cs typeface="Poppins"/>
                <a:sym typeface="Poppins"/>
              </a:defRPr>
            </a:lvl1pPr>
            <a:lvl2pPr lvl="1" rtl="0">
              <a:spcBef>
                <a:spcPts val="0"/>
              </a:spcBef>
              <a:spcAft>
                <a:spcPts val="0"/>
              </a:spcAft>
              <a:buSzPts val="2900"/>
              <a:buFont typeface="Poppins"/>
              <a:buNone/>
              <a:defRPr b="1" sz="2900">
                <a:latin typeface="Poppins"/>
                <a:ea typeface="Poppins"/>
                <a:cs typeface="Poppins"/>
                <a:sym typeface="Poppins"/>
              </a:defRPr>
            </a:lvl2pPr>
            <a:lvl3pPr lvl="2" rtl="0">
              <a:spcBef>
                <a:spcPts val="0"/>
              </a:spcBef>
              <a:spcAft>
                <a:spcPts val="0"/>
              </a:spcAft>
              <a:buSzPts val="2900"/>
              <a:buFont typeface="Poppins"/>
              <a:buNone/>
              <a:defRPr b="1" sz="2900">
                <a:latin typeface="Poppins"/>
                <a:ea typeface="Poppins"/>
                <a:cs typeface="Poppins"/>
                <a:sym typeface="Poppins"/>
              </a:defRPr>
            </a:lvl3pPr>
            <a:lvl4pPr lvl="3" rtl="0">
              <a:spcBef>
                <a:spcPts val="0"/>
              </a:spcBef>
              <a:spcAft>
                <a:spcPts val="0"/>
              </a:spcAft>
              <a:buSzPts val="2900"/>
              <a:buFont typeface="Poppins"/>
              <a:buNone/>
              <a:defRPr b="1" sz="2900">
                <a:latin typeface="Poppins"/>
                <a:ea typeface="Poppins"/>
                <a:cs typeface="Poppins"/>
                <a:sym typeface="Poppins"/>
              </a:defRPr>
            </a:lvl4pPr>
            <a:lvl5pPr lvl="4" rtl="0">
              <a:spcBef>
                <a:spcPts val="0"/>
              </a:spcBef>
              <a:spcAft>
                <a:spcPts val="0"/>
              </a:spcAft>
              <a:buSzPts val="2900"/>
              <a:buFont typeface="Poppins"/>
              <a:buNone/>
              <a:defRPr b="1" sz="2900">
                <a:latin typeface="Poppins"/>
                <a:ea typeface="Poppins"/>
                <a:cs typeface="Poppins"/>
                <a:sym typeface="Poppins"/>
              </a:defRPr>
            </a:lvl5pPr>
            <a:lvl6pPr lvl="5" rtl="0">
              <a:spcBef>
                <a:spcPts val="0"/>
              </a:spcBef>
              <a:spcAft>
                <a:spcPts val="0"/>
              </a:spcAft>
              <a:buSzPts val="2900"/>
              <a:buFont typeface="Poppins"/>
              <a:buNone/>
              <a:defRPr b="1" sz="2900">
                <a:latin typeface="Poppins"/>
                <a:ea typeface="Poppins"/>
                <a:cs typeface="Poppins"/>
                <a:sym typeface="Poppins"/>
              </a:defRPr>
            </a:lvl6pPr>
            <a:lvl7pPr lvl="6" rtl="0">
              <a:spcBef>
                <a:spcPts val="0"/>
              </a:spcBef>
              <a:spcAft>
                <a:spcPts val="0"/>
              </a:spcAft>
              <a:buSzPts val="2900"/>
              <a:buFont typeface="Poppins"/>
              <a:buNone/>
              <a:defRPr b="1" sz="2900">
                <a:latin typeface="Poppins"/>
                <a:ea typeface="Poppins"/>
                <a:cs typeface="Poppins"/>
                <a:sym typeface="Poppins"/>
              </a:defRPr>
            </a:lvl7pPr>
            <a:lvl8pPr lvl="7" rtl="0">
              <a:spcBef>
                <a:spcPts val="0"/>
              </a:spcBef>
              <a:spcAft>
                <a:spcPts val="0"/>
              </a:spcAft>
              <a:buSzPts val="2900"/>
              <a:buFont typeface="Poppins"/>
              <a:buNone/>
              <a:defRPr b="1" sz="2900">
                <a:latin typeface="Poppins"/>
                <a:ea typeface="Poppins"/>
                <a:cs typeface="Poppins"/>
                <a:sym typeface="Poppins"/>
              </a:defRPr>
            </a:lvl8pPr>
            <a:lvl9pPr lvl="8" rtl="0">
              <a:spcBef>
                <a:spcPts val="0"/>
              </a:spcBef>
              <a:spcAft>
                <a:spcPts val="0"/>
              </a:spcAft>
              <a:buSzPts val="2900"/>
              <a:buFont typeface="Poppins"/>
              <a:buNone/>
              <a:defRPr b="1" sz="2900">
                <a:latin typeface="Poppins"/>
                <a:ea typeface="Poppins"/>
                <a:cs typeface="Poppins"/>
                <a:sym typeface="Poppins"/>
              </a:defRPr>
            </a:lvl9pPr>
          </a:lstStyle>
          <a:p/>
        </p:txBody>
      </p:sp>
      <p:sp>
        <p:nvSpPr>
          <p:cNvPr id="764" name="Google Shape;764;p102"/>
          <p:cNvSpPr txBox="1"/>
          <p:nvPr>
            <p:ph idx="1" type="body"/>
          </p:nvPr>
        </p:nvSpPr>
        <p:spPr>
          <a:xfrm>
            <a:off x="531638" y="2099813"/>
            <a:ext cx="4057200" cy="1819800"/>
          </a:xfrm>
          <a:prstGeom prst="rect">
            <a:avLst/>
          </a:prstGeom>
          <a:noFill/>
          <a:ln>
            <a:noFill/>
          </a:ln>
        </p:spPr>
        <p:txBody>
          <a:bodyPr anchorCtr="0" anchor="t" bIns="68575" lIns="68575" spcFirstLastPara="1" rIns="68575" wrap="square" tIns="68575">
            <a:noAutofit/>
          </a:bodyPr>
          <a:lstStyle>
            <a:lvl1pPr indent="-323850" lvl="0" marL="4572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1pPr>
            <a:lvl2pPr indent="-323850" lvl="1" marL="9144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2pPr>
            <a:lvl3pPr indent="-323850" lvl="2" marL="13716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3pPr>
            <a:lvl4pPr indent="-323850" lvl="3" marL="18288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4pPr>
            <a:lvl5pPr indent="-323850" lvl="4" marL="22860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5pPr>
            <a:lvl6pPr indent="-323850" lvl="5" marL="27432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6pPr>
            <a:lvl7pPr indent="-323850" lvl="6" marL="3200400" rtl="0">
              <a:spcBef>
                <a:spcPts val="0"/>
              </a:spcBef>
              <a:spcAft>
                <a:spcPts val="0"/>
              </a:spcAft>
              <a:buClr>
                <a:srgbClr val="0E515A"/>
              </a:buClr>
              <a:buSzPts val="1500"/>
              <a:buFont typeface="Cabin"/>
              <a:buAutoNum type="arabicPeriod"/>
              <a:defRPr sz="1500">
                <a:solidFill>
                  <a:srgbClr val="0E515A"/>
                </a:solidFill>
                <a:latin typeface="Cabin"/>
                <a:ea typeface="Cabin"/>
                <a:cs typeface="Cabin"/>
                <a:sym typeface="Cabin"/>
              </a:defRPr>
            </a:lvl7pPr>
            <a:lvl8pPr indent="-323850" lvl="7" marL="3657600" rtl="0">
              <a:spcBef>
                <a:spcPts val="0"/>
              </a:spcBef>
              <a:spcAft>
                <a:spcPts val="0"/>
              </a:spcAft>
              <a:buClr>
                <a:srgbClr val="0E515A"/>
              </a:buClr>
              <a:buSzPts val="1500"/>
              <a:buFont typeface="Cabin"/>
              <a:buAutoNum type="alphaLcPeriod"/>
              <a:defRPr sz="1500">
                <a:solidFill>
                  <a:srgbClr val="0E515A"/>
                </a:solidFill>
                <a:latin typeface="Cabin"/>
                <a:ea typeface="Cabin"/>
                <a:cs typeface="Cabin"/>
                <a:sym typeface="Cabin"/>
              </a:defRPr>
            </a:lvl8pPr>
            <a:lvl9pPr indent="-323850" lvl="8" marL="4114800" rtl="0">
              <a:spcBef>
                <a:spcPts val="0"/>
              </a:spcBef>
              <a:spcAft>
                <a:spcPts val="0"/>
              </a:spcAft>
              <a:buClr>
                <a:srgbClr val="0E515A"/>
              </a:buClr>
              <a:buSzPts val="1500"/>
              <a:buFont typeface="Cabin"/>
              <a:buAutoNum type="romanLcPeriod"/>
              <a:defRPr sz="1500">
                <a:solidFill>
                  <a:srgbClr val="0E515A"/>
                </a:solidFill>
                <a:latin typeface="Cabin"/>
                <a:ea typeface="Cabin"/>
                <a:cs typeface="Cabin"/>
                <a:sym typeface="Cabin"/>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43"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theme" Target="../theme/theme3.xml"/><Relationship Id="rId20" Type="http://schemas.openxmlformats.org/officeDocument/2006/relationships/slideLayout" Target="../slideLayouts/slideLayout62.xml"/><Relationship Id="rId22" Type="http://schemas.openxmlformats.org/officeDocument/2006/relationships/slideLayout" Target="../slideLayouts/slideLayout64.xml"/><Relationship Id="rId21" Type="http://schemas.openxmlformats.org/officeDocument/2006/relationships/slideLayout" Target="../slideLayouts/slideLayout63.xml"/><Relationship Id="rId24" Type="http://schemas.openxmlformats.org/officeDocument/2006/relationships/slideLayout" Target="../slideLayouts/slideLayout66.xml"/><Relationship Id="rId23" Type="http://schemas.openxmlformats.org/officeDocument/2006/relationships/slideLayout" Target="../slideLayouts/slideLayout65.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26" Type="http://schemas.openxmlformats.org/officeDocument/2006/relationships/slideLayout" Target="../slideLayouts/slideLayout68.xml"/><Relationship Id="rId25" Type="http://schemas.openxmlformats.org/officeDocument/2006/relationships/slideLayout" Target="../slideLayouts/slideLayout67.xml"/><Relationship Id="rId28" Type="http://schemas.openxmlformats.org/officeDocument/2006/relationships/slideLayout" Target="../slideLayouts/slideLayout70.xml"/><Relationship Id="rId27" Type="http://schemas.openxmlformats.org/officeDocument/2006/relationships/slideLayout" Target="../slideLayouts/slideLayout69.xml"/><Relationship Id="rId5" Type="http://schemas.openxmlformats.org/officeDocument/2006/relationships/slideLayout" Target="../slideLayouts/slideLayout47.xml"/><Relationship Id="rId6" Type="http://schemas.openxmlformats.org/officeDocument/2006/relationships/slideLayout" Target="../slideLayouts/slideLayout48.xml"/><Relationship Id="rId29" Type="http://schemas.openxmlformats.org/officeDocument/2006/relationships/slideLayout" Target="../slideLayouts/slideLayout71.xml"/><Relationship Id="rId7" Type="http://schemas.openxmlformats.org/officeDocument/2006/relationships/slideLayout" Target="../slideLayouts/slideLayout49.xml"/><Relationship Id="rId8" Type="http://schemas.openxmlformats.org/officeDocument/2006/relationships/slideLayout" Target="../slideLayouts/slideLayout50.xml"/><Relationship Id="rId31" Type="http://schemas.openxmlformats.org/officeDocument/2006/relationships/slideLayout" Target="../slideLayouts/slideLayout73.xml"/><Relationship Id="rId30" Type="http://schemas.openxmlformats.org/officeDocument/2006/relationships/slideLayout" Target="../slideLayouts/slideLayout72.xml"/><Relationship Id="rId11" Type="http://schemas.openxmlformats.org/officeDocument/2006/relationships/slideLayout" Target="../slideLayouts/slideLayout53.xml"/><Relationship Id="rId33" Type="http://schemas.openxmlformats.org/officeDocument/2006/relationships/slideLayout" Target="../slideLayouts/slideLayout75.xml"/><Relationship Id="rId10" Type="http://schemas.openxmlformats.org/officeDocument/2006/relationships/slideLayout" Target="../slideLayouts/slideLayout52.xml"/><Relationship Id="rId32" Type="http://schemas.openxmlformats.org/officeDocument/2006/relationships/slideLayout" Target="../slideLayouts/slideLayout74.xml"/><Relationship Id="rId13" Type="http://schemas.openxmlformats.org/officeDocument/2006/relationships/slideLayout" Target="../slideLayouts/slideLayout55.xml"/><Relationship Id="rId35" Type="http://schemas.openxmlformats.org/officeDocument/2006/relationships/slideLayout" Target="../slideLayouts/slideLayout77.xml"/><Relationship Id="rId12" Type="http://schemas.openxmlformats.org/officeDocument/2006/relationships/slideLayout" Target="../slideLayouts/slideLayout54.xml"/><Relationship Id="rId34" Type="http://schemas.openxmlformats.org/officeDocument/2006/relationships/slideLayout" Target="../slideLayouts/slideLayout76.xml"/><Relationship Id="rId15" Type="http://schemas.openxmlformats.org/officeDocument/2006/relationships/slideLayout" Target="../slideLayouts/slideLayout57.xml"/><Relationship Id="rId37" Type="http://schemas.openxmlformats.org/officeDocument/2006/relationships/slideLayout" Target="../slideLayouts/slideLayout79.xml"/><Relationship Id="rId14" Type="http://schemas.openxmlformats.org/officeDocument/2006/relationships/slideLayout" Target="../slideLayouts/slideLayout56.xml"/><Relationship Id="rId36" Type="http://schemas.openxmlformats.org/officeDocument/2006/relationships/slideLayout" Target="../slideLayouts/slideLayout78.xml"/><Relationship Id="rId17" Type="http://schemas.openxmlformats.org/officeDocument/2006/relationships/slideLayout" Target="../slideLayouts/slideLayout59.xml"/><Relationship Id="rId39" Type="http://schemas.openxmlformats.org/officeDocument/2006/relationships/slideLayout" Target="../slideLayouts/slideLayout81.xml"/><Relationship Id="rId16" Type="http://schemas.openxmlformats.org/officeDocument/2006/relationships/slideLayout" Target="../slideLayouts/slideLayout58.xml"/><Relationship Id="rId38" Type="http://schemas.openxmlformats.org/officeDocument/2006/relationships/slideLayout" Target="../slideLayouts/slideLayout80.xml"/><Relationship Id="rId19" Type="http://schemas.openxmlformats.org/officeDocument/2006/relationships/slideLayout" Target="../slideLayouts/slideLayout61.xml"/><Relationship Id="rId18"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121.xml"/><Relationship Id="rId20" Type="http://schemas.openxmlformats.org/officeDocument/2006/relationships/slideLayout" Target="../slideLayouts/slideLayout101.xml"/><Relationship Id="rId42" Type="http://schemas.openxmlformats.org/officeDocument/2006/relationships/slideLayout" Target="../slideLayouts/slideLayout123.xml"/><Relationship Id="rId41" Type="http://schemas.openxmlformats.org/officeDocument/2006/relationships/slideLayout" Target="../slideLayouts/slideLayout122.xml"/><Relationship Id="rId22" Type="http://schemas.openxmlformats.org/officeDocument/2006/relationships/slideLayout" Target="../slideLayouts/slideLayout103.xml"/><Relationship Id="rId21" Type="http://schemas.openxmlformats.org/officeDocument/2006/relationships/slideLayout" Target="../slideLayouts/slideLayout102.xml"/><Relationship Id="rId43" Type="http://schemas.openxmlformats.org/officeDocument/2006/relationships/theme" Target="../theme/theme2.xml"/><Relationship Id="rId24" Type="http://schemas.openxmlformats.org/officeDocument/2006/relationships/slideLayout" Target="../slideLayouts/slideLayout105.xml"/><Relationship Id="rId23" Type="http://schemas.openxmlformats.org/officeDocument/2006/relationships/slideLayout" Target="../slideLayouts/slideLayout104.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9" Type="http://schemas.openxmlformats.org/officeDocument/2006/relationships/slideLayout" Target="../slideLayouts/slideLayout90.xml"/><Relationship Id="rId26" Type="http://schemas.openxmlformats.org/officeDocument/2006/relationships/slideLayout" Target="../slideLayouts/slideLayout107.xml"/><Relationship Id="rId25" Type="http://schemas.openxmlformats.org/officeDocument/2006/relationships/slideLayout" Target="../slideLayouts/slideLayout106.xml"/><Relationship Id="rId28" Type="http://schemas.openxmlformats.org/officeDocument/2006/relationships/slideLayout" Target="../slideLayouts/slideLayout109.xml"/><Relationship Id="rId27" Type="http://schemas.openxmlformats.org/officeDocument/2006/relationships/slideLayout" Target="../slideLayouts/slideLayout108.xml"/><Relationship Id="rId5" Type="http://schemas.openxmlformats.org/officeDocument/2006/relationships/slideLayout" Target="../slideLayouts/slideLayout86.xml"/><Relationship Id="rId6" Type="http://schemas.openxmlformats.org/officeDocument/2006/relationships/slideLayout" Target="../slideLayouts/slideLayout87.xml"/><Relationship Id="rId29" Type="http://schemas.openxmlformats.org/officeDocument/2006/relationships/slideLayout" Target="../slideLayouts/slideLayout110.xml"/><Relationship Id="rId7" Type="http://schemas.openxmlformats.org/officeDocument/2006/relationships/slideLayout" Target="../slideLayouts/slideLayout88.xml"/><Relationship Id="rId8" Type="http://schemas.openxmlformats.org/officeDocument/2006/relationships/slideLayout" Target="../slideLayouts/slideLayout89.xml"/><Relationship Id="rId31" Type="http://schemas.openxmlformats.org/officeDocument/2006/relationships/slideLayout" Target="../slideLayouts/slideLayout112.xml"/><Relationship Id="rId30" Type="http://schemas.openxmlformats.org/officeDocument/2006/relationships/slideLayout" Target="../slideLayouts/slideLayout111.xml"/><Relationship Id="rId11" Type="http://schemas.openxmlformats.org/officeDocument/2006/relationships/slideLayout" Target="../slideLayouts/slideLayout92.xml"/><Relationship Id="rId33" Type="http://schemas.openxmlformats.org/officeDocument/2006/relationships/slideLayout" Target="../slideLayouts/slideLayout114.xml"/><Relationship Id="rId10" Type="http://schemas.openxmlformats.org/officeDocument/2006/relationships/slideLayout" Target="../slideLayouts/slideLayout91.xml"/><Relationship Id="rId32" Type="http://schemas.openxmlformats.org/officeDocument/2006/relationships/slideLayout" Target="../slideLayouts/slideLayout113.xml"/><Relationship Id="rId13" Type="http://schemas.openxmlformats.org/officeDocument/2006/relationships/slideLayout" Target="../slideLayouts/slideLayout94.xml"/><Relationship Id="rId35" Type="http://schemas.openxmlformats.org/officeDocument/2006/relationships/slideLayout" Target="../slideLayouts/slideLayout116.xml"/><Relationship Id="rId12" Type="http://schemas.openxmlformats.org/officeDocument/2006/relationships/slideLayout" Target="../slideLayouts/slideLayout93.xml"/><Relationship Id="rId34" Type="http://schemas.openxmlformats.org/officeDocument/2006/relationships/slideLayout" Target="../slideLayouts/slideLayout115.xml"/><Relationship Id="rId15" Type="http://schemas.openxmlformats.org/officeDocument/2006/relationships/slideLayout" Target="../slideLayouts/slideLayout96.xml"/><Relationship Id="rId37" Type="http://schemas.openxmlformats.org/officeDocument/2006/relationships/slideLayout" Target="../slideLayouts/slideLayout118.xml"/><Relationship Id="rId14" Type="http://schemas.openxmlformats.org/officeDocument/2006/relationships/slideLayout" Target="../slideLayouts/slideLayout95.xml"/><Relationship Id="rId36" Type="http://schemas.openxmlformats.org/officeDocument/2006/relationships/slideLayout" Target="../slideLayouts/slideLayout117.xml"/><Relationship Id="rId17" Type="http://schemas.openxmlformats.org/officeDocument/2006/relationships/slideLayout" Target="../slideLayouts/slideLayout98.xml"/><Relationship Id="rId39" Type="http://schemas.openxmlformats.org/officeDocument/2006/relationships/slideLayout" Target="../slideLayouts/slideLayout120.xml"/><Relationship Id="rId16" Type="http://schemas.openxmlformats.org/officeDocument/2006/relationships/slideLayout" Target="../slideLayouts/slideLayout97.xml"/><Relationship Id="rId38" Type="http://schemas.openxmlformats.org/officeDocument/2006/relationships/slideLayout" Target="../slideLayouts/slideLayout119.xml"/><Relationship Id="rId19" Type="http://schemas.openxmlformats.org/officeDocument/2006/relationships/slideLayout" Target="../slideLayouts/slideLayout100.xml"/><Relationship Id="rId18"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1" name="Shape 33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26" r:id="rId37"/>
    <p:sldLayoutId id="2147483727" r:id="rId38"/>
    <p:sldLayoutId id="2147483728"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9" name="Shape 63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1.xml"/><Relationship Id="rId3" Type="http://schemas.openxmlformats.org/officeDocument/2006/relationships/image" Target="../media/image5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15.xml"/><Relationship Id="rId3"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5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hyperlink" Target="http://www.youtube.com/watch?v=1SchzTb8F8Q" TargetMode="External"/><Relationship Id="rId4" Type="http://schemas.openxmlformats.org/officeDocument/2006/relationships/image" Target="../media/image5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www.youtube.com/watch?v=7mH93tQ4n8M" TargetMode="External"/><Relationship Id="rId4" Type="http://schemas.openxmlformats.org/officeDocument/2006/relationships/image" Target="../media/image5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127"/>
          <p:cNvSpPr txBox="1"/>
          <p:nvPr>
            <p:ph type="title"/>
          </p:nvPr>
        </p:nvSpPr>
        <p:spPr>
          <a:xfrm>
            <a:off x="1026300" y="1917200"/>
            <a:ext cx="7091400" cy="1903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Lesson 3:</a:t>
            </a:r>
            <a:endParaRPr/>
          </a:p>
          <a:p>
            <a:pPr indent="0" lvl="0" marL="0" rtl="0" algn="ctr">
              <a:spcBef>
                <a:spcPts val="0"/>
              </a:spcBef>
              <a:spcAft>
                <a:spcPts val="0"/>
              </a:spcAft>
              <a:buNone/>
            </a:pPr>
            <a:r>
              <a:rPr lang="en"/>
              <a:t>Sex Trafficking Awareness &amp; Prevention</a:t>
            </a:r>
            <a:endParaRPr/>
          </a:p>
        </p:txBody>
      </p:sp>
      <p:sp>
        <p:nvSpPr>
          <p:cNvPr id="960" name="Google Shape;960;p127"/>
          <p:cNvSpPr txBox="1"/>
          <p:nvPr>
            <p:ph idx="1" type="subTitle"/>
          </p:nvPr>
        </p:nvSpPr>
        <p:spPr>
          <a:xfrm>
            <a:off x="2008013" y="3892688"/>
            <a:ext cx="5127900" cy="833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Grade 6</a:t>
            </a:r>
            <a:endParaRPr/>
          </a:p>
        </p:txBody>
      </p:sp>
      <p:sp>
        <p:nvSpPr>
          <p:cNvPr id="961" name="Google Shape;961;p127"/>
          <p:cNvSpPr txBox="1"/>
          <p:nvPr>
            <p:ph idx="2" type="subTitle"/>
          </p:nvPr>
        </p:nvSpPr>
        <p:spPr>
          <a:xfrm>
            <a:off x="2008013" y="62325"/>
            <a:ext cx="5127900" cy="5736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a:t>Nest© SB9 Curriculum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136"/>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Sex Trafficking Prevention</a:t>
            </a:r>
            <a:endParaRPr/>
          </a:p>
        </p:txBody>
      </p:sp>
      <p:sp>
        <p:nvSpPr>
          <p:cNvPr id="1025" name="Google Shape;1025;p136"/>
          <p:cNvSpPr txBox="1"/>
          <p:nvPr>
            <p:ph idx="1" type="subTitle"/>
          </p:nvPr>
        </p:nvSpPr>
        <p:spPr>
          <a:xfrm>
            <a:off x="792050" y="1556150"/>
            <a:ext cx="8134800" cy="2185800"/>
          </a:xfrm>
          <a:prstGeom prst="rect">
            <a:avLst/>
          </a:prstGeom>
        </p:spPr>
        <p:txBody>
          <a:bodyPr anchorCtr="0" anchor="ctr" bIns="68575" lIns="68575" spcFirstLastPara="1" rIns="68575" wrap="square" tIns="68575">
            <a:spAutoFit/>
          </a:bodyPr>
          <a:lstStyle/>
          <a:p>
            <a:pPr indent="-349250" lvl="0" marL="457200" rtl="0" algn="l">
              <a:lnSpc>
                <a:spcPct val="150000"/>
              </a:lnSpc>
              <a:spcBef>
                <a:spcPts val="0"/>
              </a:spcBef>
              <a:spcAft>
                <a:spcPts val="0"/>
              </a:spcAft>
              <a:buClr>
                <a:srgbClr val="0E515A"/>
              </a:buClr>
              <a:buSzPts val="1900"/>
              <a:buFont typeface="Poppins"/>
              <a:buAutoNum type="arabicPeriod"/>
            </a:pPr>
            <a:r>
              <a:rPr lang="en" sz="1900">
                <a:solidFill>
                  <a:srgbClr val="0E515A"/>
                </a:solidFill>
                <a:latin typeface="Poppins"/>
                <a:ea typeface="Poppins"/>
                <a:cs typeface="Poppins"/>
                <a:sym typeface="Poppins"/>
              </a:rPr>
              <a:t>Become knowledgeable</a:t>
            </a:r>
            <a:endParaRPr sz="1900">
              <a:solidFill>
                <a:srgbClr val="0E515A"/>
              </a:solidFill>
              <a:latin typeface="Poppins"/>
              <a:ea typeface="Poppins"/>
              <a:cs typeface="Poppins"/>
              <a:sym typeface="Poppins"/>
            </a:endParaRPr>
          </a:p>
          <a:p>
            <a:pPr indent="-349250" lvl="0" marL="457200" rtl="0" algn="l">
              <a:lnSpc>
                <a:spcPct val="150000"/>
              </a:lnSpc>
              <a:spcBef>
                <a:spcPts val="0"/>
              </a:spcBef>
              <a:spcAft>
                <a:spcPts val="0"/>
              </a:spcAft>
              <a:buClr>
                <a:srgbClr val="0E515A"/>
              </a:buClr>
              <a:buSzPts val="1900"/>
              <a:buFont typeface="Poppins"/>
              <a:buAutoNum type="arabicPeriod"/>
            </a:pPr>
            <a:r>
              <a:rPr lang="en" sz="1900">
                <a:solidFill>
                  <a:srgbClr val="0E515A"/>
                </a:solidFill>
                <a:latin typeface="Poppins"/>
                <a:ea typeface="Poppins"/>
                <a:cs typeface="Poppins"/>
                <a:sym typeface="Poppins"/>
              </a:rPr>
              <a:t>Report it to adults and authorities</a:t>
            </a:r>
            <a:endParaRPr sz="1900">
              <a:solidFill>
                <a:srgbClr val="0E515A"/>
              </a:solidFill>
              <a:latin typeface="Poppins"/>
              <a:ea typeface="Poppins"/>
              <a:cs typeface="Poppins"/>
              <a:sym typeface="Poppins"/>
            </a:endParaRPr>
          </a:p>
          <a:p>
            <a:pPr indent="-349250" lvl="0" marL="457200" rtl="0" algn="l">
              <a:lnSpc>
                <a:spcPct val="150000"/>
              </a:lnSpc>
              <a:spcBef>
                <a:spcPts val="0"/>
              </a:spcBef>
              <a:spcAft>
                <a:spcPts val="0"/>
              </a:spcAft>
              <a:buClr>
                <a:srgbClr val="0E515A"/>
              </a:buClr>
              <a:buSzPts val="1900"/>
              <a:buFont typeface="Poppins"/>
              <a:buAutoNum type="arabicPeriod"/>
            </a:pPr>
            <a:r>
              <a:rPr lang="en" sz="1900">
                <a:solidFill>
                  <a:srgbClr val="0E515A"/>
                </a:solidFill>
                <a:latin typeface="Poppins"/>
                <a:ea typeface="Poppins"/>
                <a:cs typeface="Poppins"/>
                <a:sym typeface="Poppins"/>
              </a:rPr>
              <a:t>Trust your instinct if something doesn’t seem right</a:t>
            </a:r>
            <a:endParaRPr sz="1900">
              <a:solidFill>
                <a:srgbClr val="0E515A"/>
              </a:solidFill>
              <a:latin typeface="Poppins"/>
              <a:ea typeface="Poppins"/>
              <a:cs typeface="Poppins"/>
              <a:sym typeface="Poppins"/>
            </a:endParaRPr>
          </a:p>
          <a:p>
            <a:pPr indent="-349250" lvl="0" marL="457200" rtl="0" algn="l">
              <a:lnSpc>
                <a:spcPct val="150000"/>
              </a:lnSpc>
              <a:spcBef>
                <a:spcPts val="0"/>
              </a:spcBef>
              <a:spcAft>
                <a:spcPts val="0"/>
              </a:spcAft>
              <a:buClr>
                <a:srgbClr val="0E515A"/>
              </a:buClr>
              <a:buSzPts val="1900"/>
              <a:buFont typeface="Poppins"/>
              <a:buAutoNum type="arabicPeriod"/>
            </a:pPr>
            <a:r>
              <a:rPr lang="en" sz="1900">
                <a:solidFill>
                  <a:srgbClr val="0E515A"/>
                </a:solidFill>
                <a:latin typeface="Poppins"/>
                <a:ea typeface="Poppins"/>
                <a:cs typeface="Poppins"/>
                <a:sym typeface="Poppins"/>
              </a:rPr>
              <a:t>Do not accept social media requests from unknown people</a:t>
            </a:r>
            <a:endParaRPr sz="1900">
              <a:solidFill>
                <a:srgbClr val="0E515A"/>
              </a:solidFill>
              <a:latin typeface="Poppins"/>
              <a:ea typeface="Poppins"/>
              <a:cs typeface="Poppins"/>
              <a:sym typeface="Poppins"/>
            </a:endParaRPr>
          </a:p>
          <a:p>
            <a:pPr indent="-349250" lvl="0" marL="457200" rtl="0" algn="l">
              <a:lnSpc>
                <a:spcPct val="150000"/>
              </a:lnSpc>
              <a:spcBef>
                <a:spcPts val="0"/>
              </a:spcBef>
              <a:spcAft>
                <a:spcPts val="0"/>
              </a:spcAft>
              <a:buClr>
                <a:srgbClr val="0E515A"/>
              </a:buClr>
              <a:buSzPts val="1900"/>
              <a:buFont typeface="Poppins"/>
              <a:buAutoNum type="arabicPeriod"/>
            </a:pPr>
            <a:r>
              <a:rPr lang="en" sz="1900">
                <a:solidFill>
                  <a:srgbClr val="0E515A"/>
                </a:solidFill>
                <a:latin typeface="Poppins"/>
                <a:ea typeface="Poppins"/>
                <a:cs typeface="Poppins"/>
                <a:sym typeface="Poppins"/>
              </a:rPr>
              <a:t>Think before you share photos (even in private messages)</a:t>
            </a:r>
            <a:endParaRPr sz="1900">
              <a:solidFill>
                <a:srgbClr val="0E515A"/>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5">
                                            <p:txEl>
                                              <p:pRg end="0" st="0"/>
                                            </p:txEl>
                                          </p:spTgt>
                                        </p:tgtEl>
                                        <p:attrNameLst>
                                          <p:attrName>style.visibility</p:attrName>
                                        </p:attrNameLst>
                                      </p:cBhvr>
                                      <p:to>
                                        <p:strVal val="visible"/>
                                      </p:to>
                                    </p:set>
                                    <p:animEffect filter="fade" transition="in">
                                      <p:cBhvr>
                                        <p:cTn dur="1700"/>
                                        <p:tgtEl>
                                          <p:spTgt spid="10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5">
                                            <p:txEl>
                                              <p:pRg end="1" st="1"/>
                                            </p:txEl>
                                          </p:spTgt>
                                        </p:tgtEl>
                                        <p:attrNameLst>
                                          <p:attrName>style.visibility</p:attrName>
                                        </p:attrNameLst>
                                      </p:cBhvr>
                                      <p:to>
                                        <p:strVal val="visible"/>
                                      </p:to>
                                    </p:set>
                                    <p:animEffect filter="fade" transition="in">
                                      <p:cBhvr>
                                        <p:cTn dur="1700"/>
                                        <p:tgtEl>
                                          <p:spTgt spid="10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5">
                                            <p:txEl>
                                              <p:pRg end="2" st="2"/>
                                            </p:txEl>
                                          </p:spTgt>
                                        </p:tgtEl>
                                        <p:attrNameLst>
                                          <p:attrName>style.visibility</p:attrName>
                                        </p:attrNameLst>
                                      </p:cBhvr>
                                      <p:to>
                                        <p:strVal val="visible"/>
                                      </p:to>
                                    </p:set>
                                    <p:animEffect filter="fade" transition="in">
                                      <p:cBhvr>
                                        <p:cTn dur="1700"/>
                                        <p:tgtEl>
                                          <p:spTgt spid="10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5">
                                            <p:txEl>
                                              <p:pRg end="3" st="3"/>
                                            </p:txEl>
                                          </p:spTgt>
                                        </p:tgtEl>
                                        <p:attrNameLst>
                                          <p:attrName>style.visibility</p:attrName>
                                        </p:attrNameLst>
                                      </p:cBhvr>
                                      <p:to>
                                        <p:strVal val="visible"/>
                                      </p:to>
                                    </p:set>
                                    <p:animEffect filter="fade" transition="in">
                                      <p:cBhvr>
                                        <p:cTn dur="1700"/>
                                        <p:tgtEl>
                                          <p:spTgt spid="10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5">
                                            <p:txEl>
                                              <p:pRg end="4" st="4"/>
                                            </p:txEl>
                                          </p:spTgt>
                                        </p:tgtEl>
                                        <p:attrNameLst>
                                          <p:attrName>style.visibility</p:attrName>
                                        </p:attrNameLst>
                                      </p:cBhvr>
                                      <p:to>
                                        <p:strVal val="visible"/>
                                      </p:to>
                                    </p:set>
                                    <p:animEffect filter="fade" transition="in">
                                      <p:cBhvr>
                                        <p:cTn dur="1700"/>
                                        <p:tgtEl>
                                          <p:spTgt spid="102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F0"/>
        </a:solidFill>
      </p:bgPr>
    </p:bg>
    <p:spTree>
      <p:nvGrpSpPr>
        <p:cNvPr id="1029" name="Shape 1029"/>
        <p:cNvGrpSpPr/>
        <p:nvPr/>
      </p:nvGrpSpPr>
      <p:grpSpPr>
        <a:xfrm>
          <a:off x="0" y="0"/>
          <a:ext cx="0" cy="0"/>
          <a:chOff x="0" y="0"/>
          <a:chExt cx="0" cy="0"/>
        </a:xfrm>
      </p:grpSpPr>
      <p:cxnSp>
        <p:nvCxnSpPr>
          <p:cNvPr id="1030" name="Google Shape;1030;p137"/>
          <p:cNvCxnSpPr/>
          <p:nvPr/>
        </p:nvCxnSpPr>
        <p:spPr>
          <a:xfrm rot="10800000">
            <a:off x="7305574" y="2347999"/>
            <a:ext cx="5700" cy="267000"/>
          </a:xfrm>
          <a:prstGeom prst="straightConnector1">
            <a:avLst/>
          </a:prstGeom>
          <a:noFill/>
          <a:ln cap="flat" cmpd="sng" w="19050">
            <a:solidFill>
              <a:srgbClr val="F66260"/>
            </a:solidFill>
            <a:prstDash val="solid"/>
            <a:round/>
            <a:headEnd len="med" w="med" type="none"/>
            <a:tailEnd len="med" w="med" type="none"/>
          </a:ln>
        </p:spPr>
      </p:cxnSp>
      <p:sp>
        <p:nvSpPr>
          <p:cNvPr id="1031" name="Google Shape;1031;p137"/>
          <p:cNvSpPr txBox="1"/>
          <p:nvPr>
            <p:ph type="title"/>
          </p:nvPr>
        </p:nvSpPr>
        <p:spPr>
          <a:xfrm>
            <a:off x="455700" y="345200"/>
            <a:ext cx="7470600" cy="891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sz="2400">
                <a:solidFill>
                  <a:srgbClr val="F66260"/>
                </a:solidFill>
                <a:latin typeface="Poppins"/>
                <a:ea typeface="Poppins"/>
                <a:cs typeface="Poppins"/>
                <a:sym typeface="Poppins"/>
              </a:rPr>
              <a:t>Creating</a:t>
            </a:r>
            <a:r>
              <a:rPr lang="en">
                <a:solidFill>
                  <a:srgbClr val="F66260"/>
                </a:solidFill>
              </a:rPr>
              <a:t>/</a:t>
            </a:r>
            <a:r>
              <a:rPr lang="en" sz="2400">
                <a:solidFill>
                  <a:srgbClr val="F66260"/>
                </a:solidFill>
                <a:latin typeface="Poppins"/>
                <a:ea typeface="Poppins"/>
                <a:cs typeface="Poppins"/>
                <a:sym typeface="Poppins"/>
              </a:rPr>
              <a:t>Sharing</a:t>
            </a:r>
            <a:r>
              <a:rPr lang="en">
                <a:solidFill>
                  <a:srgbClr val="F66260"/>
                </a:solidFill>
              </a:rPr>
              <a:t>/</a:t>
            </a:r>
            <a:r>
              <a:rPr lang="en" sz="2400">
                <a:solidFill>
                  <a:srgbClr val="F66260"/>
                </a:solidFill>
                <a:latin typeface="Poppins"/>
                <a:ea typeface="Poppins"/>
                <a:cs typeface="Poppins"/>
                <a:sym typeface="Poppins"/>
              </a:rPr>
              <a:t>Viewing </a:t>
            </a:r>
            <a:r>
              <a:rPr b="1" lang="en">
                <a:solidFill>
                  <a:srgbClr val="F66260"/>
                </a:solidFill>
                <a:latin typeface="Poppins"/>
                <a:ea typeface="Poppins"/>
                <a:cs typeface="Poppins"/>
                <a:sym typeface="Poppins"/>
              </a:rPr>
              <a:t>Explicit Images</a:t>
            </a:r>
            <a:endParaRPr b="1">
              <a:solidFill>
                <a:srgbClr val="F66260"/>
              </a:solidFill>
              <a:latin typeface="Poppins"/>
              <a:ea typeface="Poppins"/>
              <a:cs typeface="Poppins"/>
              <a:sym typeface="Poppins"/>
            </a:endParaRPr>
          </a:p>
        </p:txBody>
      </p:sp>
      <p:pic>
        <p:nvPicPr>
          <p:cNvPr id="1032" name="Google Shape;1032;p137"/>
          <p:cNvPicPr preferRelativeResize="0"/>
          <p:nvPr/>
        </p:nvPicPr>
        <p:blipFill>
          <a:blip r:embed="rId3">
            <a:alphaModFix/>
          </a:blip>
          <a:stretch>
            <a:fillRect/>
          </a:stretch>
        </p:blipFill>
        <p:spPr>
          <a:xfrm>
            <a:off x="1086725" y="1328363"/>
            <a:ext cx="1700349" cy="1628169"/>
          </a:xfrm>
          <a:prstGeom prst="rect">
            <a:avLst/>
          </a:prstGeom>
          <a:noFill/>
          <a:ln>
            <a:noFill/>
          </a:ln>
        </p:spPr>
      </p:pic>
      <p:sp>
        <p:nvSpPr>
          <p:cNvPr id="1033" name="Google Shape;1033;p137"/>
          <p:cNvSpPr txBox="1"/>
          <p:nvPr/>
        </p:nvSpPr>
        <p:spPr>
          <a:xfrm>
            <a:off x="2787072" y="2335399"/>
            <a:ext cx="1700400" cy="557400"/>
          </a:xfrm>
          <a:prstGeom prst="rect">
            <a:avLst/>
          </a:prstGeom>
          <a:noFill/>
          <a:ln>
            <a:noFill/>
          </a:ln>
        </p:spPr>
        <p:txBody>
          <a:bodyPr anchorCtr="0" anchor="t" bIns="93125" lIns="93125" spcFirstLastPara="1" rIns="93125" wrap="square" tIns="93125">
            <a:spAutoFit/>
          </a:bodyPr>
          <a:lstStyle/>
          <a:p>
            <a:pPr indent="0" lvl="0" marL="0" rtl="0" algn="l">
              <a:spcBef>
                <a:spcPts val="0"/>
              </a:spcBef>
              <a:spcAft>
                <a:spcPts val="0"/>
              </a:spcAft>
              <a:buNone/>
            </a:pPr>
            <a:r>
              <a:rPr b="1" lang="en" sz="2400">
                <a:solidFill>
                  <a:srgbClr val="FABE3C"/>
                </a:solidFill>
                <a:latin typeface="Zilla Slab Highlight"/>
                <a:ea typeface="Zilla Slab Highlight"/>
                <a:cs typeface="Zilla Slab Highlight"/>
                <a:sym typeface="Zilla Slab Highlight"/>
              </a:rPr>
              <a:t>        40% </a:t>
            </a:r>
            <a:endParaRPr b="1" sz="3400">
              <a:solidFill>
                <a:srgbClr val="FABE3C"/>
              </a:solidFill>
              <a:latin typeface="Yeseva One"/>
              <a:ea typeface="Yeseva One"/>
              <a:cs typeface="Yeseva One"/>
              <a:sym typeface="Yeseva One"/>
            </a:endParaRPr>
          </a:p>
        </p:txBody>
      </p:sp>
      <p:sp>
        <p:nvSpPr>
          <p:cNvPr id="1034" name="Google Shape;1034;p137"/>
          <p:cNvSpPr txBox="1"/>
          <p:nvPr/>
        </p:nvSpPr>
        <p:spPr>
          <a:xfrm>
            <a:off x="1940725" y="3184375"/>
            <a:ext cx="2463300" cy="1386900"/>
          </a:xfrm>
          <a:prstGeom prst="rect">
            <a:avLst/>
          </a:prstGeom>
          <a:noFill/>
          <a:ln>
            <a:noFill/>
          </a:ln>
        </p:spPr>
        <p:txBody>
          <a:bodyPr anchorCtr="0" anchor="t" bIns="93125" lIns="93125" spcFirstLastPara="1" rIns="93125" wrap="square" tIns="0">
            <a:spAutoFit/>
          </a:bodyPr>
          <a:lstStyle/>
          <a:p>
            <a:pPr indent="0" lvl="0" marL="0" rtl="0" algn="l">
              <a:lnSpc>
                <a:spcPct val="115000"/>
              </a:lnSpc>
              <a:spcBef>
                <a:spcPts val="0"/>
              </a:spcBef>
              <a:spcAft>
                <a:spcPts val="0"/>
              </a:spcAft>
              <a:buNone/>
            </a:pPr>
            <a:r>
              <a:rPr b="1" lang="en" sz="1500">
                <a:solidFill>
                  <a:srgbClr val="FABE3C"/>
                </a:solidFill>
                <a:latin typeface="Poppins"/>
                <a:ea typeface="Poppins"/>
                <a:cs typeface="Poppins"/>
                <a:sym typeface="Poppins"/>
              </a:rPr>
              <a:t>40% of teens agreed</a:t>
            </a:r>
            <a:r>
              <a:rPr lang="en" sz="1500">
                <a:solidFill>
                  <a:srgbClr val="595959"/>
                </a:solidFill>
                <a:latin typeface="Poppins Medium"/>
                <a:ea typeface="Poppins Medium"/>
                <a:cs typeface="Poppins Medium"/>
                <a:sym typeface="Poppins Medium"/>
              </a:rPr>
              <a:t> that “it’s normal for people my age to share nudes with each other”</a:t>
            </a:r>
            <a:endParaRPr sz="1500">
              <a:solidFill>
                <a:schemeClr val="dk1"/>
              </a:solidFill>
              <a:highlight>
                <a:srgbClr val="D9EAD3"/>
              </a:highlight>
              <a:latin typeface="Courier New"/>
              <a:ea typeface="Courier New"/>
              <a:cs typeface="Courier New"/>
              <a:sym typeface="Courier New"/>
            </a:endParaRPr>
          </a:p>
        </p:txBody>
      </p:sp>
      <p:grpSp>
        <p:nvGrpSpPr>
          <p:cNvPr id="1035" name="Google Shape;1035;p137"/>
          <p:cNvGrpSpPr/>
          <p:nvPr/>
        </p:nvGrpSpPr>
        <p:grpSpPr>
          <a:xfrm>
            <a:off x="4829406" y="2684094"/>
            <a:ext cx="2705100" cy="360365"/>
            <a:chOff x="5153025" y="2908825"/>
            <a:chExt cx="3048000" cy="457200"/>
          </a:xfrm>
        </p:grpSpPr>
        <p:sp>
          <p:nvSpPr>
            <p:cNvPr id="1036" name="Google Shape;1036;p137"/>
            <p:cNvSpPr/>
            <p:nvPr/>
          </p:nvSpPr>
          <p:spPr>
            <a:xfrm>
              <a:off x="5153025" y="2908825"/>
              <a:ext cx="457200" cy="457200"/>
            </a:xfrm>
            <a:prstGeom prst="ellipse">
              <a:avLst/>
            </a:prstGeom>
            <a:noFill/>
            <a:ln cap="flat" cmpd="sng" w="28575">
              <a:solidFill>
                <a:srgbClr val="FABE3C"/>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037" name="Google Shape;1037;p137"/>
            <p:cNvSpPr/>
            <p:nvPr/>
          </p:nvSpPr>
          <p:spPr>
            <a:xfrm>
              <a:off x="5800725" y="2908825"/>
              <a:ext cx="457200" cy="457200"/>
            </a:xfrm>
            <a:prstGeom prst="ellipse">
              <a:avLst/>
            </a:prstGeom>
            <a:noFill/>
            <a:ln cap="flat" cmpd="sng" w="28575">
              <a:solidFill>
                <a:srgbClr val="FABE3C"/>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038" name="Google Shape;1038;p137"/>
            <p:cNvSpPr/>
            <p:nvPr/>
          </p:nvSpPr>
          <p:spPr>
            <a:xfrm>
              <a:off x="6448425" y="2908825"/>
              <a:ext cx="457200" cy="457200"/>
            </a:xfrm>
            <a:prstGeom prst="ellipse">
              <a:avLst/>
            </a:prstGeom>
            <a:noFill/>
            <a:ln cap="flat" cmpd="sng" w="28575">
              <a:solidFill>
                <a:srgbClr val="FABE3C"/>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039" name="Google Shape;1039;p137"/>
            <p:cNvSpPr/>
            <p:nvPr/>
          </p:nvSpPr>
          <p:spPr>
            <a:xfrm>
              <a:off x="7096125" y="2908825"/>
              <a:ext cx="457200" cy="457200"/>
            </a:xfrm>
            <a:prstGeom prst="ellipse">
              <a:avLst/>
            </a:prstGeom>
            <a:noFill/>
            <a:ln cap="flat" cmpd="sng" w="28575">
              <a:solidFill>
                <a:srgbClr val="FABE3C"/>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040" name="Google Shape;1040;p137"/>
            <p:cNvSpPr/>
            <p:nvPr/>
          </p:nvSpPr>
          <p:spPr>
            <a:xfrm>
              <a:off x="7743825" y="2908825"/>
              <a:ext cx="457200" cy="457200"/>
            </a:xfrm>
            <a:prstGeom prst="ellipse">
              <a:avLst/>
            </a:prstGeom>
            <a:noFill/>
            <a:ln cap="flat" cmpd="sng" w="28575">
              <a:solidFill>
                <a:srgbClr val="FABE3C"/>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041" name="Google Shape;1041;p137"/>
            <p:cNvSpPr/>
            <p:nvPr/>
          </p:nvSpPr>
          <p:spPr>
            <a:xfrm>
              <a:off x="5205375" y="2961175"/>
              <a:ext cx="352500" cy="352500"/>
            </a:xfrm>
            <a:prstGeom prst="ellipse">
              <a:avLst/>
            </a:prstGeom>
            <a:solidFill>
              <a:srgbClr val="FABE3C"/>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042" name="Google Shape;1042;p137"/>
            <p:cNvSpPr/>
            <p:nvPr/>
          </p:nvSpPr>
          <p:spPr>
            <a:xfrm>
              <a:off x="6500786" y="2961177"/>
              <a:ext cx="352500" cy="352500"/>
            </a:xfrm>
            <a:prstGeom prst="ellipse">
              <a:avLst/>
            </a:prstGeom>
            <a:noFill/>
            <a:ln cap="flat" cmpd="sng" w="28575">
              <a:solidFill>
                <a:srgbClr val="F66260"/>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043" name="Google Shape;1043;p137"/>
            <p:cNvSpPr/>
            <p:nvPr/>
          </p:nvSpPr>
          <p:spPr>
            <a:xfrm>
              <a:off x="7148478" y="2957052"/>
              <a:ext cx="352500" cy="352500"/>
            </a:xfrm>
            <a:prstGeom prst="ellipse">
              <a:avLst/>
            </a:prstGeom>
            <a:noFill/>
            <a:ln cap="flat" cmpd="sng" w="28575">
              <a:solidFill>
                <a:srgbClr val="F66260"/>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1044" name="Google Shape;1044;p137"/>
            <p:cNvSpPr/>
            <p:nvPr/>
          </p:nvSpPr>
          <p:spPr>
            <a:xfrm>
              <a:off x="7796178" y="2961177"/>
              <a:ext cx="352500" cy="352500"/>
            </a:xfrm>
            <a:prstGeom prst="ellipse">
              <a:avLst/>
            </a:prstGeom>
            <a:solidFill>
              <a:srgbClr val="F66260"/>
            </a:solidFill>
            <a:ln cap="flat" cmpd="sng" w="9525">
              <a:solidFill>
                <a:srgbClr val="F66260"/>
              </a:solidFill>
              <a:prstDash val="solid"/>
              <a:round/>
              <a:headEnd len="sm" w="sm" type="none"/>
              <a:tailEnd len="sm" w="sm" type="none"/>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grpSp>
      <p:sp>
        <p:nvSpPr>
          <p:cNvPr id="1045" name="Google Shape;1045;p137"/>
          <p:cNvSpPr txBox="1"/>
          <p:nvPr/>
        </p:nvSpPr>
        <p:spPr>
          <a:xfrm>
            <a:off x="5171975" y="3449875"/>
            <a:ext cx="2829600" cy="1121400"/>
          </a:xfrm>
          <a:prstGeom prst="rect">
            <a:avLst/>
          </a:prstGeom>
          <a:noFill/>
          <a:ln>
            <a:noFill/>
          </a:ln>
        </p:spPr>
        <p:txBody>
          <a:bodyPr anchorCtr="0" anchor="t" bIns="93125" lIns="0" spcFirstLastPara="1" rIns="0" wrap="square" tIns="0">
            <a:spAutoFit/>
          </a:bodyPr>
          <a:lstStyle/>
          <a:p>
            <a:pPr indent="0" lvl="0" marL="0" rtl="0" algn="l">
              <a:lnSpc>
                <a:spcPct val="115000"/>
              </a:lnSpc>
              <a:spcBef>
                <a:spcPts val="0"/>
              </a:spcBef>
              <a:spcAft>
                <a:spcPts val="0"/>
              </a:spcAft>
              <a:buNone/>
            </a:pPr>
            <a:r>
              <a:rPr b="1" lang="en" sz="1500">
                <a:solidFill>
                  <a:srgbClr val="FABE3C"/>
                </a:solidFill>
                <a:latin typeface="Poppins"/>
                <a:ea typeface="Poppins"/>
                <a:cs typeface="Poppins"/>
                <a:sym typeface="Poppins"/>
              </a:rPr>
              <a:t>1 in 5 Kids aged 13-17</a:t>
            </a:r>
            <a:r>
              <a:rPr lang="en" sz="1500">
                <a:solidFill>
                  <a:srgbClr val="595959"/>
                </a:solidFill>
                <a:latin typeface="Poppins Medium"/>
                <a:ea typeface="Poppins Medium"/>
                <a:cs typeface="Poppins Medium"/>
                <a:sym typeface="Poppins Medium"/>
              </a:rPr>
              <a:t> said it is okay to share a nude as long as you send over an app that doesn’t save it.</a:t>
            </a:r>
            <a:endParaRPr sz="1500">
              <a:solidFill>
                <a:schemeClr val="dk1"/>
              </a:solidFill>
              <a:highlight>
                <a:srgbClr val="D9EAD3"/>
              </a:highlight>
              <a:latin typeface="Courier New"/>
              <a:ea typeface="Courier New"/>
              <a:cs typeface="Courier New"/>
              <a:sym typeface="Courier New"/>
            </a:endParaRPr>
          </a:p>
        </p:txBody>
      </p:sp>
      <p:cxnSp>
        <p:nvCxnSpPr>
          <p:cNvPr id="1046" name="Google Shape;1046;p137"/>
          <p:cNvCxnSpPr/>
          <p:nvPr/>
        </p:nvCxnSpPr>
        <p:spPr>
          <a:xfrm>
            <a:off x="5031805" y="3057584"/>
            <a:ext cx="0" cy="484200"/>
          </a:xfrm>
          <a:prstGeom prst="straightConnector1">
            <a:avLst/>
          </a:prstGeom>
          <a:noFill/>
          <a:ln cap="flat" cmpd="sng" w="19050">
            <a:solidFill>
              <a:srgbClr val="FABE3C"/>
            </a:solidFill>
            <a:prstDash val="solid"/>
            <a:round/>
            <a:headEnd len="med" w="med" type="none"/>
            <a:tailEnd len="med" w="med" type="oval"/>
          </a:ln>
        </p:spPr>
      </p:cxnSp>
      <p:sp>
        <p:nvSpPr>
          <p:cNvPr id="1047" name="Google Shape;1047;p137"/>
          <p:cNvSpPr txBox="1"/>
          <p:nvPr/>
        </p:nvSpPr>
        <p:spPr>
          <a:xfrm>
            <a:off x="5253575" y="1532350"/>
            <a:ext cx="2595600" cy="855900"/>
          </a:xfrm>
          <a:prstGeom prst="rect">
            <a:avLst/>
          </a:prstGeom>
          <a:noFill/>
          <a:ln>
            <a:noFill/>
          </a:ln>
        </p:spPr>
        <p:txBody>
          <a:bodyPr anchorCtr="0" anchor="t" bIns="93125" lIns="0" spcFirstLastPara="1" rIns="0" wrap="square" tIns="0">
            <a:spAutoFit/>
          </a:bodyPr>
          <a:lstStyle/>
          <a:p>
            <a:pPr indent="0" lvl="0" marL="0" rtl="0" algn="l">
              <a:lnSpc>
                <a:spcPct val="115000"/>
              </a:lnSpc>
              <a:spcBef>
                <a:spcPts val="0"/>
              </a:spcBef>
              <a:spcAft>
                <a:spcPts val="0"/>
              </a:spcAft>
              <a:buNone/>
            </a:pPr>
            <a:r>
              <a:rPr b="1" lang="en" sz="1500">
                <a:solidFill>
                  <a:srgbClr val="F66260"/>
                </a:solidFill>
                <a:latin typeface="Poppins"/>
                <a:ea typeface="Poppins"/>
                <a:cs typeface="Poppins"/>
                <a:sym typeface="Poppins"/>
              </a:rPr>
              <a:t>1 in 3 Teens</a:t>
            </a:r>
            <a:r>
              <a:rPr lang="en" sz="1500">
                <a:solidFill>
                  <a:srgbClr val="F66260"/>
                </a:solidFill>
                <a:latin typeface="Poppins Medium"/>
                <a:ea typeface="Poppins Medium"/>
                <a:cs typeface="Poppins Medium"/>
                <a:sym typeface="Poppins Medium"/>
              </a:rPr>
              <a:t> </a:t>
            </a:r>
            <a:r>
              <a:rPr lang="en" sz="1500">
                <a:solidFill>
                  <a:srgbClr val="595959"/>
                </a:solidFill>
                <a:latin typeface="Poppins Medium"/>
                <a:ea typeface="Poppins Medium"/>
                <a:cs typeface="Poppins Medium"/>
                <a:sym typeface="Poppins Medium"/>
              </a:rPr>
              <a:t>say they have seen non-consensually shared nudes</a:t>
            </a:r>
            <a:endParaRPr sz="1500">
              <a:solidFill>
                <a:schemeClr val="dk1"/>
              </a:solidFill>
              <a:highlight>
                <a:srgbClr val="D9EAD3"/>
              </a:highlight>
              <a:latin typeface="Courier New"/>
              <a:ea typeface="Courier New"/>
              <a:cs typeface="Courier New"/>
              <a:sym typeface="Courier New"/>
            </a:endParaRPr>
          </a:p>
        </p:txBody>
      </p:sp>
      <p:cxnSp>
        <p:nvCxnSpPr>
          <p:cNvPr id="1048" name="Google Shape;1048;p137"/>
          <p:cNvCxnSpPr/>
          <p:nvPr/>
        </p:nvCxnSpPr>
        <p:spPr>
          <a:xfrm rot="10800000">
            <a:off x="5202875" y="1853595"/>
            <a:ext cx="2108400" cy="501900"/>
          </a:xfrm>
          <a:prstGeom prst="bentConnector3">
            <a:avLst>
              <a:gd fmla="val 107158" name="adj1"/>
            </a:avLst>
          </a:prstGeom>
          <a:noFill/>
          <a:ln cap="flat" cmpd="sng" w="19050">
            <a:solidFill>
              <a:srgbClr val="F66260"/>
            </a:solidFill>
            <a:prstDash val="solid"/>
            <a:round/>
            <a:headEnd len="med" w="med" type="none"/>
            <a:tailEnd len="med" w="med" type="oval"/>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138"/>
          <p:cNvSpPr txBox="1"/>
          <p:nvPr>
            <p:ph type="title"/>
          </p:nvPr>
        </p:nvSpPr>
        <p:spPr>
          <a:xfrm>
            <a:off x="1602563" y="687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Sexting Scenario</a:t>
            </a:r>
            <a:endParaRPr/>
          </a:p>
        </p:txBody>
      </p:sp>
      <p:sp>
        <p:nvSpPr>
          <p:cNvPr id="1054" name="Google Shape;1054;p138"/>
          <p:cNvSpPr txBox="1"/>
          <p:nvPr>
            <p:ph idx="1" type="body"/>
          </p:nvPr>
        </p:nvSpPr>
        <p:spPr>
          <a:xfrm>
            <a:off x="778575" y="1829906"/>
            <a:ext cx="4057200" cy="2678400"/>
          </a:xfrm>
          <a:prstGeom prst="rect">
            <a:avLst/>
          </a:prstGeom>
        </p:spPr>
        <p:txBody>
          <a:bodyPr anchorCtr="0" anchor="t" bIns="68575" lIns="68575" spcFirstLastPara="1" rIns="68575" wrap="square" tIns="68575">
            <a:spAutoFit/>
          </a:bodyPr>
          <a:lstStyle/>
          <a:p>
            <a:pPr indent="0" lvl="0" marL="0" rtl="0" algn="l">
              <a:spcBef>
                <a:spcPts val="0"/>
              </a:spcBef>
              <a:spcAft>
                <a:spcPts val="0"/>
              </a:spcAft>
              <a:buNone/>
            </a:pPr>
            <a:r>
              <a:rPr lang="en"/>
              <a:t>Kevin just finished practicing his lines with his acting partner Jillian. They both are developing romantic feelings and they have talked about dating, but haven’t made it official. When Kevin gets home he sees a text from Jillian showing heart emojis and she is wearing a very low cut shirt, revealing that she isn’t wearing a bra.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Jillian sends another message saying, “I gave you something private to see. Now you send me something private to see.”</a:t>
            </a:r>
            <a:endParaRPr/>
          </a:p>
        </p:txBody>
      </p:sp>
      <p:sp>
        <p:nvSpPr>
          <p:cNvPr id="1055" name="Google Shape;1055;p138"/>
          <p:cNvSpPr txBox="1"/>
          <p:nvPr>
            <p:ph idx="2" type="title"/>
          </p:nvPr>
        </p:nvSpPr>
        <p:spPr>
          <a:xfrm>
            <a:off x="5224200" y="1829900"/>
            <a:ext cx="3585900" cy="14103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How can Kevin respond, without being pulled into a sexting situation? </a:t>
            </a:r>
            <a:endParaRPr/>
          </a:p>
        </p:txBody>
      </p:sp>
      <p:sp>
        <p:nvSpPr>
          <p:cNvPr id="1056" name="Google Shape;1056;p138"/>
          <p:cNvSpPr txBox="1"/>
          <p:nvPr>
            <p:ph idx="2" type="title"/>
          </p:nvPr>
        </p:nvSpPr>
        <p:spPr>
          <a:xfrm>
            <a:off x="2994425" y="1161081"/>
            <a:ext cx="3155100" cy="8277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a:solidFill>
                  <a:schemeClr val="accent6"/>
                </a:solidFill>
              </a:rPr>
              <a:t>Kevin (Theatre Kid)</a:t>
            </a:r>
            <a:endParaRPr>
              <a:solidFill>
                <a:schemeClr val="accent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139"/>
          <p:cNvSpPr txBox="1"/>
          <p:nvPr>
            <p:ph type="title"/>
          </p:nvPr>
        </p:nvSpPr>
        <p:spPr>
          <a:xfrm>
            <a:off x="1602563" y="687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Sexting Scenario</a:t>
            </a:r>
            <a:endParaRPr/>
          </a:p>
        </p:txBody>
      </p:sp>
      <p:sp>
        <p:nvSpPr>
          <p:cNvPr id="1062" name="Google Shape;1062;p139"/>
          <p:cNvSpPr txBox="1"/>
          <p:nvPr>
            <p:ph idx="1" type="body"/>
          </p:nvPr>
        </p:nvSpPr>
        <p:spPr>
          <a:xfrm>
            <a:off x="778575" y="1753706"/>
            <a:ext cx="4057200" cy="2678400"/>
          </a:xfrm>
          <a:prstGeom prst="rect">
            <a:avLst/>
          </a:prstGeom>
        </p:spPr>
        <p:txBody>
          <a:bodyPr anchorCtr="0" anchor="t" bIns="68575" lIns="68575" spcFirstLastPara="1" rIns="68575" wrap="square" tIns="68575">
            <a:spAutoFit/>
          </a:bodyPr>
          <a:lstStyle/>
          <a:p>
            <a:pPr indent="0" lvl="0" marL="0" rtl="0" algn="l">
              <a:spcBef>
                <a:spcPts val="0"/>
              </a:spcBef>
              <a:spcAft>
                <a:spcPts val="0"/>
              </a:spcAft>
              <a:buNone/>
            </a:pPr>
            <a:r>
              <a:rPr lang="en"/>
              <a:t>Karolina and friend Lisa both have a crush on the new kid that joined Math club last week. She connects with him on Instagram and within a few days Karolina gets a message from him telling her “let’s hook up tomorrow”, like he did with his ex at his previous school along with an old photo of them together nude.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Karolina calls Lisa to tell her what happened. Lisa asked her to forward the picture, but Karolina is fearful that she will get in trouble. </a:t>
            </a:r>
            <a:endParaRPr/>
          </a:p>
        </p:txBody>
      </p:sp>
      <p:sp>
        <p:nvSpPr>
          <p:cNvPr id="1063" name="Google Shape;1063;p139"/>
          <p:cNvSpPr txBox="1"/>
          <p:nvPr>
            <p:ph idx="2" type="title"/>
          </p:nvPr>
        </p:nvSpPr>
        <p:spPr>
          <a:xfrm>
            <a:off x="5224200" y="1753700"/>
            <a:ext cx="3372300" cy="2559600"/>
          </a:xfrm>
          <a:prstGeom prst="rect">
            <a:avLst/>
          </a:prstGeom>
        </p:spPr>
        <p:txBody>
          <a:bodyPr anchorCtr="0" anchor="t" bIns="68575" lIns="68575" spcFirstLastPara="1" rIns="68575" wrap="square" tIns="68575">
            <a:spAutoFit/>
          </a:bodyPr>
          <a:lstStyle/>
          <a:p>
            <a:pPr indent="0" lvl="0" marL="0" rtl="0" algn="l">
              <a:spcBef>
                <a:spcPts val="0"/>
              </a:spcBef>
              <a:spcAft>
                <a:spcPts val="0"/>
              </a:spcAft>
              <a:buNone/>
            </a:pPr>
            <a:r>
              <a:rPr lang="en" sz="1700"/>
              <a:t>What consequences does Karolina face opening this message at home?</a:t>
            </a:r>
            <a:endParaRPr sz="1700"/>
          </a:p>
          <a:p>
            <a:pPr indent="0" lvl="0" marL="0" rtl="0" algn="l">
              <a:spcBef>
                <a:spcPts val="0"/>
              </a:spcBef>
              <a:spcAft>
                <a:spcPts val="0"/>
              </a:spcAft>
              <a:buNone/>
            </a:pPr>
            <a:r>
              <a:t/>
            </a:r>
            <a:endParaRPr sz="1000"/>
          </a:p>
          <a:p>
            <a:pPr indent="0" lvl="0" marL="0" rtl="0" algn="l">
              <a:spcBef>
                <a:spcPts val="0"/>
              </a:spcBef>
              <a:spcAft>
                <a:spcPts val="0"/>
              </a:spcAft>
              <a:buNone/>
            </a:pPr>
            <a:r>
              <a:rPr lang="en" sz="1700"/>
              <a:t>What about if she sends it to Lisa?</a:t>
            </a:r>
            <a:endParaRPr sz="1700"/>
          </a:p>
          <a:p>
            <a:pPr indent="0" lvl="0" marL="0" rtl="0" algn="l">
              <a:spcBef>
                <a:spcPts val="0"/>
              </a:spcBef>
              <a:spcAft>
                <a:spcPts val="0"/>
              </a:spcAft>
              <a:buNone/>
            </a:pPr>
            <a:r>
              <a:t/>
            </a:r>
            <a:endParaRPr sz="1000"/>
          </a:p>
          <a:p>
            <a:pPr indent="0" lvl="0" marL="0" rtl="0" algn="l">
              <a:spcBef>
                <a:spcPts val="0"/>
              </a:spcBef>
              <a:spcAft>
                <a:spcPts val="0"/>
              </a:spcAft>
              <a:buNone/>
            </a:pPr>
            <a:r>
              <a:rPr lang="en" sz="1700"/>
              <a:t>What if she gets this message during Math Club?</a:t>
            </a:r>
            <a:endParaRPr sz="1700"/>
          </a:p>
        </p:txBody>
      </p:sp>
      <p:sp>
        <p:nvSpPr>
          <p:cNvPr id="1064" name="Google Shape;1064;p139"/>
          <p:cNvSpPr txBox="1"/>
          <p:nvPr>
            <p:ph idx="2" type="title"/>
          </p:nvPr>
        </p:nvSpPr>
        <p:spPr>
          <a:xfrm>
            <a:off x="2994425" y="1161081"/>
            <a:ext cx="3155100" cy="8277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a:solidFill>
                  <a:schemeClr val="accent6"/>
                </a:solidFill>
              </a:rPr>
              <a:t>Karolina (Math Kid)</a:t>
            </a:r>
            <a:endParaRPr>
              <a:solidFill>
                <a:schemeClr val="accent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140"/>
          <p:cNvSpPr txBox="1"/>
          <p:nvPr>
            <p:ph type="title"/>
          </p:nvPr>
        </p:nvSpPr>
        <p:spPr>
          <a:xfrm>
            <a:off x="1602563" y="687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Chatbot </a:t>
            </a:r>
            <a:r>
              <a:rPr lang="en"/>
              <a:t>Scenario</a:t>
            </a:r>
            <a:endParaRPr/>
          </a:p>
        </p:txBody>
      </p:sp>
      <p:sp>
        <p:nvSpPr>
          <p:cNvPr id="1070" name="Google Shape;1070;p140"/>
          <p:cNvSpPr txBox="1"/>
          <p:nvPr>
            <p:ph idx="1" type="body"/>
          </p:nvPr>
        </p:nvSpPr>
        <p:spPr>
          <a:xfrm>
            <a:off x="778575" y="1753706"/>
            <a:ext cx="4057200" cy="2909100"/>
          </a:xfrm>
          <a:prstGeom prst="rect">
            <a:avLst/>
          </a:prstGeom>
        </p:spPr>
        <p:txBody>
          <a:bodyPr anchorCtr="0" anchor="t" bIns="68575" lIns="68575" spcFirstLastPara="1" rIns="68575" wrap="square" tIns="68575">
            <a:spAutoFit/>
          </a:bodyPr>
          <a:lstStyle/>
          <a:p>
            <a:pPr indent="0" lvl="0" marL="0" rtl="0" algn="l">
              <a:spcBef>
                <a:spcPts val="0"/>
              </a:spcBef>
              <a:spcAft>
                <a:spcPts val="0"/>
              </a:spcAft>
              <a:buNone/>
            </a:pPr>
            <a:r>
              <a:rPr lang="en"/>
              <a:t>Kade is playing the newest game that just dropped online. The live chat is full of gamers from across the globe and the energy is high. Kade notices Gamer555, someone that looks attractive in their profile picture, and is sending them a private message.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Kade decides to quickly “stalk” their profile and st</a:t>
            </a:r>
            <a:r>
              <a:rPr lang="en"/>
              <a:t>arts replying in the private chat. Shortly after chatting Gamer555 asks for personal information. Kade is confused, and wonders if Gamer555 is a Chatbot or an actual person. </a:t>
            </a:r>
            <a:endParaRPr/>
          </a:p>
        </p:txBody>
      </p:sp>
      <p:sp>
        <p:nvSpPr>
          <p:cNvPr id="1071" name="Google Shape;1071;p140"/>
          <p:cNvSpPr txBox="1"/>
          <p:nvPr>
            <p:ph idx="2" type="title"/>
          </p:nvPr>
        </p:nvSpPr>
        <p:spPr>
          <a:xfrm>
            <a:off x="5224200" y="1753700"/>
            <a:ext cx="3372300" cy="3586500"/>
          </a:xfrm>
          <a:prstGeom prst="rect">
            <a:avLst/>
          </a:prstGeom>
        </p:spPr>
        <p:txBody>
          <a:bodyPr anchorCtr="0" anchor="t" bIns="68575" lIns="68575" spcFirstLastPara="1" rIns="68575" wrap="square" tIns="68575">
            <a:spAutoFit/>
          </a:bodyPr>
          <a:lstStyle/>
          <a:p>
            <a:pPr indent="0" lvl="0" marL="0" rtl="0" algn="l">
              <a:spcBef>
                <a:spcPts val="0"/>
              </a:spcBef>
              <a:spcAft>
                <a:spcPts val="0"/>
              </a:spcAft>
              <a:buNone/>
            </a:pPr>
            <a:r>
              <a:rPr lang="en" sz="1700"/>
              <a:t>What are the risks that Kade should consider?</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How would you handle this situation if Gamer555 is a person?</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How would you handle this situation if Gamer555 is a Chatbot?</a:t>
            </a:r>
            <a:endParaRPr sz="1700"/>
          </a:p>
          <a:p>
            <a:pPr indent="0" lvl="0" marL="0" rtl="0" algn="l">
              <a:spcBef>
                <a:spcPts val="0"/>
              </a:spcBef>
              <a:spcAft>
                <a:spcPts val="0"/>
              </a:spcAft>
              <a:buNone/>
            </a:pPr>
            <a:r>
              <a:t/>
            </a:r>
            <a:endParaRPr sz="1000"/>
          </a:p>
          <a:p>
            <a:pPr indent="0" lvl="0" marL="0" rtl="0" algn="l">
              <a:spcBef>
                <a:spcPts val="0"/>
              </a:spcBef>
              <a:spcAft>
                <a:spcPts val="0"/>
              </a:spcAft>
              <a:buNone/>
            </a:pPr>
            <a:r>
              <a:t/>
            </a:r>
            <a:endParaRPr sz="1700"/>
          </a:p>
        </p:txBody>
      </p:sp>
      <p:sp>
        <p:nvSpPr>
          <p:cNvPr id="1072" name="Google Shape;1072;p140"/>
          <p:cNvSpPr txBox="1"/>
          <p:nvPr>
            <p:ph idx="2" type="title"/>
          </p:nvPr>
        </p:nvSpPr>
        <p:spPr>
          <a:xfrm>
            <a:off x="2994425" y="1161081"/>
            <a:ext cx="3155100" cy="8277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a:solidFill>
                  <a:schemeClr val="accent6"/>
                </a:solidFill>
              </a:rPr>
              <a:t>Kade (Gaming Kid)</a:t>
            </a:r>
            <a:endParaRPr>
              <a:solidFill>
                <a:schemeClr val="accent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141"/>
          <p:cNvSpPr txBox="1"/>
          <p:nvPr>
            <p:ph type="title"/>
          </p:nvPr>
        </p:nvSpPr>
        <p:spPr>
          <a:xfrm>
            <a:off x="1602588" y="388468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takeitdown.ncmec.org</a:t>
            </a:r>
            <a:endParaRPr/>
          </a:p>
        </p:txBody>
      </p:sp>
      <p:pic>
        <p:nvPicPr>
          <p:cNvPr id="1078" name="Google Shape;1078;p141"/>
          <p:cNvPicPr preferRelativeResize="0"/>
          <p:nvPr/>
        </p:nvPicPr>
        <p:blipFill>
          <a:blip r:embed="rId3">
            <a:alphaModFix/>
          </a:blip>
          <a:stretch>
            <a:fillRect/>
          </a:stretch>
        </p:blipFill>
        <p:spPr>
          <a:xfrm>
            <a:off x="1302200" y="602138"/>
            <a:ext cx="6539581" cy="32825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128"/>
          <p:cNvSpPr txBox="1"/>
          <p:nvPr>
            <p:ph idx="1" type="subTitle"/>
          </p:nvPr>
        </p:nvSpPr>
        <p:spPr>
          <a:xfrm>
            <a:off x="1155150" y="1950645"/>
            <a:ext cx="3204600" cy="7542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b="1" lang="en" sz="2000">
                <a:solidFill>
                  <a:schemeClr val="accent5"/>
                </a:solidFill>
              </a:rPr>
              <a:t>Share what you feel comfortable sharing.</a:t>
            </a:r>
            <a:endParaRPr b="1" sz="2000">
              <a:solidFill>
                <a:schemeClr val="accent5"/>
              </a:solidFill>
            </a:endParaRPr>
          </a:p>
        </p:txBody>
      </p:sp>
      <p:sp>
        <p:nvSpPr>
          <p:cNvPr id="967" name="Google Shape;967;p128"/>
          <p:cNvSpPr txBox="1"/>
          <p:nvPr>
            <p:ph idx="4" type="subTitle"/>
          </p:nvPr>
        </p:nvSpPr>
        <p:spPr>
          <a:xfrm>
            <a:off x="4784175" y="3419789"/>
            <a:ext cx="3204600" cy="754200"/>
          </a:xfrm>
          <a:prstGeom prst="rect">
            <a:avLst/>
          </a:prstGeom>
        </p:spPr>
        <p:txBody>
          <a:bodyPr anchorCtr="0" anchor="ctr" bIns="68575" lIns="68575" spcFirstLastPara="1" rIns="68575" wrap="square" tIns="68575">
            <a:spAutoFit/>
          </a:bodyPr>
          <a:lstStyle/>
          <a:p>
            <a:pPr indent="0" lvl="0" marL="0" rtl="0" algn="ctr">
              <a:spcBef>
                <a:spcPts val="0"/>
              </a:spcBef>
              <a:spcAft>
                <a:spcPts val="0"/>
              </a:spcAft>
              <a:buNone/>
            </a:pPr>
            <a:r>
              <a:rPr b="1" lang="en" sz="2000">
                <a:solidFill>
                  <a:schemeClr val="accent5"/>
                </a:solidFill>
              </a:rPr>
              <a:t>Stay curious and be ok with some discomfort.</a:t>
            </a:r>
            <a:endParaRPr b="1" sz="2000">
              <a:solidFill>
                <a:schemeClr val="accent5"/>
              </a:solidFill>
            </a:endParaRPr>
          </a:p>
        </p:txBody>
      </p:sp>
      <p:sp>
        <p:nvSpPr>
          <p:cNvPr id="968" name="Google Shape;968;p128"/>
          <p:cNvSpPr txBox="1"/>
          <p:nvPr>
            <p:ph type="title"/>
          </p:nvPr>
        </p:nvSpPr>
        <p:spPr>
          <a:xfrm>
            <a:off x="2135700" y="345750"/>
            <a:ext cx="4872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Community</a:t>
            </a:r>
            <a:r>
              <a:rPr lang="en"/>
              <a:t> Engagement</a:t>
            </a:r>
            <a:endParaRPr/>
          </a:p>
        </p:txBody>
      </p:sp>
      <p:sp>
        <p:nvSpPr>
          <p:cNvPr id="969" name="Google Shape;969;p128"/>
          <p:cNvSpPr txBox="1"/>
          <p:nvPr>
            <p:ph idx="3" type="subTitle"/>
          </p:nvPr>
        </p:nvSpPr>
        <p:spPr>
          <a:xfrm>
            <a:off x="1155150" y="3284039"/>
            <a:ext cx="3204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b="1" lang="en" sz="2000">
                <a:solidFill>
                  <a:schemeClr val="accent5"/>
                </a:solidFill>
              </a:rPr>
              <a:t>Honor the knowledge in this space.</a:t>
            </a:r>
            <a:endParaRPr b="1" sz="2000">
              <a:solidFill>
                <a:schemeClr val="accent5"/>
              </a:solidFill>
            </a:endParaRPr>
          </a:p>
        </p:txBody>
      </p:sp>
      <p:sp>
        <p:nvSpPr>
          <p:cNvPr id="970" name="Google Shape;970;p128"/>
          <p:cNvSpPr txBox="1"/>
          <p:nvPr>
            <p:ph idx="2" type="subTitle"/>
          </p:nvPr>
        </p:nvSpPr>
        <p:spPr>
          <a:xfrm>
            <a:off x="4784175" y="1825420"/>
            <a:ext cx="32046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b="1" lang="en" sz="2000">
                <a:solidFill>
                  <a:schemeClr val="accent5"/>
                </a:solidFill>
              </a:rPr>
              <a:t>Be kind to yourself and others.</a:t>
            </a:r>
            <a:endParaRPr b="1" sz="2000">
              <a:solidFill>
                <a:schemeClr val="accent5"/>
              </a:solidFill>
            </a:endParaRPr>
          </a:p>
        </p:txBody>
      </p:sp>
      <p:sp>
        <p:nvSpPr>
          <p:cNvPr id="971" name="Google Shape;971;p128"/>
          <p:cNvSpPr txBox="1"/>
          <p:nvPr>
            <p:ph idx="1" type="body"/>
          </p:nvPr>
        </p:nvSpPr>
        <p:spPr>
          <a:xfrm>
            <a:off x="71450" y="4742675"/>
            <a:ext cx="8905800" cy="351000"/>
          </a:xfrm>
          <a:prstGeom prst="rect">
            <a:avLst/>
          </a:prstGeom>
          <a:noFill/>
          <a:ln>
            <a:noFill/>
          </a:ln>
        </p:spPr>
        <p:txBody>
          <a:bodyPr anchorCtr="0" anchor="ctr" bIns="91425" lIns="91425" spcFirstLastPara="1" rIns="91425" wrap="square" tIns="91425">
            <a:spAutoFit/>
          </a:bodyPr>
          <a:lstStyle/>
          <a:p>
            <a:pPr indent="0" lvl="0" marL="0" rtl="0" algn="ctr">
              <a:lnSpc>
                <a:spcPct val="90000"/>
              </a:lnSpc>
              <a:spcBef>
                <a:spcPts val="0"/>
              </a:spcBef>
              <a:spcAft>
                <a:spcPts val="0"/>
              </a:spcAft>
              <a:buNone/>
            </a:pPr>
            <a:r>
              <a:rPr b="1" lang="en" sz="1200">
                <a:solidFill>
                  <a:schemeClr val="accent6"/>
                </a:solidFill>
                <a:latin typeface="Cabin"/>
                <a:ea typeface="Cabin"/>
                <a:cs typeface="Cabin"/>
                <a:sym typeface="Cabin"/>
              </a:rPr>
              <a:t>We’re talking about sexual abuse &amp; trafficking.  Please take care of yourself. We will discuss seeking support at the end of this lesson.</a:t>
            </a:r>
            <a:endParaRPr b="1" sz="1200">
              <a:solidFill>
                <a:schemeClr val="accent6"/>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129"/>
          <p:cNvSpPr txBox="1"/>
          <p:nvPr>
            <p:ph idx="1" type="subTitle"/>
          </p:nvPr>
        </p:nvSpPr>
        <p:spPr>
          <a:xfrm>
            <a:off x="2706244" y="1690975"/>
            <a:ext cx="5864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Define sex trafficking and identify recruitment strategies</a:t>
            </a:r>
            <a:endParaRPr/>
          </a:p>
        </p:txBody>
      </p:sp>
      <p:sp>
        <p:nvSpPr>
          <p:cNvPr id="977" name="Google Shape;977;p129"/>
          <p:cNvSpPr txBox="1"/>
          <p:nvPr>
            <p:ph idx="2" type="subTitle"/>
          </p:nvPr>
        </p:nvSpPr>
        <p:spPr>
          <a:xfrm>
            <a:off x="2706244" y="2603772"/>
            <a:ext cx="5864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Discuss strategies for human trafficking prevention</a:t>
            </a:r>
            <a:endParaRPr/>
          </a:p>
        </p:txBody>
      </p:sp>
      <p:sp>
        <p:nvSpPr>
          <p:cNvPr id="978" name="Google Shape;978;p129"/>
          <p:cNvSpPr txBox="1"/>
          <p:nvPr>
            <p:ph idx="3" type="subTitle"/>
          </p:nvPr>
        </p:nvSpPr>
        <p:spPr>
          <a:xfrm>
            <a:off x="2706244" y="3516559"/>
            <a:ext cx="5864700" cy="7233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Discuss and analyze the consequences of sexting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130"/>
          <p:cNvSpPr txBox="1"/>
          <p:nvPr>
            <p:ph type="title"/>
          </p:nvPr>
        </p:nvSpPr>
        <p:spPr>
          <a:xfrm>
            <a:off x="4547569" y="587213"/>
            <a:ext cx="3875700" cy="12588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Abuse &amp; Human Trafficking</a:t>
            </a:r>
            <a:endParaRPr/>
          </a:p>
        </p:txBody>
      </p:sp>
      <p:sp>
        <p:nvSpPr>
          <p:cNvPr id="984" name="Google Shape;984;p130"/>
          <p:cNvSpPr txBox="1"/>
          <p:nvPr>
            <p:ph idx="1" type="body"/>
          </p:nvPr>
        </p:nvSpPr>
        <p:spPr>
          <a:xfrm>
            <a:off x="4547569" y="2128463"/>
            <a:ext cx="4057200" cy="1819800"/>
          </a:xfrm>
          <a:prstGeom prst="rect">
            <a:avLst/>
          </a:prstGeom>
        </p:spPr>
        <p:txBody>
          <a:bodyPr anchorCtr="0" anchor="t" bIns="68575" lIns="68575" spcFirstLastPara="1" rIns="68575" wrap="square" tIns="68575">
            <a:noAutofit/>
          </a:bodyPr>
          <a:lstStyle/>
          <a:p>
            <a:pPr indent="-355600" lvl="0" marL="457200" rtl="0" algn="l">
              <a:spcBef>
                <a:spcPts val="0"/>
              </a:spcBef>
              <a:spcAft>
                <a:spcPts val="0"/>
              </a:spcAft>
              <a:buSzPts val="2000"/>
              <a:buChar char="●"/>
            </a:pPr>
            <a:r>
              <a:rPr lang="en" sz="2000"/>
              <a:t>Sexual Exploitation of Children</a:t>
            </a:r>
            <a:endParaRPr sz="2000"/>
          </a:p>
          <a:p>
            <a:pPr indent="-355600" lvl="0" marL="457200" rtl="0" algn="l">
              <a:spcBef>
                <a:spcPts val="0"/>
              </a:spcBef>
              <a:spcAft>
                <a:spcPts val="0"/>
              </a:spcAft>
              <a:buSzPts val="2000"/>
              <a:buChar char="●"/>
            </a:pPr>
            <a:r>
              <a:rPr lang="en" sz="2000"/>
              <a:t>Labor Trafficking</a:t>
            </a:r>
            <a:endParaRPr sz="2000"/>
          </a:p>
          <a:p>
            <a:pPr indent="-355600" lvl="0" marL="457200" rtl="0" algn="l">
              <a:spcBef>
                <a:spcPts val="0"/>
              </a:spcBef>
              <a:spcAft>
                <a:spcPts val="0"/>
              </a:spcAft>
              <a:buSzPts val="2000"/>
              <a:buChar char="●"/>
            </a:pPr>
            <a:r>
              <a:rPr lang="en" sz="2000"/>
              <a:t>Sex Trafficking</a:t>
            </a:r>
            <a:endParaRPr sz="2000"/>
          </a:p>
        </p:txBody>
      </p:sp>
      <p:pic>
        <p:nvPicPr>
          <p:cNvPr id="985" name="Google Shape;985;p130"/>
          <p:cNvPicPr preferRelativeResize="0"/>
          <p:nvPr/>
        </p:nvPicPr>
        <p:blipFill>
          <a:blip r:embed="rId3">
            <a:alphaModFix/>
          </a:blip>
          <a:stretch>
            <a:fillRect/>
          </a:stretch>
        </p:blipFill>
        <p:spPr>
          <a:xfrm>
            <a:off x="539047" y="811325"/>
            <a:ext cx="3162600" cy="3208500"/>
          </a:xfrm>
          <a:prstGeom prst="roundRect">
            <a:avLst>
              <a:gd fmla="val 16667" name="adj"/>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pic>
        <p:nvPicPr>
          <p:cNvPr descr="Human trafficking victim warns of online dangers" id="990" name="Google Shape;990;p131" title="Human trafficking victim warns of online dangers">
            <a:hlinkClick r:id="rId3"/>
          </p:cNvPr>
          <p:cNvPicPr preferRelativeResize="0"/>
          <p:nvPr/>
        </p:nvPicPr>
        <p:blipFill>
          <a:blip r:embed="rId4">
            <a:alphaModFix/>
          </a:blip>
          <a:stretch>
            <a:fillRect/>
          </a:stretch>
        </p:blipFill>
        <p:spPr>
          <a:xfrm>
            <a:off x="1738313" y="977800"/>
            <a:ext cx="5667375" cy="3187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
                                        </p:tgtEl>
                                        <p:attrNameLst>
                                          <p:attrName>style.visibility</p:attrName>
                                        </p:attrNameLst>
                                      </p:cBhvr>
                                      <p:to>
                                        <p:strVal val="visible"/>
                                      </p:to>
                                    </p:set>
                                    <p:animEffect filter="fade" transition="in">
                                      <p:cBhvr>
                                        <p:cTn dur="1000"/>
                                        <p:tgtEl>
                                          <p:spTgt spid="9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132"/>
          <p:cNvSpPr txBox="1"/>
          <p:nvPr>
            <p:ph idx="2" type="subTitle"/>
          </p:nvPr>
        </p:nvSpPr>
        <p:spPr>
          <a:xfrm>
            <a:off x="3677650" y="1457475"/>
            <a:ext cx="4911600" cy="3186300"/>
          </a:xfrm>
          <a:prstGeom prst="rect">
            <a:avLst/>
          </a:prstGeom>
        </p:spPr>
        <p:txBody>
          <a:bodyPr anchorCtr="0" anchor="b" bIns="68575" lIns="68575" spcFirstLastPara="1" rIns="68575" wrap="square" tIns="68575">
            <a:spAutoFit/>
          </a:bodyPr>
          <a:lstStyle/>
          <a:p>
            <a:pPr indent="0" lvl="0" marL="0" rtl="0" algn="l">
              <a:spcBef>
                <a:spcPts val="0"/>
              </a:spcBef>
              <a:spcAft>
                <a:spcPts val="0"/>
              </a:spcAft>
              <a:buNone/>
            </a:pPr>
            <a:r>
              <a:rPr lang="en"/>
              <a:t>What was it like to watch that clip?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Share the parts of Bre’s story that surprised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element of Bre’s story made this Sex Trafficking vs Sexual Exploitation?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went on for 3 years; based on what she shared in her story, what type of safety plan would you create in addition to trying to reach your parent?</a:t>
            </a:r>
            <a:endParaRPr/>
          </a:p>
        </p:txBody>
      </p:sp>
      <p:sp>
        <p:nvSpPr>
          <p:cNvPr id="996" name="Google Shape;996;p132"/>
          <p:cNvSpPr txBox="1"/>
          <p:nvPr>
            <p:ph type="title"/>
          </p:nvPr>
        </p:nvSpPr>
        <p:spPr>
          <a:xfrm>
            <a:off x="531638" y="558563"/>
            <a:ext cx="2856300" cy="1923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
              <a:t>Group Discussion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0" name="Shape 1000"/>
        <p:cNvGrpSpPr/>
        <p:nvPr/>
      </p:nvGrpSpPr>
      <p:grpSpPr>
        <a:xfrm>
          <a:off x="0" y="0"/>
          <a:ext cx="0" cy="0"/>
          <a:chOff x="0" y="0"/>
          <a:chExt cx="0" cy="0"/>
        </a:xfrm>
      </p:grpSpPr>
      <p:sp>
        <p:nvSpPr>
          <p:cNvPr id="1001" name="Google Shape;1001;p133"/>
          <p:cNvSpPr txBox="1"/>
          <p:nvPr/>
        </p:nvSpPr>
        <p:spPr>
          <a:xfrm>
            <a:off x="1187239" y="1862840"/>
            <a:ext cx="4684200" cy="254400"/>
          </a:xfrm>
          <a:prstGeom prst="rect">
            <a:avLst/>
          </a:prstGeom>
          <a:noFill/>
          <a:ln>
            <a:noFill/>
          </a:ln>
        </p:spPr>
        <p:txBody>
          <a:bodyPr anchorCtr="0" anchor="t" bIns="32750" lIns="32750" spcFirstLastPara="1" rIns="32750" wrap="square" tIns="32750">
            <a:noAutofit/>
          </a:bodyPr>
          <a:lstStyle/>
          <a:p>
            <a:pPr indent="0" lvl="0" marL="0" marR="0" rtl="0" algn="l">
              <a:lnSpc>
                <a:spcPct val="100000"/>
              </a:lnSpc>
              <a:spcBef>
                <a:spcPts val="0"/>
              </a:spcBef>
              <a:spcAft>
                <a:spcPts val="0"/>
              </a:spcAft>
              <a:buClr>
                <a:srgbClr val="1F4E6F"/>
              </a:buClr>
              <a:buSzPts val="1400"/>
              <a:buFont typeface="Avenir"/>
              <a:buNone/>
            </a:pPr>
            <a:r>
              <a:t/>
            </a:r>
            <a:endParaRPr sz="900"/>
          </a:p>
        </p:txBody>
      </p:sp>
      <p:sp>
        <p:nvSpPr>
          <p:cNvPr id="1002" name="Google Shape;1002;p133"/>
          <p:cNvSpPr txBox="1"/>
          <p:nvPr>
            <p:ph type="title"/>
          </p:nvPr>
        </p:nvSpPr>
        <p:spPr>
          <a:xfrm>
            <a:off x="1670288" y="345750"/>
            <a:ext cx="5803500" cy="10257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3200"/>
              <a:t>Risk Factors</a:t>
            </a:r>
            <a:endParaRPr sz="3200"/>
          </a:p>
        </p:txBody>
      </p:sp>
      <p:sp>
        <p:nvSpPr>
          <p:cNvPr id="1003" name="Google Shape;1003;p133"/>
          <p:cNvSpPr txBox="1"/>
          <p:nvPr>
            <p:ph idx="1" type="subTitle"/>
          </p:nvPr>
        </p:nvSpPr>
        <p:spPr>
          <a:xfrm>
            <a:off x="346513" y="3039694"/>
            <a:ext cx="2591700" cy="1025700"/>
          </a:xfrm>
          <a:prstGeom prst="rect">
            <a:avLst/>
          </a:prstGeom>
        </p:spPr>
        <p:txBody>
          <a:bodyPr anchorCtr="0" anchor="t" bIns="68575" lIns="68575" spcFirstLastPara="1" rIns="68575" wrap="square" tIns="68575">
            <a:noAutofit/>
          </a:bodyPr>
          <a:lstStyle/>
          <a:p>
            <a:pPr indent="0" lvl="0" marL="0" marR="0" rtl="0" algn="ctr">
              <a:lnSpc>
                <a:spcPct val="100000"/>
              </a:lnSpc>
              <a:spcBef>
                <a:spcPts val="0"/>
              </a:spcBef>
              <a:spcAft>
                <a:spcPts val="0"/>
              </a:spcAft>
              <a:buNone/>
            </a:pPr>
            <a:r>
              <a:rPr lang="en"/>
              <a:t>Events in, or characteristics of, an individual’s life.</a:t>
            </a:r>
            <a:endParaRPr/>
          </a:p>
        </p:txBody>
      </p:sp>
      <p:sp>
        <p:nvSpPr>
          <p:cNvPr id="1004" name="Google Shape;1004;p133"/>
          <p:cNvSpPr txBox="1"/>
          <p:nvPr>
            <p:ph idx="2" type="subTitle"/>
          </p:nvPr>
        </p:nvSpPr>
        <p:spPr>
          <a:xfrm>
            <a:off x="482175" y="2454769"/>
            <a:ext cx="2341500" cy="7233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Individual</a:t>
            </a:r>
            <a:endParaRPr/>
          </a:p>
        </p:txBody>
      </p:sp>
      <p:sp>
        <p:nvSpPr>
          <p:cNvPr id="1005" name="Google Shape;1005;p133"/>
          <p:cNvSpPr txBox="1"/>
          <p:nvPr>
            <p:ph idx="3" type="subTitle"/>
          </p:nvPr>
        </p:nvSpPr>
        <p:spPr>
          <a:xfrm>
            <a:off x="3271838" y="3039694"/>
            <a:ext cx="2591700" cy="10257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a:t>Come from a child’s neighborhood or community.</a:t>
            </a:r>
            <a:endParaRPr/>
          </a:p>
        </p:txBody>
      </p:sp>
      <p:sp>
        <p:nvSpPr>
          <p:cNvPr id="1006" name="Google Shape;1006;p133"/>
          <p:cNvSpPr txBox="1"/>
          <p:nvPr>
            <p:ph idx="4" type="subTitle"/>
          </p:nvPr>
        </p:nvSpPr>
        <p:spPr>
          <a:xfrm>
            <a:off x="3396825" y="2454769"/>
            <a:ext cx="2341500" cy="7233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Environmental</a:t>
            </a:r>
            <a:endParaRPr/>
          </a:p>
        </p:txBody>
      </p:sp>
      <p:sp>
        <p:nvSpPr>
          <p:cNvPr id="1007" name="Google Shape;1007;p133"/>
          <p:cNvSpPr txBox="1"/>
          <p:nvPr>
            <p:ph idx="5" type="subTitle"/>
          </p:nvPr>
        </p:nvSpPr>
        <p:spPr>
          <a:xfrm>
            <a:off x="6072188" y="3039694"/>
            <a:ext cx="2591700" cy="1025700"/>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lang="en"/>
              <a:t>The foundation set up in our culture that makes trafficking possible.</a:t>
            </a:r>
            <a:endParaRPr/>
          </a:p>
        </p:txBody>
      </p:sp>
      <p:sp>
        <p:nvSpPr>
          <p:cNvPr id="1008" name="Google Shape;1008;p133"/>
          <p:cNvSpPr txBox="1"/>
          <p:nvPr>
            <p:ph idx="6" type="subTitle"/>
          </p:nvPr>
        </p:nvSpPr>
        <p:spPr>
          <a:xfrm>
            <a:off x="6197175" y="2454769"/>
            <a:ext cx="2341500" cy="7233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Societal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134"/>
          <p:cNvSpPr txBox="1"/>
          <p:nvPr>
            <p:ph type="title"/>
          </p:nvPr>
        </p:nvSpPr>
        <p:spPr>
          <a:xfrm>
            <a:off x="1602563" y="297338"/>
            <a:ext cx="5938800" cy="12588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sz="2900"/>
              <a:t>Pathways Into Trafficking &amp; Recruitment Practices</a:t>
            </a:r>
            <a:endParaRPr sz="2900"/>
          </a:p>
        </p:txBody>
      </p:sp>
      <p:sp>
        <p:nvSpPr>
          <p:cNvPr id="1014" name="Google Shape;1014;p134"/>
          <p:cNvSpPr txBox="1"/>
          <p:nvPr>
            <p:ph idx="2" type="title"/>
          </p:nvPr>
        </p:nvSpPr>
        <p:spPr>
          <a:xfrm>
            <a:off x="863250" y="1722425"/>
            <a:ext cx="8355300" cy="2755200"/>
          </a:xfrm>
          <a:prstGeom prst="rect">
            <a:avLst/>
          </a:prstGeom>
        </p:spPr>
        <p:txBody>
          <a:bodyPr anchorCtr="0" anchor="t" bIns="68575" lIns="68575" spcFirstLastPara="1" rIns="68575" wrap="square" tIns="68575">
            <a:spAutoFit/>
          </a:bodyPr>
          <a:lstStyle/>
          <a:p>
            <a:pPr indent="-336550" lvl="0" marL="457200" rtl="0" algn="l">
              <a:lnSpc>
                <a:spcPct val="150000"/>
              </a:lnSpc>
              <a:spcBef>
                <a:spcPts val="0"/>
              </a:spcBef>
              <a:spcAft>
                <a:spcPts val="0"/>
              </a:spcAft>
              <a:buClr>
                <a:srgbClr val="0E515A"/>
              </a:buClr>
              <a:buSzPts val="1700"/>
              <a:buChar char="●"/>
            </a:pPr>
            <a:r>
              <a:rPr b="0" lang="en" sz="1700">
                <a:solidFill>
                  <a:srgbClr val="0E515A"/>
                </a:solidFill>
              </a:rPr>
              <a:t>Seduction &amp; Coercion (The Boyfriend Experience)</a:t>
            </a:r>
            <a:endParaRPr b="0" sz="1700">
              <a:solidFill>
                <a:srgbClr val="0E515A"/>
              </a:solidFill>
            </a:endParaRPr>
          </a:p>
          <a:p>
            <a:pPr indent="-336550" lvl="0" marL="457200" rtl="0" algn="l">
              <a:lnSpc>
                <a:spcPct val="150000"/>
              </a:lnSpc>
              <a:spcBef>
                <a:spcPts val="0"/>
              </a:spcBef>
              <a:spcAft>
                <a:spcPts val="0"/>
              </a:spcAft>
              <a:buClr>
                <a:srgbClr val="0E515A"/>
              </a:buClr>
              <a:buSzPts val="1700"/>
              <a:buChar char="●"/>
            </a:pPr>
            <a:r>
              <a:rPr b="0" lang="en" sz="1700">
                <a:solidFill>
                  <a:srgbClr val="0E515A"/>
                </a:solidFill>
              </a:rPr>
              <a:t>False advertising for “modeling,” “acting” or  “dancing” opportunities</a:t>
            </a:r>
            <a:endParaRPr b="0" sz="1700">
              <a:solidFill>
                <a:srgbClr val="0E515A"/>
              </a:solidFill>
            </a:endParaRPr>
          </a:p>
          <a:p>
            <a:pPr indent="-336550" lvl="0" marL="457200" rtl="0" algn="l">
              <a:lnSpc>
                <a:spcPct val="150000"/>
              </a:lnSpc>
              <a:spcBef>
                <a:spcPts val="0"/>
              </a:spcBef>
              <a:spcAft>
                <a:spcPts val="0"/>
              </a:spcAft>
              <a:buClr>
                <a:srgbClr val="0E515A"/>
              </a:buClr>
              <a:buSzPts val="1700"/>
              <a:buChar char="●"/>
            </a:pPr>
            <a:r>
              <a:rPr b="0" lang="en" sz="1700">
                <a:solidFill>
                  <a:srgbClr val="0E515A"/>
                </a:solidFill>
              </a:rPr>
              <a:t>Peer recruitment</a:t>
            </a:r>
            <a:endParaRPr b="0" sz="1700">
              <a:solidFill>
                <a:srgbClr val="0E515A"/>
              </a:solidFill>
            </a:endParaRPr>
          </a:p>
          <a:p>
            <a:pPr indent="-336550" lvl="0" marL="457200" rtl="0" algn="l">
              <a:lnSpc>
                <a:spcPct val="150000"/>
              </a:lnSpc>
              <a:spcBef>
                <a:spcPts val="0"/>
              </a:spcBef>
              <a:spcAft>
                <a:spcPts val="0"/>
              </a:spcAft>
              <a:buClr>
                <a:srgbClr val="0E515A"/>
              </a:buClr>
              <a:buSzPts val="1700"/>
              <a:buChar char="●"/>
            </a:pPr>
            <a:r>
              <a:rPr b="0" lang="en" sz="1700">
                <a:solidFill>
                  <a:srgbClr val="0E515A"/>
                </a:solidFill>
              </a:rPr>
              <a:t>Internet enticement through chat rooms or profile sharing sites</a:t>
            </a:r>
            <a:endParaRPr b="0" sz="1700">
              <a:solidFill>
                <a:srgbClr val="0E515A"/>
              </a:solidFill>
            </a:endParaRPr>
          </a:p>
          <a:p>
            <a:pPr indent="-336550" lvl="0" marL="457200" rtl="0" algn="l">
              <a:lnSpc>
                <a:spcPct val="150000"/>
              </a:lnSpc>
              <a:spcBef>
                <a:spcPts val="0"/>
              </a:spcBef>
              <a:spcAft>
                <a:spcPts val="0"/>
              </a:spcAft>
              <a:buClr>
                <a:srgbClr val="0E515A"/>
              </a:buClr>
              <a:buSzPts val="1700"/>
              <a:buChar char="●"/>
            </a:pPr>
            <a:r>
              <a:rPr b="0" lang="en" sz="1700">
                <a:solidFill>
                  <a:srgbClr val="0E515A"/>
                </a:solidFill>
              </a:rPr>
              <a:t>Parents selling children</a:t>
            </a:r>
            <a:endParaRPr b="0" sz="1700">
              <a:solidFill>
                <a:srgbClr val="0E515A"/>
              </a:solidFill>
            </a:endParaRPr>
          </a:p>
          <a:p>
            <a:pPr indent="-336550" lvl="0" marL="457200" rtl="0" algn="l">
              <a:lnSpc>
                <a:spcPct val="150000"/>
              </a:lnSpc>
              <a:spcBef>
                <a:spcPts val="0"/>
              </a:spcBef>
              <a:spcAft>
                <a:spcPts val="0"/>
              </a:spcAft>
              <a:buClr>
                <a:srgbClr val="0E515A"/>
              </a:buClr>
              <a:buSzPts val="1700"/>
              <a:buChar char="●"/>
            </a:pPr>
            <a:r>
              <a:rPr b="0" lang="en" sz="1700">
                <a:solidFill>
                  <a:srgbClr val="0E515A"/>
                </a:solidFill>
              </a:rPr>
              <a:t>Violence &amp; Force</a:t>
            </a:r>
            <a:endParaRPr b="0" sz="1700">
              <a:solidFill>
                <a:srgbClr val="0E515A"/>
              </a:solidFill>
            </a:endParaRPr>
          </a:p>
          <a:p>
            <a:pPr indent="-336550" lvl="0" marL="457200" rtl="0" algn="l">
              <a:lnSpc>
                <a:spcPct val="150000"/>
              </a:lnSpc>
              <a:spcBef>
                <a:spcPts val="0"/>
              </a:spcBef>
              <a:spcAft>
                <a:spcPts val="0"/>
              </a:spcAft>
              <a:buClr>
                <a:srgbClr val="0E515A"/>
              </a:buClr>
              <a:buSzPts val="1700"/>
              <a:buChar char="●"/>
            </a:pPr>
            <a:r>
              <a:rPr b="0" lang="en" sz="1700">
                <a:solidFill>
                  <a:srgbClr val="0E515A"/>
                </a:solidFill>
              </a:rPr>
              <a:t>Kidnapping</a:t>
            </a:r>
            <a:endParaRPr b="0" sz="1700">
              <a:solidFill>
                <a:srgbClr val="0E515A"/>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4">
                                            <p:txEl>
                                              <p:pRg end="0" st="0"/>
                                            </p:txEl>
                                          </p:spTgt>
                                        </p:tgtEl>
                                        <p:attrNameLst>
                                          <p:attrName>style.visibility</p:attrName>
                                        </p:attrNameLst>
                                      </p:cBhvr>
                                      <p:to>
                                        <p:strVal val="visible"/>
                                      </p:to>
                                    </p:set>
                                    <p:animEffect filter="fade" transition="in">
                                      <p:cBhvr>
                                        <p:cTn dur="1000"/>
                                        <p:tgtEl>
                                          <p:spTgt spid="10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4">
                                            <p:txEl>
                                              <p:pRg end="1" st="1"/>
                                            </p:txEl>
                                          </p:spTgt>
                                        </p:tgtEl>
                                        <p:attrNameLst>
                                          <p:attrName>style.visibility</p:attrName>
                                        </p:attrNameLst>
                                      </p:cBhvr>
                                      <p:to>
                                        <p:strVal val="visible"/>
                                      </p:to>
                                    </p:set>
                                    <p:animEffect filter="fade" transition="in">
                                      <p:cBhvr>
                                        <p:cTn dur="1000"/>
                                        <p:tgtEl>
                                          <p:spTgt spid="10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4">
                                            <p:txEl>
                                              <p:pRg end="2" st="2"/>
                                            </p:txEl>
                                          </p:spTgt>
                                        </p:tgtEl>
                                        <p:attrNameLst>
                                          <p:attrName>style.visibility</p:attrName>
                                        </p:attrNameLst>
                                      </p:cBhvr>
                                      <p:to>
                                        <p:strVal val="visible"/>
                                      </p:to>
                                    </p:set>
                                    <p:animEffect filter="fade" transition="in">
                                      <p:cBhvr>
                                        <p:cTn dur="1000"/>
                                        <p:tgtEl>
                                          <p:spTgt spid="10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4">
                                            <p:txEl>
                                              <p:pRg end="3" st="3"/>
                                            </p:txEl>
                                          </p:spTgt>
                                        </p:tgtEl>
                                        <p:attrNameLst>
                                          <p:attrName>style.visibility</p:attrName>
                                        </p:attrNameLst>
                                      </p:cBhvr>
                                      <p:to>
                                        <p:strVal val="visible"/>
                                      </p:to>
                                    </p:set>
                                    <p:animEffect filter="fade" transition="in">
                                      <p:cBhvr>
                                        <p:cTn dur="1000"/>
                                        <p:tgtEl>
                                          <p:spTgt spid="101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4">
                                            <p:txEl>
                                              <p:pRg end="4" st="4"/>
                                            </p:txEl>
                                          </p:spTgt>
                                        </p:tgtEl>
                                        <p:attrNameLst>
                                          <p:attrName>style.visibility</p:attrName>
                                        </p:attrNameLst>
                                      </p:cBhvr>
                                      <p:to>
                                        <p:strVal val="visible"/>
                                      </p:to>
                                    </p:set>
                                    <p:animEffect filter="fade" transition="in">
                                      <p:cBhvr>
                                        <p:cTn dur="1000"/>
                                        <p:tgtEl>
                                          <p:spTgt spid="101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4">
                                            <p:txEl>
                                              <p:pRg end="5" st="5"/>
                                            </p:txEl>
                                          </p:spTgt>
                                        </p:tgtEl>
                                        <p:attrNameLst>
                                          <p:attrName>style.visibility</p:attrName>
                                        </p:attrNameLst>
                                      </p:cBhvr>
                                      <p:to>
                                        <p:strVal val="visible"/>
                                      </p:to>
                                    </p:set>
                                    <p:animEffect filter="fade" transition="in">
                                      <p:cBhvr>
                                        <p:cTn dur="1000"/>
                                        <p:tgtEl>
                                          <p:spTgt spid="101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4">
                                            <p:txEl>
                                              <p:pRg end="6" st="6"/>
                                            </p:txEl>
                                          </p:spTgt>
                                        </p:tgtEl>
                                        <p:attrNameLst>
                                          <p:attrName>style.visibility</p:attrName>
                                        </p:attrNameLst>
                                      </p:cBhvr>
                                      <p:to>
                                        <p:strVal val="visible"/>
                                      </p:to>
                                    </p:set>
                                    <p:animEffect filter="fade" transition="in">
                                      <p:cBhvr>
                                        <p:cTn dur="1000"/>
                                        <p:tgtEl>
                                          <p:spTgt spid="101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pic>
        <p:nvPicPr>
          <p:cNvPr descr="Youth Activists Inc's This is Human Trafficking campaign video focusing on the recruitment of Human Trafficking victims through social media. &#10;&#10;To learn more about human trafficking visit www.ThisisHumanTrafficking.ca. If you or someone you know is a victim of human trafficking, please call the Canadian Human Trafficking Hotline for immediate assistance at 1-833-900-1010." id="1019" name="Google Shape;1019;p135" title="This is Human Trafficking - Social Media Recruitment | Youth Activists Inc.">
            <a:hlinkClick r:id="rId3"/>
          </p:cNvPr>
          <p:cNvPicPr preferRelativeResize="0"/>
          <p:nvPr/>
        </p:nvPicPr>
        <p:blipFill>
          <a:blip r:embed="rId4">
            <a:alphaModFix/>
          </a:blip>
          <a:stretch>
            <a:fillRect/>
          </a:stretch>
        </p:blipFill>
        <p:spPr>
          <a:xfrm>
            <a:off x="1774250" y="857250"/>
            <a:ext cx="55955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9"/>
                                        </p:tgtEl>
                                        <p:attrNameLst>
                                          <p:attrName>style.visibility</p:attrName>
                                        </p:attrNameLst>
                                      </p:cBhvr>
                                      <p:to>
                                        <p:strVal val="visible"/>
                                      </p:to>
                                    </p:set>
                                    <p:animEffect filter="fade" transition="in">
                                      <p:cBhvr>
                                        <p:cTn dur="1000"/>
                                        <p:tgtEl>
                                          <p:spTgt spid="10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est Lesson Theme">
  <a:themeElements>
    <a:clrScheme name="WKDS 46 W">
      <a:dk1>
        <a:srgbClr val="0E515A"/>
      </a:dk1>
      <a:lt1>
        <a:srgbClr val="FFFFFF"/>
      </a:lt1>
      <a:dk2>
        <a:srgbClr val="101413"/>
      </a:dk2>
      <a:lt2>
        <a:srgbClr val="FFFFFF"/>
      </a:lt2>
      <a:accent1>
        <a:srgbClr val="FABE3C"/>
      </a:accent1>
      <a:accent2>
        <a:srgbClr val="5DB6C2"/>
      </a:accent2>
      <a:accent3>
        <a:srgbClr val="F66260"/>
      </a:accent3>
      <a:accent4>
        <a:srgbClr val="F9D26F"/>
      </a:accent4>
      <a:accent5>
        <a:srgbClr val="5DB6C2"/>
      </a:accent5>
      <a:accent6>
        <a:srgbClr val="FF816A"/>
      </a:accent6>
      <a:hlink>
        <a:srgbClr val="0097A7"/>
      </a:hlink>
      <a:folHlink>
        <a:srgbClr val="1DC0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