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615F-91C6-A348-B8DC-62E2CD5A2A93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2DE-89D3-454E-A101-EA3E1FCB2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2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615F-91C6-A348-B8DC-62E2CD5A2A93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2DE-89D3-454E-A101-EA3E1FCB2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615F-91C6-A348-B8DC-62E2CD5A2A93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2DE-89D3-454E-A101-EA3E1FCB2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9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615F-91C6-A348-B8DC-62E2CD5A2A93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2DE-89D3-454E-A101-EA3E1FCB2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7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615F-91C6-A348-B8DC-62E2CD5A2A93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2DE-89D3-454E-A101-EA3E1FCB2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7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615F-91C6-A348-B8DC-62E2CD5A2A93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2DE-89D3-454E-A101-EA3E1FCB2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0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615F-91C6-A348-B8DC-62E2CD5A2A93}" type="datetimeFigureOut">
              <a:rPr lang="en-US" smtClean="0"/>
              <a:t>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2DE-89D3-454E-A101-EA3E1FCB2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7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615F-91C6-A348-B8DC-62E2CD5A2A93}" type="datetimeFigureOut">
              <a:rPr lang="en-US" smtClean="0"/>
              <a:t>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2DE-89D3-454E-A101-EA3E1FCB2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3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615F-91C6-A348-B8DC-62E2CD5A2A93}" type="datetimeFigureOut">
              <a:rPr lang="en-US" smtClean="0"/>
              <a:t>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2DE-89D3-454E-A101-EA3E1FCB2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4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615F-91C6-A348-B8DC-62E2CD5A2A93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2DE-89D3-454E-A101-EA3E1FCB2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5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615F-91C6-A348-B8DC-62E2CD5A2A93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2DE-89D3-454E-A101-EA3E1FCB2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1615F-91C6-A348-B8DC-62E2CD5A2A93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6E2DE-89D3-454E-A101-EA3E1FCB2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4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"/>
            <a:ext cx="12192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98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 GONZALEZ</dc:creator>
  <cp:lastModifiedBy>LOU GONZALEZ</cp:lastModifiedBy>
  <cp:revision>1</cp:revision>
  <dcterms:created xsi:type="dcterms:W3CDTF">2017-09-20T00:15:40Z</dcterms:created>
  <dcterms:modified xsi:type="dcterms:W3CDTF">2018-01-06T15:55:22Z</dcterms:modified>
</cp:coreProperties>
</file>