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147471392" r:id="rId2"/>
    <p:sldId id="214747139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6"/>
  </p:normalViewPr>
  <p:slideViewPr>
    <p:cSldViewPr snapToGrid="0">
      <p:cViewPr varScale="1">
        <p:scale>
          <a:sx n="99" d="100"/>
          <a:sy n="99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E3FA7-2581-4C45-B60D-8188CD566A49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C97D9-199D-7E42-9D35-ADA105B2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6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067AA-C6E9-418C-A333-FC9B7AAB0648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08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32E7-8DF7-5329-F6FE-336D621B4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9C12-04B3-5107-332B-1257056D0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E9374-7C9C-4BF4-9DBA-27CEE788D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4AB5-9E1E-4FF6-AC03-C30D2C9C87C2}" type="datetimeFigureOut">
              <a:rPr lang="en-AU" smtClean="0"/>
              <a:t>24/7/2024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7FDCD-8D9C-7E79-FFF5-0AFA3384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4300F-543E-2B7E-130B-75463F29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283-E61B-4384-ACDC-9BC134927F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36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406C-3AFD-9DF0-524C-BE7EC5D6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0AC74-C483-7167-0F6E-7AF16568A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BD852-D05F-30C1-9C4F-9601829D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4AB5-9E1E-4FF6-AC03-C30D2C9C87C2}" type="datetimeFigureOut">
              <a:rPr lang="en-AU" smtClean="0"/>
              <a:t>24/7/2024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A3191-6248-9623-0E40-CEA1C594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6ED65-58EF-5ED5-31CF-179C73EE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283-E61B-4384-ACDC-9BC134927F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45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2C48D7-15BC-4A1A-CE57-EF99839B2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05C1D-3710-E3CC-6260-3D3B48BA0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AE590-25C4-51A4-0D9E-2C8346EA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4AB5-9E1E-4FF6-AC03-C30D2C9C87C2}" type="datetimeFigureOut">
              <a:rPr lang="en-AU" smtClean="0"/>
              <a:t>24/7/2024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52A12-D25E-A487-0AD8-AD8CDDAD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6D433-003E-8306-E782-7C930E9B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283-E61B-4384-ACDC-9BC134927F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034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 text (w/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01">
            <a:extLst>
              <a:ext uri="{FF2B5EF4-FFF2-40B4-BE49-F238E27FC236}">
                <a16:creationId xmlns:a16="http://schemas.microsoft.com/office/drawing/2014/main" id="{8FB8A508-BE82-4FFA-B5B9-F08B8E76C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531897"/>
            <a:ext cx="324000" cy="5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/>
          <a:lstStyle>
            <a:lvl1pPr>
              <a:defRPr sz="400">
                <a:noFill/>
              </a:defRPr>
            </a:lvl1pPr>
          </a:lstStyle>
          <a:p>
            <a:pPr lvl="0"/>
            <a:r>
              <a:rPr lang="en-US"/>
              <a:t>f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DB508-C0AC-4EDA-AAE6-077B969024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809750"/>
            <a:ext cx="11412538" cy="4643438"/>
          </a:xfrm>
        </p:spPr>
        <p:txBody>
          <a:bodyPr numCol="2" spcCol="36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8680DD-4748-4FC6-963F-FBB5996115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396875"/>
            <a:ext cx="6732637" cy="868363"/>
          </a:xfr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chemeClr val="accent1"/>
                </a:solidFill>
              </a:defRPr>
            </a:lvl1pPr>
            <a:lvl2pPr>
              <a:defRPr sz="2800"/>
            </a:lvl2pPr>
          </a:lstStyle>
          <a:p>
            <a:pPr lvl="0"/>
            <a:r>
              <a:rPr lang="en-US" dirty="0"/>
              <a:t>Slide title to be on 2 lines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2727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uiExpan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CCB9-3855-28B4-6EEB-CA55C7DC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0961E-1737-E80F-330E-4FC53A2E0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B98F3-36FA-9037-B36B-1D4D2168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4AB5-9E1E-4FF6-AC03-C30D2C9C87C2}" type="datetimeFigureOut">
              <a:rPr lang="en-AU" smtClean="0"/>
              <a:t>24/7/2024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C3529-F255-B115-8BC9-B5411957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B8D2F-3929-5794-FBF5-C97E13F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283-E61B-4384-ACDC-9BC134927F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272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B912-8176-1A12-D35E-62991FC9A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D23F3-9493-10F1-DCD8-E7ABB7660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9515-B27A-C915-CE51-90BF0777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4AB5-9E1E-4FF6-AC03-C30D2C9C87C2}" type="datetimeFigureOut">
              <a:rPr lang="en-AU" smtClean="0"/>
              <a:t>24/7/2024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CA077-8054-76A2-507B-1D0BBB03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6D8B5-8C5A-3F2C-E008-8C9F1FA3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283-E61B-4384-ACDC-9BC134927F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94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98C9-C1AC-172C-B705-0C661F0C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14842-F293-3D86-6E84-87805ECA4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D2901-F12E-B253-73D3-A0F9AB038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4EA41-224C-9B63-ED12-FA70D50E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4AB5-9E1E-4FF6-AC03-C30D2C9C87C2}" type="datetimeFigureOut">
              <a:rPr lang="en-AU" smtClean="0"/>
              <a:t>24/7/2024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129D5-19BA-AB3A-1799-124359A5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134C0-8328-781D-809F-208C2FF3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283-E61B-4384-ACDC-9BC134927F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96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EB37-B51B-F5DA-2BFF-A3BAE050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21795-F174-A2A6-4A4B-F71E10CEF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4C6F3-8D30-751F-4916-7875D0A1B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62061-A55D-3709-57C8-7D56FA0BD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995DC-C1F2-247C-72A3-B5D9CA6C0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70390-07E9-937A-63CF-A882363C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4AB5-9E1E-4FF6-AC03-C30D2C9C87C2}" type="datetimeFigureOut">
              <a:rPr lang="en-AU" smtClean="0"/>
              <a:t>24/7/2024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49E79-8B48-1C95-E8CF-23FD554D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B5A813-6732-3C33-AE99-AF8EFEA1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283-E61B-4384-ACDC-9BC134927F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90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057A-1B6A-ACF8-AD17-F8CAB018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817E8-33B5-620D-712F-398F7E2E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4AB5-9E1E-4FF6-AC03-C30D2C9C87C2}" type="datetimeFigureOut">
              <a:rPr lang="en-AU" smtClean="0"/>
              <a:t>24/7/2024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EA339-52BA-12E0-28C6-8D3901C6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FF439-8DAC-B78E-1A0E-99A0DD3F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283-E61B-4384-ACDC-9BC134927F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168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A9EE2-D2C4-8BDB-7394-2393A0C9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4AB5-9E1E-4FF6-AC03-C30D2C9C87C2}" type="datetimeFigureOut">
              <a:rPr lang="en-AU" smtClean="0"/>
              <a:t>24/7/2024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9FD2F-A1CF-600C-979A-C2C29B4F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CF50C-69DC-3AE1-EA8E-5F3D18D8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283-E61B-4384-ACDC-9BC134927F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157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4406-3B67-6B65-1035-E49E87D5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F9351-453A-C90D-2B18-65D979CF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CFEAE-5F5C-6078-2B51-DDA525772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10F2F-8DC3-E4B9-C565-6B52B4CA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4AB5-9E1E-4FF6-AC03-C30D2C9C87C2}" type="datetimeFigureOut">
              <a:rPr lang="en-AU" smtClean="0"/>
              <a:t>24/7/2024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BC2C3-D3D0-FF41-73B1-05C70353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4E15F-F40F-EE2A-E825-5316C7A2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283-E61B-4384-ACDC-9BC134927F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486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9C0A-58B2-E684-C1D3-BE56134A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47B9B-94C6-74C5-6807-5B81C29A6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0BE93-E78F-4735-46D4-429DCE422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2A204-6C03-441E-A70B-BEC23B5C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4AB5-9E1E-4FF6-AC03-C30D2C9C87C2}" type="datetimeFigureOut">
              <a:rPr lang="en-AU" smtClean="0"/>
              <a:t>24/7/2024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4A719-42B3-361E-198A-CA4E39FE2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ECF29-E3EF-1322-CD9F-EB360634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C283-E61B-4384-ACDC-9BC134927F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075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BA169-4E34-89CE-F70A-A157C845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676A9-AD92-BB81-F774-B029DA38F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18106-D4CC-9230-B35D-0E7A1CF51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4AB5-9E1E-4FF6-AC03-C30D2C9C87C2}" type="datetimeFigureOut">
              <a:rPr lang="en-AU" smtClean="0"/>
              <a:t>24/7/2024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E909B-DA5D-F1BC-2D80-9527F1C61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A945E-0800-2F33-E071-3F91993C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CC283-E61B-4384-ACDC-9BC134927F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948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naptrial2024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snaptrial.com.a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twitter.com/snap_tria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8594FBEE-94D2-60CE-1241-B95834DD5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511" y="69436"/>
            <a:ext cx="1438389" cy="99728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071C1B-0436-4EA3-8A67-BFA1E3520C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51" y="1052736"/>
            <a:ext cx="324000" cy="50400"/>
          </a:xfrm>
        </p:spPr>
        <p:txBody>
          <a:bodyPr>
            <a:normAutofit fontScale="25000" lnSpcReduction="20000"/>
          </a:bodyPr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522CB-BC0F-4065-9B85-B7052B4DC9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Acknowledgments</a:t>
            </a:r>
          </a:p>
        </p:txBody>
      </p:sp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0EA7456-6F43-BBB5-8C09-B59533144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51" y="1921099"/>
            <a:ext cx="1495434" cy="1848158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66CC458-0943-0302-2CF3-BD10DD67F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59" y="3852940"/>
            <a:ext cx="1496926" cy="1848158"/>
          </a:xfrm>
          <a:prstGeom prst="rect">
            <a:avLst/>
          </a:prstGeom>
        </p:spPr>
      </p:pic>
      <p:pic>
        <p:nvPicPr>
          <p:cNvPr id="24" name="Picture 23" descr="A screenshot of a group of people&#10;&#10;Description automatically generated">
            <a:extLst>
              <a:ext uri="{FF2B5EF4-FFF2-40B4-BE49-F238E27FC236}">
                <a16:creationId xmlns:a16="http://schemas.microsoft.com/office/drawing/2014/main" id="{26C20D62-3F15-0119-1927-1D972BD1F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447466"/>
            <a:ext cx="4829315" cy="4645830"/>
          </a:xfrm>
          <a:prstGeom prst="rect">
            <a:avLst/>
          </a:prstGeom>
        </p:spPr>
      </p:pic>
      <p:pic>
        <p:nvPicPr>
          <p:cNvPr id="26" name="Picture 25" descr="A screenshot of a group of people&#10;&#10;Description automatically generated">
            <a:extLst>
              <a:ext uri="{FF2B5EF4-FFF2-40B4-BE49-F238E27FC236}">
                <a16:creationId xmlns:a16="http://schemas.microsoft.com/office/drawing/2014/main" id="{5604EC3C-FDCE-F68D-E765-719DEBA76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98" y="1447466"/>
            <a:ext cx="4851984" cy="464583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98273BA-D639-2F72-0952-B6ED556780EB}"/>
              </a:ext>
            </a:extLst>
          </p:cNvPr>
          <p:cNvSpPr txBox="1"/>
          <p:nvPr/>
        </p:nvSpPr>
        <p:spPr>
          <a:xfrm>
            <a:off x="2960158" y="1077936"/>
            <a:ext cx="687848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SNAP Trial Chief Investigators &amp; Global Trial Steering Committee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244CB5-B059-6AA0-16DE-AEC5D63136A3}"/>
              </a:ext>
            </a:extLst>
          </p:cNvPr>
          <p:cNvSpPr txBox="1"/>
          <p:nvPr/>
        </p:nvSpPr>
        <p:spPr>
          <a:xfrm>
            <a:off x="7534388" y="6419232"/>
            <a:ext cx="4608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SNAP Trial </a:t>
            </a:r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US" dirty="0"/>
              <a:t>  | </a:t>
            </a: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en-US" dirty="0"/>
              <a:t> </a:t>
            </a:r>
            <a:r>
              <a:rPr lang="en-AU" sz="1800" b="0" i="0" u="none" strike="noStrike" dirty="0">
                <a:effectLst/>
                <a:latin typeface="Aptos" panose="020B0004020202020204" pitchFamily="34" charset="0"/>
              </a:rPr>
              <a:t> | </a:t>
            </a:r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37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8594FBEE-94D2-60CE-1241-B95834DD5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511" y="69436"/>
            <a:ext cx="1438389" cy="99728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071C1B-0436-4EA3-8A67-BFA1E3520C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51" y="1052736"/>
            <a:ext cx="324000" cy="50400"/>
          </a:xfrm>
        </p:spPr>
        <p:txBody>
          <a:bodyPr>
            <a:normAutofit fontScale="25000" lnSpcReduction="20000"/>
          </a:bodyPr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522CB-BC0F-4065-9B85-B7052B4DC9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Acknowledgments (cont.)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49448B-51D2-F598-57FE-F3115A7680D5}"/>
              </a:ext>
            </a:extLst>
          </p:cNvPr>
          <p:cNvGrpSpPr/>
          <p:nvPr/>
        </p:nvGrpSpPr>
        <p:grpSpPr>
          <a:xfrm>
            <a:off x="191344" y="620688"/>
            <a:ext cx="11659512" cy="5863780"/>
            <a:chOff x="-77654" y="127924"/>
            <a:chExt cx="11928511" cy="6356544"/>
          </a:xfrm>
        </p:grpSpPr>
        <p:pic>
          <p:nvPicPr>
            <p:cNvPr id="8" name="Picture 2" descr="File | NHMRC">
              <a:extLst>
                <a:ext uri="{FF2B5EF4-FFF2-40B4-BE49-F238E27FC236}">
                  <a16:creationId xmlns:a16="http://schemas.microsoft.com/office/drawing/2014/main" id="{DC0ECD7B-7FAC-770B-957C-9A8534EF0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78" y="732233"/>
              <a:ext cx="3959647" cy="1539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$10m in MRFF grants awarded to collaborators from the CICC paediatric  emergency research team">
              <a:extLst>
                <a:ext uri="{FF2B5EF4-FFF2-40B4-BE49-F238E27FC236}">
                  <a16:creationId xmlns:a16="http://schemas.microsoft.com/office/drawing/2014/main" id="{AFE8F550-E8D2-39FA-F9AC-BE0005682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78" y="2607060"/>
              <a:ext cx="3866321" cy="1012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IHR's visual identity - CIHR">
              <a:extLst>
                <a:ext uri="{FF2B5EF4-FFF2-40B4-BE49-F238E27FC236}">
                  <a16:creationId xmlns:a16="http://schemas.microsoft.com/office/drawing/2014/main" id="{05A7E3A7-3DB2-F7CC-3E8C-D3A674AB7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756" y="836218"/>
              <a:ext cx="2232248" cy="143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$38M to support independent research in New Zealand | Health Research  Council of New Zealand">
              <a:extLst>
                <a:ext uri="{FF2B5EF4-FFF2-40B4-BE49-F238E27FC236}">
                  <a16:creationId xmlns:a16="http://schemas.microsoft.com/office/drawing/2014/main" id="{55D1957B-62EF-1BA7-D31F-14CAE6BA4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315" y="2272096"/>
              <a:ext cx="2232248" cy="1515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Displaying the NIHR identity correctly - Cambridge Biomedical Research  Centre">
              <a:extLst>
                <a:ext uri="{FF2B5EF4-FFF2-40B4-BE49-F238E27FC236}">
                  <a16:creationId xmlns:a16="http://schemas.microsoft.com/office/drawing/2014/main" id="{3A7D37FF-62A2-FA43-AFD0-644CC894A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272" y="3707974"/>
              <a:ext cx="2232248" cy="526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Grant Calendar Detail">
              <a:extLst>
                <a:ext uri="{FF2B5EF4-FFF2-40B4-BE49-F238E27FC236}">
                  <a16:creationId xmlns:a16="http://schemas.microsoft.com/office/drawing/2014/main" id="{856A28A7-5586-DEB7-FD7D-3D784FA92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772" y="4326159"/>
              <a:ext cx="1933248" cy="526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The University of Melbourne - Oceania Cyber Security Centre">
              <a:extLst>
                <a:ext uri="{FF2B5EF4-FFF2-40B4-BE49-F238E27FC236}">
                  <a16:creationId xmlns:a16="http://schemas.microsoft.com/office/drawing/2014/main" id="{110282C7-73C4-695F-A621-2799364AB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8439" y="127924"/>
              <a:ext cx="1853804" cy="1853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6" descr="McGill University Health Center - Crunchbase Company Profile ...">
              <a:extLst>
                <a:ext uri="{FF2B5EF4-FFF2-40B4-BE49-F238E27FC236}">
                  <a16:creationId xmlns:a16="http://schemas.microsoft.com/office/drawing/2014/main" id="{4BF2BE30-D6EE-1F66-315E-2F0D9A049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3957" y="1635090"/>
              <a:ext cx="1628800" cy="1274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8" descr="Middlemore clinical trials - Email Address &amp; Phone Number ...">
              <a:extLst>
                <a:ext uri="{FF2B5EF4-FFF2-40B4-BE49-F238E27FC236}">
                  <a16:creationId xmlns:a16="http://schemas.microsoft.com/office/drawing/2014/main" id="{2F4A1E07-2EC4-4360-A22B-60B91E2D8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5087" y="4204062"/>
              <a:ext cx="1191544" cy="119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 descr="Home - National Centre for Infectious Diseases">
              <a:extLst>
                <a:ext uri="{FF2B5EF4-FFF2-40B4-BE49-F238E27FC236}">
                  <a16:creationId xmlns:a16="http://schemas.microsoft.com/office/drawing/2014/main" id="{0D5B53C9-5318-97EB-2016-9574E9AB2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1455" y="3028312"/>
              <a:ext cx="1853804" cy="801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2" descr="University College London - Wikipedia">
              <a:extLst>
                <a:ext uri="{FF2B5EF4-FFF2-40B4-BE49-F238E27FC236}">
                  <a16:creationId xmlns:a16="http://schemas.microsoft.com/office/drawing/2014/main" id="{A4A34991-B54A-EF4D-CDA2-9D4ABFB0F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0153" y="1981728"/>
              <a:ext cx="1072892" cy="1306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4" descr="University Medical Center Utrecht – Dept of Endocrine Oncology | Endo-ERN">
              <a:extLst>
                <a:ext uri="{FF2B5EF4-FFF2-40B4-BE49-F238E27FC236}">
                  <a16:creationId xmlns:a16="http://schemas.microsoft.com/office/drawing/2014/main" id="{CC2AD7E5-6EC1-98A1-A095-A2234F28A0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9976" y="3525822"/>
              <a:ext cx="1453246" cy="1274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70E3E0A-84E9-02A0-D063-D23470047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778021" y="4528679"/>
              <a:ext cx="1428750" cy="1428750"/>
            </a:xfrm>
            <a:prstGeom prst="rect">
              <a:avLst/>
            </a:prstGeom>
          </p:spPr>
        </p:pic>
        <p:pic>
          <p:nvPicPr>
            <p:cNvPr id="30" name="Picture 4" descr="Helen Joseph Hospital | Johannesburg">
              <a:extLst>
                <a:ext uri="{FF2B5EF4-FFF2-40B4-BE49-F238E27FC236}">
                  <a16:creationId xmlns:a16="http://schemas.microsoft.com/office/drawing/2014/main" id="{F9EDA8B9-D753-9C7E-723F-B9CF17678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2331" y="4968537"/>
              <a:ext cx="1508536" cy="1515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20862A-ED4B-56E2-5153-5712B629AB66}"/>
                </a:ext>
              </a:extLst>
            </p:cNvPr>
            <p:cNvSpPr txBox="1"/>
            <p:nvPr/>
          </p:nvSpPr>
          <p:spPr>
            <a:xfrm>
              <a:off x="-77654" y="4227391"/>
              <a:ext cx="4912455" cy="220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NHMRC 1184238; 2014900; MRFF 2017301</a:t>
              </a:r>
            </a:p>
            <a:p>
              <a:r>
                <a:rPr lang="en-US" dirty="0"/>
                <a:t>NZ HRC 20/344</a:t>
              </a:r>
            </a:p>
            <a:p>
              <a:r>
                <a:rPr lang="en-US" dirty="0"/>
                <a:t>Canada CIHR 451092, 485083, 451092</a:t>
              </a:r>
            </a:p>
            <a:p>
              <a:r>
                <a:rPr lang="en-US" dirty="0"/>
                <a:t>Singapore NMRC CTGIITnov-0002</a:t>
              </a:r>
            </a:p>
            <a:p>
              <a:r>
                <a:rPr lang="en-US" dirty="0"/>
                <a:t>UK NIHR 133719</a:t>
              </a:r>
            </a:p>
            <a:p>
              <a:r>
                <a:rPr lang="en-US" dirty="0"/>
                <a:t>US NIH 1R01AI173138-01A1</a:t>
              </a:r>
            </a:p>
            <a:p>
              <a:r>
                <a:rPr lang="en-US" dirty="0"/>
                <a:t>Netherlands </a:t>
              </a:r>
              <a:r>
                <a:rPr lang="en-US" dirty="0" err="1"/>
                <a:t>ZonMw</a:t>
              </a:r>
              <a:r>
                <a:rPr lang="en-US" dirty="0"/>
                <a:t> 10140022110014</a:t>
              </a:r>
            </a:p>
          </p:txBody>
        </p:sp>
        <p:pic>
          <p:nvPicPr>
            <p:cNvPr id="32" name="Picture 2" descr="National Institutes of Health (NIH) - Turning Discovery into Health">
              <a:extLst>
                <a:ext uri="{FF2B5EF4-FFF2-40B4-BE49-F238E27FC236}">
                  <a16:creationId xmlns:a16="http://schemas.microsoft.com/office/drawing/2014/main" id="{D62EBC29-94BB-1894-8E2A-6893A8BB1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593" y="5711751"/>
              <a:ext cx="2632345" cy="404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CF67601-6C34-5A57-9BB3-E3321EBBD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945857" y="5769981"/>
              <a:ext cx="1905000" cy="57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39793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FAA6760B60D94C96E22A91BC6F8D9E" ma:contentTypeVersion="18" ma:contentTypeDescription="Create a new document." ma:contentTypeScope="" ma:versionID="1f471de668e3a0a921317b19862d8131">
  <xsd:schema xmlns:xsd="http://www.w3.org/2001/XMLSchema" xmlns:xs="http://www.w3.org/2001/XMLSchema" xmlns:p="http://schemas.microsoft.com/office/2006/metadata/properties" xmlns:ns2="9b40fcd4-b596-4a25-b33f-bbc73b57c757" xmlns:ns3="f07d8113-1d44-46cb-baa5-a742d0650dfc" targetNamespace="http://schemas.microsoft.com/office/2006/metadata/properties" ma:root="true" ma:fieldsID="a7db7038ec582b2c33aed505dc81897d" ns2:_="" ns3:_="">
    <xsd:import namespace="9b40fcd4-b596-4a25-b33f-bbc73b57c757"/>
    <xsd:import namespace="f07d8113-1d44-46cb-baa5-a742d0650d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40fcd4-b596-4a25-b33f-bbc73b57c7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b163b37-248a-4bdb-8038-6e8df1cc47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d8113-1d44-46cb-baa5-a742d0650df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8e446fe-6722-411a-8a7b-4d0ef549a769}" ma:internalName="TaxCatchAll" ma:showField="CatchAllData" ma:web="d6a85595-2a2d-403b-9f7a-888f96dd28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7d8113-1d44-46cb-baa5-a742d0650dfc" xsi:nil="true"/>
    <lcf76f155ced4ddcb4097134ff3c332f xmlns="9b40fcd4-b596-4a25-b33f-bbc73b57c75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54C95E-2067-44A3-8EAD-A2F3A9D8F82B}"/>
</file>

<file path=customXml/itemProps2.xml><?xml version="1.0" encoding="utf-8"?>
<ds:datastoreItem xmlns:ds="http://schemas.openxmlformats.org/officeDocument/2006/customXml" ds:itemID="{5436F481-1A81-460E-8DB1-EBD6BA0FD975}"/>
</file>

<file path=customXml/itemProps3.xml><?xml version="1.0" encoding="utf-8"?>
<ds:datastoreItem xmlns:ds="http://schemas.openxmlformats.org/officeDocument/2006/customXml" ds:itemID="{B00E64D4-4788-47BB-B3CF-67318D183A62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51</Words>
  <Application>Microsoft Macintosh PowerPoint</Application>
  <PresentationFormat>Widescreen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Acknowledgments</dc:title>
  <dc:creator>Lauren Barina</dc:creator>
  <cp:lastModifiedBy>Lauren Barina</cp:lastModifiedBy>
  <cp:revision>4</cp:revision>
  <dcterms:created xsi:type="dcterms:W3CDTF">2023-11-29T00:27:59Z</dcterms:created>
  <dcterms:modified xsi:type="dcterms:W3CDTF">2024-07-24T08:56:51Z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0x0101007BFAA6760B60D94C96E22A91BC6F8D9E</vt:lpwstr>
  </property>
  <property fmtid="{D5CDD505-2E9C-101B-9397-08002B2CF9AE}" pid="3" name="MediaServiceImageTags">
    <vt:lpwstr/>
  </property>
</Properties>
</file>