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4"/>
    <p:sldMasterId id="2147483775" r:id="rId5"/>
    <p:sldMasterId id="2147483789" r:id="rId6"/>
  </p:sldMasterIdLst>
  <p:notesMasterIdLst>
    <p:notesMasterId r:id="rId26"/>
  </p:notesMasterIdLst>
  <p:handoutMasterIdLst>
    <p:handoutMasterId r:id="rId27"/>
  </p:handoutMasterIdLst>
  <p:sldIdLst>
    <p:sldId id="256" r:id="rId7"/>
    <p:sldId id="1053" r:id="rId8"/>
    <p:sldId id="1072" r:id="rId9"/>
    <p:sldId id="1073" r:id="rId10"/>
    <p:sldId id="1074" r:id="rId11"/>
    <p:sldId id="1075" r:id="rId12"/>
    <p:sldId id="1076" r:id="rId13"/>
    <p:sldId id="1081" r:id="rId14"/>
    <p:sldId id="1082" r:id="rId15"/>
    <p:sldId id="1080" r:id="rId16"/>
    <p:sldId id="1077" r:id="rId17"/>
    <p:sldId id="1078" r:id="rId18"/>
    <p:sldId id="1046" r:id="rId19"/>
    <p:sldId id="1079" r:id="rId20"/>
    <p:sldId id="1057" r:id="rId21"/>
    <p:sldId id="264" r:id="rId22"/>
    <p:sldId id="1055" r:id="rId23"/>
    <p:sldId id="1052" r:id="rId24"/>
    <p:sldId id="103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0B20517B-810C-6A46-9BD2-D53BD640140B}">
          <p14:sldIdLst>
            <p14:sldId id="256"/>
            <p14:sldId id="1053"/>
            <p14:sldId id="1072"/>
            <p14:sldId id="1073"/>
            <p14:sldId id="1074"/>
            <p14:sldId id="1075"/>
            <p14:sldId id="1076"/>
            <p14:sldId id="1081"/>
            <p14:sldId id="1082"/>
            <p14:sldId id="1080"/>
            <p14:sldId id="1077"/>
            <p14:sldId id="1078"/>
            <p14:sldId id="1046"/>
            <p14:sldId id="1079"/>
            <p14:sldId id="1057"/>
            <p14:sldId id="264"/>
            <p14:sldId id="1055"/>
            <p14:sldId id="1052"/>
            <p14:sldId id="1035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845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FE3"/>
    <a:srgbClr val="C4043F"/>
    <a:srgbClr val="585758"/>
    <a:srgbClr val="C44C4C"/>
    <a:srgbClr val="94AB82"/>
    <a:srgbClr val="F89647"/>
    <a:srgbClr val="7C9596"/>
    <a:srgbClr val="E1DCD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E9C64-22A9-4F63-80F3-55EEDF759A27}" v="16" dt="2023-07-07T11:46:52.768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9"/>
  </p:normalViewPr>
  <p:slideViewPr>
    <p:cSldViewPr snapToGrid="0" snapToObjects="1">
      <p:cViewPr varScale="1">
        <p:scale>
          <a:sx n="78" d="100"/>
          <a:sy n="78" d="100"/>
        </p:scale>
        <p:origin x="62" y="192"/>
      </p:cViewPr>
      <p:guideLst>
        <p:guide orient="horz" pos="845"/>
        <p:guide pos="39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artin" userId="b441e2a7-af61-418b-a8c7-46bc19cc0d56" providerId="ADAL" clId="{135E9C64-22A9-4F63-80F3-55EEDF759A27}"/>
    <pc:docChg chg="undo custSel addSld delSld modSld sldOrd modSection">
      <pc:chgData name="Richard Martin" userId="b441e2a7-af61-418b-a8c7-46bc19cc0d56" providerId="ADAL" clId="{135E9C64-22A9-4F63-80F3-55EEDF759A27}" dt="2023-07-10T14:04:08.911" v="914" actId="14100"/>
      <pc:docMkLst>
        <pc:docMk/>
      </pc:docMkLst>
      <pc:sldChg chg="modSp mod">
        <pc:chgData name="Richard Martin" userId="b441e2a7-af61-418b-a8c7-46bc19cc0d56" providerId="ADAL" clId="{135E9C64-22A9-4F63-80F3-55EEDF759A27}" dt="2023-07-07T10:14:26.526" v="4" actId="20577"/>
        <pc:sldMkLst>
          <pc:docMk/>
          <pc:sldMk cId="613144192" sldId="256"/>
        </pc:sldMkLst>
        <pc:spChg chg="mod">
          <ac:chgData name="Richard Martin" userId="b441e2a7-af61-418b-a8c7-46bc19cc0d56" providerId="ADAL" clId="{135E9C64-22A9-4F63-80F3-55EEDF759A27}" dt="2023-07-07T10:14:26.526" v="4" actId="20577"/>
          <ac:spMkLst>
            <pc:docMk/>
            <pc:sldMk cId="613144192" sldId="256"/>
            <ac:spMk id="5" creationId="{E4FA8569-7508-445F-807F-0A976BD8A063}"/>
          </ac:spMkLst>
        </pc:spChg>
      </pc:sldChg>
      <pc:sldChg chg="modSp mod">
        <pc:chgData name="Richard Martin" userId="b441e2a7-af61-418b-a8c7-46bc19cc0d56" providerId="ADAL" clId="{135E9C64-22A9-4F63-80F3-55EEDF759A27}" dt="2023-07-07T11:40:59.944" v="689" actId="1076"/>
        <pc:sldMkLst>
          <pc:docMk/>
          <pc:sldMk cId="755043043" sldId="264"/>
        </pc:sldMkLst>
        <pc:spChg chg="mod">
          <ac:chgData name="Richard Martin" userId="b441e2a7-af61-418b-a8c7-46bc19cc0d56" providerId="ADAL" clId="{135E9C64-22A9-4F63-80F3-55EEDF759A27}" dt="2023-07-07T11:40:59.944" v="689" actId="1076"/>
          <ac:spMkLst>
            <pc:docMk/>
            <pc:sldMk cId="755043043" sldId="264"/>
            <ac:spMk id="50" creationId="{1DF42EDE-8FDC-5FDF-0A05-44ADC59B27B7}"/>
          </ac:spMkLst>
        </pc:spChg>
      </pc:sldChg>
      <pc:sldChg chg="del">
        <pc:chgData name="Richard Martin" userId="b441e2a7-af61-418b-a8c7-46bc19cc0d56" providerId="ADAL" clId="{135E9C64-22A9-4F63-80F3-55EEDF759A27}" dt="2023-07-07T11:43:23.262" v="794" actId="47"/>
        <pc:sldMkLst>
          <pc:docMk/>
          <pc:sldMk cId="3221657718" sldId="1038"/>
        </pc:sldMkLst>
      </pc:sldChg>
      <pc:sldChg chg="modSp add del mod">
        <pc:chgData name="Richard Martin" userId="b441e2a7-af61-418b-a8c7-46bc19cc0d56" providerId="ADAL" clId="{135E9C64-22A9-4F63-80F3-55EEDF759A27}" dt="2023-07-07T11:46:59.147" v="886" actId="207"/>
        <pc:sldMkLst>
          <pc:docMk/>
          <pc:sldMk cId="2039405652" sldId="1052"/>
        </pc:sldMkLst>
        <pc:spChg chg="mod">
          <ac:chgData name="Richard Martin" userId="b441e2a7-af61-418b-a8c7-46bc19cc0d56" providerId="ADAL" clId="{135E9C64-22A9-4F63-80F3-55EEDF759A27}" dt="2023-07-07T11:46:59.147" v="886" actId="207"/>
          <ac:spMkLst>
            <pc:docMk/>
            <pc:sldMk cId="2039405652" sldId="1052"/>
            <ac:spMk id="3" creationId="{E0F55248-0E1F-7EB5-19E3-87FA4D19723E}"/>
          </ac:spMkLst>
        </pc:spChg>
      </pc:sldChg>
      <pc:sldChg chg="modSp mod">
        <pc:chgData name="Richard Martin" userId="b441e2a7-af61-418b-a8c7-46bc19cc0d56" providerId="ADAL" clId="{135E9C64-22A9-4F63-80F3-55EEDF759A27}" dt="2023-07-07T10:18:13.047" v="210" actId="20577"/>
        <pc:sldMkLst>
          <pc:docMk/>
          <pc:sldMk cId="1419911756" sldId="1053"/>
        </pc:sldMkLst>
        <pc:spChg chg="mod">
          <ac:chgData name="Richard Martin" userId="b441e2a7-af61-418b-a8c7-46bc19cc0d56" providerId="ADAL" clId="{135E9C64-22A9-4F63-80F3-55EEDF759A27}" dt="2023-07-07T10:18:13.047" v="210" actId="20577"/>
          <ac:spMkLst>
            <pc:docMk/>
            <pc:sldMk cId="1419911756" sldId="1053"/>
            <ac:spMk id="4" creationId="{4B0EBCAE-DAD3-4678-A211-7C72D5D93EF1}"/>
          </ac:spMkLst>
        </pc:spChg>
      </pc:sldChg>
      <pc:sldChg chg="del">
        <pc:chgData name="Richard Martin" userId="b441e2a7-af61-418b-a8c7-46bc19cc0d56" providerId="ADAL" clId="{135E9C64-22A9-4F63-80F3-55EEDF759A27}" dt="2023-07-07T11:43:21.881" v="793" actId="47"/>
        <pc:sldMkLst>
          <pc:docMk/>
          <pc:sldMk cId="2758069023" sldId="1054"/>
        </pc:sldMkLst>
      </pc:sldChg>
      <pc:sldChg chg="modSp mod">
        <pc:chgData name="Richard Martin" userId="b441e2a7-af61-418b-a8c7-46bc19cc0d56" providerId="ADAL" clId="{135E9C64-22A9-4F63-80F3-55EEDF759A27}" dt="2023-07-07T11:43:06.701" v="791" actId="20577"/>
        <pc:sldMkLst>
          <pc:docMk/>
          <pc:sldMk cId="3722621137" sldId="1055"/>
        </pc:sldMkLst>
        <pc:spChg chg="mod">
          <ac:chgData name="Richard Martin" userId="b441e2a7-af61-418b-a8c7-46bc19cc0d56" providerId="ADAL" clId="{135E9C64-22A9-4F63-80F3-55EEDF759A27}" dt="2023-07-07T11:43:06.701" v="791" actId="20577"/>
          <ac:spMkLst>
            <pc:docMk/>
            <pc:sldMk cId="3722621137" sldId="1055"/>
            <ac:spMk id="2" creationId="{F9FE7331-5E95-4C08-83F3-E05BA414F73B}"/>
          </ac:spMkLst>
        </pc:spChg>
      </pc:sldChg>
      <pc:sldChg chg="del">
        <pc:chgData name="Richard Martin" userId="b441e2a7-af61-418b-a8c7-46bc19cc0d56" providerId="ADAL" clId="{135E9C64-22A9-4F63-80F3-55EEDF759A27}" dt="2023-07-07T11:43:20.529" v="792" actId="47"/>
        <pc:sldMkLst>
          <pc:docMk/>
          <pc:sldMk cId="20034752" sldId="1056"/>
        </pc:sldMkLst>
      </pc:sldChg>
      <pc:sldChg chg="del">
        <pc:chgData name="Richard Martin" userId="b441e2a7-af61-418b-a8c7-46bc19cc0d56" providerId="ADAL" clId="{135E9C64-22A9-4F63-80F3-55EEDF759A27}" dt="2023-07-07T11:43:24.032" v="795" actId="47"/>
        <pc:sldMkLst>
          <pc:docMk/>
          <pc:sldMk cId="2432188844" sldId="1058"/>
        </pc:sldMkLst>
      </pc:sldChg>
      <pc:sldChg chg="del">
        <pc:chgData name="Richard Martin" userId="b441e2a7-af61-418b-a8c7-46bc19cc0d56" providerId="ADAL" clId="{135E9C64-22A9-4F63-80F3-55EEDF759A27}" dt="2023-07-07T11:43:24.928" v="796" actId="47"/>
        <pc:sldMkLst>
          <pc:docMk/>
          <pc:sldMk cId="962241660" sldId="1067"/>
        </pc:sldMkLst>
      </pc:sldChg>
      <pc:sldChg chg="del">
        <pc:chgData name="Richard Martin" userId="b441e2a7-af61-418b-a8c7-46bc19cc0d56" providerId="ADAL" clId="{135E9C64-22A9-4F63-80F3-55EEDF759A27}" dt="2023-07-07T11:42:46.533" v="690" actId="47"/>
        <pc:sldMkLst>
          <pc:docMk/>
          <pc:sldMk cId="370925359" sldId="1068"/>
        </pc:sldMkLst>
      </pc:sldChg>
      <pc:sldChg chg="del">
        <pc:chgData name="Richard Martin" userId="b441e2a7-af61-418b-a8c7-46bc19cc0d56" providerId="ADAL" clId="{135E9C64-22A9-4F63-80F3-55EEDF759A27}" dt="2023-07-07T11:43:25.902" v="797" actId="47"/>
        <pc:sldMkLst>
          <pc:docMk/>
          <pc:sldMk cId="1599410400" sldId="1069"/>
        </pc:sldMkLst>
      </pc:sldChg>
      <pc:sldChg chg="del">
        <pc:chgData name="Richard Martin" userId="b441e2a7-af61-418b-a8c7-46bc19cc0d56" providerId="ADAL" clId="{135E9C64-22A9-4F63-80F3-55EEDF759A27}" dt="2023-07-07T11:43:26.781" v="798" actId="47"/>
        <pc:sldMkLst>
          <pc:docMk/>
          <pc:sldMk cId="1878913835" sldId="1070"/>
        </pc:sldMkLst>
      </pc:sldChg>
      <pc:sldChg chg="del">
        <pc:chgData name="Richard Martin" userId="b441e2a7-af61-418b-a8c7-46bc19cc0d56" providerId="ADAL" clId="{135E9C64-22A9-4F63-80F3-55EEDF759A27}" dt="2023-07-07T11:43:28.587" v="799" actId="47"/>
        <pc:sldMkLst>
          <pc:docMk/>
          <pc:sldMk cId="1696227438" sldId="1071"/>
        </pc:sldMkLst>
      </pc:sldChg>
      <pc:sldChg chg="addSp modSp new mod">
        <pc:chgData name="Richard Martin" userId="b441e2a7-af61-418b-a8c7-46bc19cc0d56" providerId="ADAL" clId="{135E9C64-22A9-4F63-80F3-55EEDF759A27}" dt="2023-07-07T10:25:11.180" v="293" actId="14100"/>
        <pc:sldMkLst>
          <pc:docMk/>
          <pc:sldMk cId="1707639375" sldId="1072"/>
        </pc:sldMkLst>
        <pc:spChg chg="mod">
          <ac:chgData name="Richard Martin" userId="b441e2a7-af61-418b-a8c7-46bc19cc0d56" providerId="ADAL" clId="{135E9C64-22A9-4F63-80F3-55EEDF759A27}" dt="2023-07-07T10:24:58.933" v="291" actId="207"/>
          <ac:spMkLst>
            <pc:docMk/>
            <pc:sldMk cId="1707639375" sldId="1072"/>
            <ac:spMk id="2" creationId="{3B38691F-DAB5-01CC-70E8-4F9D48DC36CE}"/>
          </ac:spMkLst>
        </pc:spChg>
        <pc:picChg chg="add mod">
          <ac:chgData name="Richard Martin" userId="b441e2a7-af61-418b-a8c7-46bc19cc0d56" providerId="ADAL" clId="{135E9C64-22A9-4F63-80F3-55EEDF759A27}" dt="2023-07-07T10:25:11.180" v="293" actId="14100"/>
          <ac:picMkLst>
            <pc:docMk/>
            <pc:sldMk cId="1707639375" sldId="1072"/>
            <ac:picMk id="1026" creationId="{9BC01C04-C22F-8C71-027B-4762177B63B4}"/>
          </ac:picMkLst>
        </pc:picChg>
      </pc:sldChg>
      <pc:sldChg chg="addSp delSp modSp add mod">
        <pc:chgData name="Richard Martin" userId="b441e2a7-af61-418b-a8c7-46bc19cc0d56" providerId="ADAL" clId="{135E9C64-22A9-4F63-80F3-55EEDF759A27}" dt="2023-07-07T10:26:59.620" v="381" actId="14100"/>
        <pc:sldMkLst>
          <pc:docMk/>
          <pc:sldMk cId="209625246" sldId="1073"/>
        </pc:sldMkLst>
        <pc:spChg chg="mod">
          <ac:chgData name="Richard Martin" userId="b441e2a7-af61-418b-a8c7-46bc19cc0d56" providerId="ADAL" clId="{135E9C64-22A9-4F63-80F3-55EEDF759A27}" dt="2023-07-07T10:26:35.215" v="376" actId="207"/>
          <ac:spMkLst>
            <pc:docMk/>
            <pc:sldMk cId="209625246" sldId="1073"/>
            <ac:spMk id="2" creationId="{3B38691F-DAB5-01CC-70E8-4F9D48DC36CE}"/>
          </ac:spMkLst>
        </pc:spChg>
        <pc:picChg chg="add mod">
          <ac:chgData name="Richard Martin" userId="b441e2a7-af61-418b-a8c7-46bc19cc0d56" providerId="ADAL" clId="{135E9C64-22A9-4F63-80F3-55EEDF759A27}" dt="2023-07-07T10:26:59.620" v="381" actId="14100"/>
          <ac:picMkLst>
            <pc:docMk/>
            <pc:sldMk cId="209625246" sldId="1073"/>
            <ac:picMk id="3" creationId="{F86DB0A5-1602-87D0-ACE9-60F39D0B7A6F}"/>
          </ac:picMkLst>
        </pc:picChg>
        <pc:picChg chg="del">
          <ac:chgData name="Richard Martin" userId="b441e2a7-af61-418b-a8c7-46bc19cc0d56" providerId="ADAL" clId="{135E9C64-22A9-4F63-80F3-55EEDF759A27}" dt="2023-07-07T10:26:39.756" v="377" actId="21"/>
          <ac:picMkLst>
            <pc:docMk/>
            <pc:sldMk cId="209625246" sldId="1073"/>
            <ac:picMk id="1026" creationId="{9BC01C04-C22F-8C71-027B-4762177B63B4}"/>
          </ac:picMkLst>
        </pc:picChg>
      </pc:sldChg>
      <pc:sldChg chg="modSp add mod ord">
        <pc:chgData name="Richard Martin" userId="b441e2a7-af61-418b-a8c7-46bc19cc0d56" providerId="ADAL" clId="{135E9C64-22A9-4F63-80F3-55EEDF759A27}" dt="2023-07-07T10:27:44.742" v="448"/>
        <pc:sldMkLst>
          <pc:docMk/>
          <pc:sldMk cId="1936950856" sldId="1074"/>
        </pc:sldMkLst>
        <pc:spChg chg="mod">
          <ac:chgData name="Richard Martin" userId="b441e2a7-af61-418b-a8c7-46bc19cc0d56" providerId="ADAL" clId="{135E9C64-22A9-4F63-80F3-55EEDF759A27}" dt="2023-07-07T10:27:35.898" v="446" actId="20577"/>
          <ac:spMkLst>
            <pc:docMk/>
            <pc:sldMk cId="1936950856" sldId="1074"/>
            <ac:spMk id="2" creationId="{3B38691F-DAB5-01CC-70E8-4F9D48DC36CE}"/>
          </ac:spMkLst>
        </pc:spChg>
      </pc:sldChg>
      <pc:sldChg chg="delSp modSp add mod">
        <pc:chgData name="Richard Martin" userId="b441e2a7-af61-418b-a8c7-46bc19cc0d56" providerId="ADAL" clId="{135E9C64-22A9-4F63-80F3-55EEDF759A27}" dt="2023-07-07T11:38:31.389" v="688" actId="1076"/>
        <pc:sldMkLst>
          <pc:docMk/>
          <pc:sldMk cId="425907286" sldId="1075"/>
        </pc:sldMkLst>
        <pc:spChg chg="mod">
          <ac:chgData name="Richard Martin" userId="b441e2a7-af61-418b-a8c7-46bc19cc0d56" providerId="ADAL" clId="{135E9C64-22A9-4F63-80F3-55EEDF759A27}" dt="2023-07-07T11:38:31.389" v="688" actId="1076"/>
          <ac:spMkLst>
            <pc:docMk/>
            <pc:sldMk cId="425907286" sldId="1075"/>
            <ac:spMk id="2" creationId="{3B38691F-DAB5-01CC-70E8-4F9D48DC36CE}"/>
          </ac:spMkLst>
        </pc:spChg>
        <pc:picChg chg="del mod">
          <ac:chgData name="Richard Martin" userId="b441e2a7-af61-418b-a8c7-46bc19cc0d56" providerId="ADAL" clId="{135E9C64-22A9-4F63-80F3-55EEDF759A27}" dt="2023-07-07T11:14:41.498" v="586" actId="21"/>
          <ac:picMkLst>
            <pc:docMk/>
            <pc:sldMk cId="425907286" sldId="1075"/>
            <ac:picMk id="1026" creationId="{9BC01C04-C22F-8C71-027B-4762177B63B4}"/>
          </ac:picMkLst>
        </pc:picChg>
      </pc:sldChg>
      <pc:sldChg chg="addSp delSp modSp new mod modAnim">
        <pc:chgData name="Richard Martin" userId="b441e2a7-af61-418b-a8c7-46bc19cc0d56" providerId="ADAL" clId="{135E9C64-22A9-4F63-80F3-55EEDF759A27}" dt="2023-07-07T11:22:20.061" v="639" actId="21"/>
        <pc:sldMkLst>
          <pc:docMk/>
          <pc:sldMk cId="2423252326" sldId="1076"/>
        </pc:sldMkLst>
        <pc:spChg chg="del">
          <ac:chgData name="Richard Martin" userId="b441e2a7-af61-418b-a8c7-46bc19cc0d56" providerId="ADAL" clId="{135E9C64-22A9-4F63-80F3-55EEDF759A27}" dt="2023-07-07T11:22:20.061" v="639" actId="21"/>
          <ac:spMkLst>
            <pc:docMk/>
            <pc:sldMk cId="2423252326" sldId="1076"/>
            <ac:spMk id="2" creationId="{C8D6FD02-90AE-D3E8-D6F2-690B095E7E52}"/>
          </ac:spMkLst>
        </pc:spChg>
        <pc:spChg chg="add mod">
          <ac:chgData name="Richard Martin" userId="b441e2a7-af61-418b-a8c7-46bc19cc0d56" providerId="ADAL" clId="{135E9C64-22A9-4F63-80F3-55EEDF759A27}" dt="2023-07-07T11:22:06.442" v="638" actId="20577"/>
          <ac:spMkLst>
            <pc:docMk/>
            <pc:sldMk cId="2423252326" sldId="1076"/>
            <ac:spMk id="4" creationId="{38ED0B99-F7C8-7CB3-7B2C-32CF657CDC84}"/>
          </ac:spMkLst>
        </pc:spChg>
        <pc:picChg chg="add mod">
          <ac:chgData name="Richard Martin" userId="b441e2a7-af61-418b-a8c7-46bc19cc0d56" providerId="ADAL" clId="{135E9C64-22A9-4F63-80F3-55EEDF759A27}" dt="2023-07-07T11:20:38.946" v="595" actId="14100"/>
          <ac:picMkLst>
            <pc:docMk/>
            <pc:sldMk cId="2423252326" sldId="1076"/>
            <ac:picMk id="3" creationId="{47C81E89-C903-18AF-7B9E-FC905298271E}"/>
          </ac:picMkLst>
        </pc:picChg>
      </pc:sldChg>
      <pc:sldChg chg="modSp add mod ord">
        <pc:chgData name="Richard Martin" userId="b441e2a7-af61-418b-a8c7-46bc19cc0d56" providerId="ADAL" clId="{135E9C64-22A9-4F63-80F3-55EEDF759A27}" dt="2023-07-07T11:38:19.891" v="687" actId="1076"/>
        <pc:sldMkLst>
          <pc:docMk/>
          <pc:sldMk cId="3656027220" sldId="1080"/>
        </pc:sldMkLst>
        <pc:spChg chg="mod">
          <ac:chgData name="Richard Martin" userId="b441e2a7-af61-418b-a8c7-46bc19cc0d56" providerId="ADAL" clId="{135E9C64-22A9-4F63-80F3-55EEDF759A27}" dt="2023-07-07T11:38:19.891" v="687" actId="1076"/>
          <ac:spMkLst>
            <pc:docMk/>
            <pc:sldMk cId="3656027220" sldId="1080"/>
            <ac:spMk id="2" creationId="{3B38691F-DAB5-01CC-70E8-4F9D48DC36CE}"/>
          </ac:spMkLst>
        </pc:spChg>
      </pc:sldChg>
      <pc:sldChg chg="addSp modSp new mod">
        <pc:chgData name="Richard Martin" userId="b441e2a7-af61-418b-a8c7-46bc19cc0d56" providerId="ADAL" clId="{135E9C64-22A9-4F63-80F3-55EEDF759A27}" dt="2023-07-10T14:02:11.570" v="903" actId="14100"/>
        <pc:sldMkLst>
          <pc:docMk/>
          <pc:sldMk cId="2533131429" sldId="1081"/>
        </pc:sldMkLst>
        <pc:picChg chg="add mod modCrop">
          <ac:chgData name="Richard Martin" userId="b441e2a7-af61-418b-a8c7-46bc19cc0d56" providerId="ADAL" clId="{135E9C64-22A9-4F63-80F3-55EEDF759A27}" dt="2023-07-10T14:02:11.570" v="903" actId="14100"/>
          <ac:picMkLst>
            <pc:docMk/>
            <pc:sldMk cId="2533131429" sldId="1081"/>
            <ac:picMk id="4" creationId="{86DC8844-C49E-4523-50CE-8C324BDBE18F}"/>
          </ac:picMkLst>
        </pc:picChg>
      </pc:sldChg>
      <pc:sldChg chg="addSp modSp new mod">
        <pc:chgData name="Richard Martin" userId="b441e2a7-af61-418b-a8c7-46bc19cc0d56" providerId="ADAL" clId="{135E9C64-22A9-4F63-80F3-55EEDF759A27}" dt="2023-07-10T14:04:08.911" v="914" actId="14100"/>
        <pc:sldMkLst>
          <pc:docMk/>
          <pc:sldMk cId="1194477866" sldId="1082"/>
        </pc:sldMkLst>
        <pc:picChg chg="add mod modCrop">
          <ac:chgData name="Richard Martin" userId="b441e2a7-af61-418b-a8c7-46bc19cc0d56" providerId="ADAL" clId="{135E9C64-22A9-4F63-80F3-55EEDF759A27}" dt="2023-07-10T14:04:08.911" v="914" actId="14100"/>
          <ac:picMkLst>
            <pc:docMk/>
            <pc:sldMk cId="1194477866" sldId="1082"/>
            <ac:picMk id="4" creationId="{4A025F6E-EE47-A67F-5040-64BCCF625A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616F4-5AD0-D945-BD41-347268E34F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62FE3-7991-7541-B344-0F3B79C1F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2BDF5-0685-0C43-9CC0-9DDAAF79ECF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916C1-D1AB-7745-94DD-9AC9344C9A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4D45E-BFC1-4B4F-95DA-1B1B027221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2823F-918B-F44F-A2F6-8B67292CB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C8D87-EC37-F74D-85BB-7EFEFF3369E6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B0FE1-9574-BB45-9D4C-1E9264198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79A43-8C8A-0247-8E1C-48B0A0A71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3030052"/>
            <a:ext cx="10451850" cy="76910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5960C0-597C-D348-B679-B0ABCF0F8C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2626848"/>
            <a:ext cx="8876341" cy="432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[client name]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380ECD-687D-9D4F-B07A-30663D8864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944" y="3886848"/>
            <a:ext cx="9371850" cy="9000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 dirty="0"/>
              <a:t>[Speaker name]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AE82CE-CDFD-C040-AA20-A3696D3F2FEE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41597" y="3886848"/>
            <a:ext cx="900000" cy="90000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4A99D-BCDB-4BDB-B762-0B1AC4939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3D1E07B-6CD9-4E6C-8F00-773A8E690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3" y="955951"/>
            <a:ext cx="4194377" cy="52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34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2" pos="495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peri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EFD148D-6300-4CD6-8A60-8141AC51D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707092" y="1162538"/>
            <a:ext cx="3040264" cy="47501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3EC1F4-E938-4BBD-B6DE-8D3919AC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5CD46-1758-4929-85D5-4EA74FEAE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1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ful dele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95E61-B46F-4788-AA46-4EF0ED7BE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39" y="-251733"/>
            <a:ext cx="5946058" cy="5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0D9414-67E8-4029-ACB8-968BB48C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C02777-B336-4776-947E-E8523699D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9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7950-EA24-4575-871E-A2A73A6C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53238-797A-4D0B-86CE-2065F0150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02BAC-4FE5-4AF1-931D-90FAE1E1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6A266-9C2E-496A-80EE-6CC892D8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FBD04-867D-4A3A-9063-47464FCB2A70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9D671-7135-4E2C-830E-10EA8FBC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98D8C-DA17-4344-9018-5DEF03EF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A047A-779D-42ED-B8B3-C24D200D131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B6E88-D33A-45A4-A774-BA2354C82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1F704-8D82-4BD3-8C20-93F04C0F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1716" y="0"/>
            <a:ext cx="3599688" cy="17998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E546E-7F75-495F-90BC-2D8BDEDE5294}"/>
              </a:ext>
            </a:extLst>
          </p:cNvPr>
          <p:cNvSpPr txBox="1"/>
          <p:nvPr userDrawn="1"/>
        </p:nvSpPr>
        <p:spPr>
          <a:xfrm>
            <a:off x="1177513" y="1665760"/>
            <a:ext cx="8810477" cy="4442809"/>
          </a:xfrm>
          <a:prstGeom prst="rect">
            <a:avLst/>
          </a:prstGeom>
          <a:solidFill>
            <a:srgbClr val="009FE3"/>
          </a:solidFill>
        </p:spPr>
        <p:txBody>
          <a:bodyPr wrap="none" lIns="144000" tIns="288000" rIns="144000" bIns="144000" rtlCol="0" anchor="t" anchorCtr="0">
            <a:noAutofit/>
          </a:bodyPr>
          <a:lstStyle/>
          <a:p>
            <a:pPr>
              <a:lnSpc>
                <a:spcPts val="4100"/>
              </a:lnSpc>
              <a:spcAft>
                <a:spcPts val="1200"/>
              </a:spcAft>
            </a:pPr>
            <a:r>
              <a:rPr lang="en-GB" sz="4000" b="1" i="0" dirty="0">
                <a:solidFill>
                  <a:schemeClr val="bg2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Re-humanising the workplace</a:t>
            </a:r>
          </a:p>
          <a:p>
            <a:endParaRPr lang="en-US" sz="1400" b="0" i="0" dirty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endParaRPr lang="en-US" sz="1400" b="0" i="0" dirty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r>
              <a:rPr lang="en-US" sz="1400" b="0" i="0" dirty="0">
                <a:solidFill>
                  <a:schemeClr val="bg2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Website:</a:t>
            </a:r>
          </a:p>
          <a:p>
            <a:r>
              <a:rPr lang="en-US" sz="1400" b="0" i="0" dirty="0">
                <a:solidFill>
                  <a:schemeClr val="bg2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www.mindfulbusinesscharter.com</a:t>
            </a:r>
          </a:p>
          <a:p>
            <a:endParaRPr lang="en-US" sz="2800" b="0" i="0" dirty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r>
              <a:rPr lang="en-GB" sz="1400" u="none" dirty="0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Email:</a:t>
            </a:r>
          </a:p>
          <a:p>
            <a:r>
              <a:rPr lang="en-GB" sz="1400" u="none" dirty="0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richard.martin@byrnedean.com </a:t>
            </a:r>
            <a:endParaRPr lang="en-GB" sz="1400" u="none" dirty="0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r>
              <a:rPr lang="en-GB" sz="1400" u="none" dirty="0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katie.mcandrew@byrnedean.com</a:t>
            </a:r>
          </a:p>
          <a:p>
            <a:r>
              <a:rPr lang="en-GB" sz="1400" u="none" dirty="0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 </a:t>
            </a:r>
            <a:endParaRPr lang="en-GB" sz="1400" u="none" dirty="0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endParaRPr lang="en-US" sz="2800" b="0" i="0" dirty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endParaRPr lang="en-US" sz="2800" b="0" i="0" dirty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C75759-2C5D-4AD2-B1BD-4FCAB61247FE}"/>
              </a:ext>
            </a:extLst>
          </p:cNvPr>
          <p:cNvGrpSpPr/>
          <p:nvPr userDrawn="1"/>
        </p:nvGrpSpPr>
        <p:grpSpPr>
          <a:xfrm>
            <a:off x="1320787" y="5104259"/>
            <a:ext cx="2581590" cy="507831"/>
            <a:chOff x="1315938" y="5104259"/>
            <a:chExt cx="2581590" cy="5078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8DA573-BA08-4C6F-8286-E1D2EEC254A6}"/>
                </a:ext>
              </a:extLst>
            </p:cNvPr>
            <p:cNvSpPr txBox="1"/>
            <p:nvPr userDrawn="1"/>
          </p:nvSpPr>
          <p:spPr>
            <a:xfrm>
              <a:off x="1315938" y="5104259"/>
              <a:ext cx="258159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schemeClr val="bg2"/>
                  </a:solidFill>
                  <a:latin typeface="Montserrat" panose="00000500000000000000" pitchFamily="2" charset="0"/>
                  <a:cs typeface="Calibri" panose="020F0502020204030204" pitchFamily="34" charset="0"/>
                </a:rPr>
                <a:t>Follow us:</a:t>
              </a:r>
            </a:p>
            <a:p>
              <a:pPr>
                <a:spcAft>
                  <a:spcPts val="600"/>
                </a:spcAft>
              </a:pPr>
              <a:r>
                <a:rPr lang="en-US" sz="1400" b="0" i="0" dirty="0">
                  <a:solidFill>
                    <a:schemeClr val="bg2"/>
                  </a:solidFill>
                  <a:latin typeface="Montserrat" panose="00000500000000000000" pitchFamily="2" charset="0"/>
                  <a:cs typeface="Calibri" panose="020F0502020204030204" pitchFamily="34" charset="0"/>
                </a:rPr>
                <a:t>     @mindfulbusinesscharter</a:t>
              </a:r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371152-85DB-4F50-B7CE-0EF7A9D90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787" y="5414386"/>
              <a:ext cx="212093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03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79A43-8C8A-0247-8E1C-48B0A0A71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3030052"/>
            <a:ext cx="10451850" cy="76910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5960C0-597C-D348-B679-B0ABCF0F8C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2626848"/>
            <a:ext cx="8876341" cy="432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[client name]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380ECD-687D-9D4F-B07A-30663D8864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944" y="3886848"/>
            <a:ext cx="9371850" cy="9000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[Speaker name]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AE82CE-CDFD-C040-AA20-A3696D3F2FEE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41597" y="3886848"/>
            <a:ext cx="900000" cy="90000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4A99D-BCDB-4BDB-B762-0B1AC4939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3D1E07B-6CD9-4E6C-8F00-773A8E690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3" y="955951"/>
            <a:ext cx="4194377" cy="52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44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2" pos="495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43D05F-6D16-43E0-AD5C-E8F102119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295074-11D4-452C-B59F-CE86B9554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3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881E22-6FED-4DF5-91BE-88A40F4D7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2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bg>
      <p:bgPr>
        <a:solidFill>
          <a:srgbClr val="C40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2534EE-DCA1-41C9-9FDD-84C1B3455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FEEED7-D945-4D0C-A863-6AFDD545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38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grey">
    <p:bg>
      <p:bgPr>
        <a:solidFill>
          <a:srgbClr val="585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51929-9AF8-4395-BA07-0F4CBFF0C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D427B-FBD3-4F60-8FBE-EE67D9950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2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1F704-8D82-4BD3-8C20-93F04C0F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1716" y="0"/>
            <a:ext cx="3599688" cy="17998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34616C6-6721-40A4-A187-E3CC05E1B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43D05F-6D16-43E0-AD5C-E8F102119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295074-11D4-452C-B59F-CE86B9554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84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ss slide">
    <p:bg>
      <p:bgPr>
        <a:solidFill>
          <a:srgbClr val="C40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FDF1DC2-A7EC-479D-B88F-76891094B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7465142" y="1288026"/>
            <a:ext cx="4409766" cy="44097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F2636D-4F8C-45E0-96B5-C0A7E6159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B9731-1148-40FD-B965-087300080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 and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7B48A643-7FE1-45A6-9CD7-01EC6667A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022011" y="1263881"/>
            <a:ext cx="4427758" cy="48180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30F72D-8F74-4FEA-82D5-F0D5F92B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EDD2E-9C48-4BD9-A6C0-583DD6BB0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6C967-F34B-4BEF-B086-F7ECA44AB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507227" y="1433963"/>
            <a:ext cx="7008798" cy="41092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565A7D-214E-416C-B105-80CBE7AA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D0C96-7D49-40CA-ACF2-24FFAAC4D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peri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EFD148D-6300-4CD6-8A60-8141AC51D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707092" y="1162538"/>
            <a:ext cx="3040264" cy="47501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3EC1F4-E938-4BBD-B6DE-8D3919AC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5CD46-1758-4929-85D5-4EA74FEAE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79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ful dele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95E61-B46F-4788-AA46-4EF0ED7BE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39" y="-251733"/>
            <a:ext cx="5946058" cy="5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0D9414-67E8-4029-ACB8-968BB48C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C02777-B336-4776-947E-E8523699D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8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7950-EA24-4575-871E-A2A73A6C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53238-797A-4D0B-86CE-2065F0150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02BAC-4FE5-4AF1-931D-90FAE1E1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6A266-9C2E-496A-80EE-6CC892D8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FBD04-867D-4A3A-9063-47464FCB2A70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9D671-7135-4E2C-830E-10EA8FBC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98D8C-DA17-4344-9018-5DEF03EF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A047A-779D-42ED-B8B3-C24D200D131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B6E88-D33A-45A4-A774-BA2354C82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1F704-8D82-4BD3-8C20-93F04C0F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1716" y="0"/>
            <a:ext cx="3599688" cy="17998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E546E-7F75-495F-90BC-2D8BDEDE5294}"/>
              </a:ext>
            </a:extLst>
          </p:cNvPr>
          <p:cNvSpPr txBox="1"/>
          <p:nvPr userDrawn="1"/>
        </p:nvSpPr>
        <p:spPr>
          <a:xfrm>
            <a:off x="1177513" y="1665760"/>
            <a:ext cx="8810477" cy="4442809"/>
          </a:xfrm>
          <a:prstGeom prst="rect">
            <a:avLst/>
          </a:prstGeom>
          <a:solidFill>
            <a:srgbClr val="009FE3"/>
          </a:solidFill>
        </p:spPr>
        <p:txBody>
          <a:bodyPr wrap="none" lIns="144000" tIns="288000" rIns="144000" bIns="144000" rtlCol="0" anchor="t" anchorCtr="0">
            <a:noAutofit/>
          </a:bodyPr>
          <a:lstStyle/>
          <a:p>
            <a:pPr>
              <a:lnSpc>
                <a:spcPts val="4100"/>
              </a:lnSpc>
              <a:spcAft>
                <a:spcPts val="1200"/>
              </a:spcAft>
            </a:pPr>
            <a:r>
              <a:rPr lang="en-GB" sz="4000" b="1" i="0">
                <a:solidFill>
                  <a:schemeClr val="bg2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Re-humanising the workplace</a:t>
            </a:r>
          </a:p>
          <a:p>
            <a:endParaRPr lang="en-US" sz="1400" b="0" i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endParaRPr lang="en-US" sz="1400" b="0" i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r>
              <a:rPr lang="en-US" sz="1400" b="0" i="0">
                <a:solidFill>
                  <a:schemeClr val="bg2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Website:</a:t>
            </a:r>
          </a:p>
          <a:p>
            <a:r>
              <a:rPr lang="en-US" sz="1400" b="0" i="0">
                <a:solidFill>
                  <a:schemeClr val="bg2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www.mindfulbusinesscharter.com</a:t>
            </a:r>
          </a:p>
          <a:p>
            <a:endParaRPr lang="en-US" sz="2800" b="0" i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r>
              <a:rPr lang="en-GB" sz="1400" u="none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Email:</a:t>
            </a:r>
          </a:p>
          <a:p>
            <a:r>
              <a:rPr lang="en-GB" sz="1400" u="none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richard.martin@byrnedean.com </a:t>
            </a:r>
            <a:endParaRPr lang="en-GB" sz="1400" u="none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r>
              <a:rPr lang="en-GB" sz="1400" u="none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katie.mcandrew@byrnedean.com</a:t>
            </a:r>
          </a:p>
          <a:p>
            <a:r>
              <a:rPr lang="en-GB" sz="1400" u="none">
                <a:solidFill>
                  <a:schemeClr val="bg2"/>
                </a:solidFill>
                <a:latin typeface="Montserrat" panose="00000500000000000000" pitchFamily="2" charset="0"/>
                <a:cs typeface="Calibri"/>
              </a:rPr>
              <a:t> </a:t>
            </a:r>
            <a:endParaRPr lang="en-GB" sz="1400" u="none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endParaRPr lang="en-US" sz="2800" b="0" i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endParaRPr lang="en-US" sz="2800" b="0" i="0">
              <a:solidFill>
                <a:schemeClr val="bg2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C75759-2C5D-4AD2-B1BD-4FCAB61247FE}"/>
              </a:ext>
            </a:extLst>
          </p:cNvPr>
          <p:cNvGrpSpPr/>
          <p:nvPr userDrawn="1"/>
        </p:nvGrpSpPr>
        <p:grpSpPr>
          <a:xfrm>
            <a:off x="1320787" y="5104259"/>
            <a:ext cx="2581590" cy="507831"/>
            <a:chOff x="1315938" y="5104259"/>
            <a:chExt cx="2581590" cy="5078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8DA573-BA08-4C6F-8286-E1D2EEC254A6}"/>
                </a:ext>
              </a:extLst>
            </p:cNvPr>
            <p:cNvSpPr txBox="1"/>
            <p:nvPr userDrawn="1"/>
          </p:nvSpPr>
          <p:spPr>
            <a:xfrm>
              <a:off x="1315938" y="5104259"/>
              <a:ext cx="258159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>
                  <a:solidFill>
                    <a:schemeClr val="bg2"/>
                  </a:solidFill>
                  <a:latin typeface="Montserrat" panose="00000500000000000000" pitchFamily="2" charset="0"/>
                  <a:cs typeface="Calibri" panose="020F0502020204030204" pitchFamily="34" charset="0"/>
                </a:rPr>
                <a:t>Follow us:</a:t>
              </a:r>
            </a:p>
            <a:p>
              <a:pPr>
                <a:spcAft>
                  <a:spcPts val="600"/>
                </a:spcAft>
              </a:pPr>
              <a:r>
                <a:rPr lang="en-US" sz="1400" b="0" i="0">
                  <a:solidFill>
                    <a:schemeClr val="bg2"/>
                  </a:solidFill>
                  <a:latin typeface="Montserrat" panose="00000500000000000000" pitchFamily="2" charset="0"/>
                  <a:cs typeface="Calibri" panose="020F0502020204030204" pitchFamily="34" charset="0"/>
                </a:rPr>
                <a:t>     @mindfulbusinesscharter</a:t>
              </a:r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371152-85DB-4F50-B7CE-0EF7A9D90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787" y="5414386"/>
              <a:ext cx="212093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4820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6BB4-87B8-3379-66EE-2DF7A8FB0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62A59-449B-BF65-59A0-D605CA8B8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AC239-53CE-E8B7-6628-3D5D9F1D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C367-5381-B058-27CD-2CACFBD2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FD30-5431-784A-F79E-B33FEC3C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80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FC63-BD10-2796-DFA3-BA1435CF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0076-2DC8-E419-A492-1B25DE500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5B96-EB49-31D3-CB4A-6DA84CBF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C263-2785-1C9E-F187-EF666BD5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24328-8939-C35B-802D-6D168904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86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F487-8BCD-CB03-9A68-8BE7C0E6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29C72-1A9B-2BAF-C000-DA208E926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0E14E-BFF7-9D93-7466-041D557D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3FA6-1007-5969-1C56-2AD6E2B9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7F28-4102-4D14-68B3-955FD02E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1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881E22-6FED-4DF5-91BE-88A40F4D7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4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D103-ABC6-F933-D1E0-D2507808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95D2-23AC-DAF7-C1E4-67872B385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27725-1D80-A703-C644-51814220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EB01-5DF6-FEC4-351E-C6320299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E37F-A9E6-9D1D-3227-37DD5A0B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69770-7917-9D7D-2C95-4F672DF8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02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5D9F-E6B2-6F1F-6131-0DD8DDA3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6D389-584D-06F8-7508-393CD22B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CDABE-5B79-AEB3-AC1D-DF296E017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55235-4D5C-9CA0-F2DD-28DB10FF2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382CD-FC9F-64C5-8DF2-5BB06B810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3A357-66B7-7016-63A9-A643FCFD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714AA-3833-CC17-623B-6D51066C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C5DB9-63B5-6329-448E-F7EF769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84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2C28-7635-5F47-9F06-9175A5A3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4F317-2819-C3F0-9FA1-DFD9C98D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2EBE4-742B-49F6-C3E6-32BE7F73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D070-3B30-391A-77C5-4336F8A1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61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5DBDA-C160-9B38-6ECF-05DB875F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1D754-21AA-C0A9-8490-5D85C475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946FF-A205-5F84-2FB2-EF485867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07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0112-04AB-CD74-E69B-67B8EE1B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529C-43EA-647B-AC1B-242CB52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8685E-D9F0-4941-17C0-755B57D6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65F29-5E9F-51D3-F91F-09089ACE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66748-BF20-2F24-B2CF-7333EB57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8A820-5BD5-3BA8-7833-B25A5A43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03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574D-1030-1558-7631-B159B1E7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1D579-C082-910B-D49B-EF9DB2C0E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20E98-7068-1E78-BACB-E47A95217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5C1BA-118D-5691-75B4-4102CA5E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3712F-F64E-0640-740F-05B71734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6E036-F7CB-7315-4160-2C25A28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18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AE37-5221-6F53-44B5-36658D2F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CDF30-42E4-FD4D-35A9-6BEDE95D0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6B5C1-86C2-D981-158B-6EAB8832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D125-AA26-427B-6AE8-17A83459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BC854-C5C1-679C-BA85-D33464BF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1A06F-FAF4-1268-EEFA-5CCC98E08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AEAAA-A7FE-4431-7E49-0101525DD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C48A8-212B-D669-21E6-816EF9C2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8D34-F319-16D6-B8B6-DFCA1AD2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A51FE-3407-D921-A828-2DE78230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9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bg>
      <p:bgPr>
        <a:solidFill>
          <a:srgbClr val="C40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2534EE-DCA1-41C9-9FDD-84C1B3455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FEEED7-D945-4D0C-A863-6AFDD545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02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grey">
    <p:bg>
      <p:bgPr>
        <a:solidFill>
          <a:srgbClr val="585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51929-9AF8-4395-BA07-0F4CBFF0C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D427B-FBD3-4F60-8FBE-EE67D9950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89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1F704-8D82-4BD3-8C20-93F04C0F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1716" y="0"/>
            <a:ext cx="3599688" cy="17998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34616C6-6721-40A4-A187-E3CC05E1B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2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ss slide">
    <p:bg>
      <p:bgPr>
        <a:solidFill>
          <a:srgbClr val="C40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FDF1DC2-A7EC-479D-B88F-76891094B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7465142" y="1288026"/>
            <a:ext cx="4409766" cy="44097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F2636D-4F8C-45E0-96B5-C0A7E6159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65" y="148815"/>
            <a:ext cx="10515600" cy="1325563"/>
          </a:xfrm>
        </p:spPr>
        <p:txBody>
          <a:bodyPr lIns="72000" tIns="0" rIns="72000" bIns="0">
            <a:normAutofit/>
          </a:bodyPr>
          <a:lstStyle>
            <a:lvl1pPr>
              <a:defRPr sz="3600"/>
            </a:lvl1pPr>
          </a:lstStyle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text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B9731-1148-40FD-B965-087300080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 and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7B48A643-7FE1-45A6-9CD7-01EC6667A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022011" y="1263881"/>
            <a:ext cx="4427758" cy="48180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30F72D-8F74-4FEA-82D5-F0D5F92B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EDD2E-9C48-4BD9-A6C0-583DD6BB0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6C967-F34B-4BEF-B086-F7ECA44AB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507227" y="1433963"/>
            <a:ext cx="7008798" cy="41092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565A7D-214E-416C-B105-80CBE7AA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29629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D0C96-7D49-40CA-ACF2-24FFAAC4D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425" y="0"/>
            <a:ext cx="2376973" cy="11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EF74F-B58D-468B-9CCF-B4ADB66E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3D7-971C-43B3-8F93-346DB630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173F4-EC6E-4E4F-9BCF-C93DCA78C334}"/>
              </a:ext>
            </a:extLst>
          </p:cNvPr>
          <p:cNvSpPr/>
          <p:nvPr userDrawn="1"/>
        </p:nvSpPr>
        <p:spPr>
          <a:xfrm>
            <a:off x="9636992" y="6221773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  <a:latin typeface="Work Sans" pitchFamily="2" charset="0"/>
              </a:rPr>
              <a:t>be brave.</a:t>
            </a:r>
          </a:p>
        </p:txBody>
      </p:sp>
    </p:spTree>
    <p:extLst>
      <p:ext uri="{BB962C8B-B14F-4D97-AF65-F5344CB8AC3E}">
        <p14:creationId xmlns:p14="http://schemas.microsoft.com/office/powerpoint/2010/main" val="166800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9" r:id="rId2"/>
    <p:sldLayoutId id="2147483760" r:id="rId3"/>
    <p:sldLayoutId id="2147483766" r:id="rId4"/>
    <p:sldLayoutId id="2147483767" r:id="rId5"/>
    <p:sldLayoutId id="2147483774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62" r:id="rId12"/>
    <p:sldLayoutId id="21474837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EF74F-B58D-468B-9CCF-B4ADB66E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3D7-971C-43B3-8F93-346DB630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173F4-EC6E-4E4F-9BCF-C93DCA78C334}"/>
              </a:ext>
            </a:extLst>
          </p:cNvPr>
          <p:cNvSpPr/>
          <p:nvPr userDrawn="1"/>
        </p:nvSpPr>
        <p:spPr>
          <a:xfrm>
            <a:off x="9636992" y="6221773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bg2"/>
                </a:solidFill>
                <a:latin typeface="Work Sans" pitchFamily="2" charset="0"/>
              </a:rPr>
              <a:t>be brave.</a:t>
            </a:r>
          </a:p>
        </p:txBody>
      </p:sp>
    </p:spTree>
    <p:extLst>
      <p:ext uri="{BB962C8B-B14F-4D97-AF65-F5344CB8AC3E}">
        <p14:creationId xmlns:p14="http://schemas.microsoft.com/office/powerpoint/2010/main" val="5743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4E8D0-0C66-6CB5-ACD5-B4C87FF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71AB-0066-BA38-DB96-8402C6FB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32DD0-DF40-BB7C-5537-8B5173C0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933C-E851-4A01-90F1-D269CAE9E2C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3539-8631-28C2-B75A-7E8C2B5E2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1709-E674-6F24-B289-B4B2B1E12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9AA7-D627-4387-B3CF-D0B977D9D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fulbusinesscharter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info@mindfulbusinesscharter.com" TargetMode="External"/><Relationship Id="rId5" Type="http://schemas.openxmlformats.org/officeDocument/2006/relationships/hyperlink" Target="mailto:charlotte@mindfulbusinesscharter.com" TargetMode="External"/><Relationship Id="rId4" Type="http://schemas.openxmlformats.org/officeDocument/2006/relationships/hyperlink" Target="mailto:richard@mindfulbusinesscharter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E3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5A26EF-DB0C-409C-83AF-34703FB3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9695" cy="17998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FA8569-7508-445F-807F-0A976BD8A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/>
              <a:t>Annual General Meeting </a:t>
            </a:r>
            <a:br>
              <a:rPr lang="en-GB" sz="4800" b="1" dirty="0"/>
            </a:br>
            <a:r>
              <a:rPr lang="en-GB" sz="4800" b="1" dirty="0"/>
              <a:t>19 July 2023</a:t>
            </a:r>
            <a:br>
              <a:rPr lang="en-GB" sz="4800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14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91F-DAB5-01CC-70E8-4F9D48DC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4" y="29891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Our theory of change model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Richard Martin –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365602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ve Then a miracle occurs jigsaw puzzle online with 12 pieces">
            <a:extLst>
              <a:ext uri="{FF2B5EF4-FFF2-40B4-BE49-F238E27FC236}">
                <a16:creationId xmlns:a16="http://schemas.microsoft.com/office/drawing/2014/main" id="{B1FEF0BC-8C38-457F-8427-73EAF9DE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5" y="2097740"/>
            <a:ext cx="6265414" cy="43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95697-04EB-4C8C-BC80-97B2168E18F0}"/>
              </a:ext>
            </a:extLst>
          </p:cNvPr>
          <p:cNvSpPr txBox="1"/>
          <p:nvPr/>
        </p:nvSpPr>
        <p:spPr>
          <a:xfrm>
            <a:off x="7225553" y="2124635"/>
            <a:ext cx="4625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description of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 way of working will be effective, showing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 happens in the short, medium and long term to achieve the intended impact.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A651E-65FF-49EE-8A7D-6AB5DB395A9E}"/>
              </a:ext>
            </a:extLst>
          </p:cNvPr>
          <p:cNvSpPr txBox="1"/>
          <p:nvPr/>
        </p:nvSpPr>
        <p:spPr>
          <a:xfrm>
            <a:off x="340855" y="663388"/>
            <a:ext cx="554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Theory of Change?</a:t>
            </a:r>
          </a:p>
        </p:txBody>
      </p:sp>
    </p:spTree>
    <p:extLst>
      <p:ext uri="{BB962C8B-B14F-4D97-AF65-F5344CB8AC3E}">
        <p14:creationId xmlns:p14="http://schemas.microsoft.com/office/powerpoint/2010/main" val="26726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B120-E974-4FF5-9F0F-7480F65F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653143"/>
            <a:ext cx="10515600" cy="821235"/>
          </a:xfrm>
        </p:spPr>
        <p:txBody>
          <a:bodyPr>
            <a:normAutofit/>
          </a:bodyPr>
          <a:lstStyle/>
          <a:p>
            <a:r>
              <a:rPr lang="en-GB" sz="2800" dirty="0"/>
              <a:t>Purposes of a theory of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B58FB-9BF8-420F-8F96-B43DDC6F3E71}"/>
              </a:ext>
            </a:extLst>
          </p:cNvPr>
          <p:cNvSpPr txBox="1"/>
          <p:nvPr/>
        </p:nvSpPr>
        <p:spPr>
          <a:xfrm>
            <a:off x="663388" y="1873623"/>
            <a:ext cx="3621739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a shared story and purpose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C2EB5-953F-46D3-96B0-E8124C567551}"/>
              </a:ext>
            </a:extLst>
          </p:cNvPr>
          <p:cNvSpPr txBox="1"/>
          <p:nvPr/>
        </p:nvSpPr>
        <p:spPr>
          <a:xfrm>
            <a:off x="663389" y="4231341"/>
            <a:ext cx="3621740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 existing interventions /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6206A-C0DB-4920-BB24-9E8DAB3DAE05}"/>
              </a:ext>
            </a:extLst>
          </p:cNvPr>
          <p:cNvSpPr txBox="1"/>
          <p:nvPr/>
        </p:nvSpPr>
        <p:spPr>
          <a:xfrm>
            <a:off x="5115187" y="4231341"/>
            <a:ext cx="3621739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for evaluation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882AB-A896-44CE-9D0C-17C095959EF9}"/>
              </a:ext>
            </a:extLst>
          </p:cNvPr>
          <p:cNvSpPr txBox="1"/>
          <p:nvPr/>
        </p:nvSpPr>
        <p:spPr>
          <a:xfrm>
            <a:off x="5115188" y="1873623"/>
            <a:ext cx="3621739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Guiding what to focus 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8965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4E87-0082-4096-8B2F-0153463F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8DBF4-C031-4BD5-8B7F-E9F5CD02BC2D}"/>
              </a:ext>
            </a:extLst>
          </p:cNvPr>
          <p:cNvSpPr/>
          <p:nvPr/>
        </p:nvSpPr>
        <p:spPr>
          <a:xfrm>
            <a:off x="623888" y="2765527"/>
            <a:ext cx="2207597" cy="1828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Activities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things we do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CCD97-6D1B-407E-BA42-ADDA129FEDD3}"/>
              </a:ext>
            </a:extLst>
          </p:cNvPr>
          <p:cNvSpPr/>
          <p:nvPr/>
        </p:nvSpPr>
        <p:spPr>
          <a:xfrm>
            <a:off x="3388021" y="2765521"/>
            <a:ext cx="2207597" cy="1828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Outcomes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real world changes resulting from our activities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A965B-A1E1-415E-B9F3-C9F0CDA27002}"/>
              </a:ext>
            </a:extLst>
          </p:cNvPr>
          <p:cNvSpPr/>
          <p:nvPr/>
        </p:nvSpPr>
        <p:spPr>
          <a:xfrm>
            <a:off x="6152154" y="2765522"/>
            <a:ext cx="2207597" cy="182880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big long term change we want to see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8AC98-E833-4740-926D-2BB9AB7EBC25}"/>
              </a:ext>
            </a:extLst>
          </p:cNvPr>
          <p:cNvSpPr/>
          <p:nvPr/>
        </p:nvSpPr>
        <p:spPr>
          <a:xfrm>
            <a:off x="693831" y="5136779"/>
            <a:ext cx="7665920" cy="103990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Assumptions we make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Enablers and risks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FBC0B7-CC37-4E8F-B5E4-881D8F18C8D8}"/>
              </a:ext>
            </a:extLst>
          </p:cNvPr>
          <p:cNvCxnSpPr/>
          <p:nvPr/>
        </p:nvCxnSpPr>
        <p:spPr>
          <a:xfrm>
            <a:off x="2890477" y="3677469"/>
            <a:ext cx="432000" cy="0"/>
          </a:xfrm>
          <a:prstGeom prst="straightConnector1">
            <a:avLst/>
          </a:prstGeom>
          <a:noFill/>
          <a:ln w="63500" cap="rnd">
            <a:solidFill>
              <a:schemeClr val="bg1"/>
            </a:solidFill>
            <a:headEnd type="none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FAE66-389A-4A5F-9526-FA156B7A1D91}"/>
              </a:ext>
            </a:extLst>
          </p:cNvPr>
          <p:cNvCxnSpPr/>
          <p:nvPr/>
        </p:nvCxnSpPr>
        <p:spPr>
          <a:xfrm>
            <a:off x="5651330" y="3679927"/>
            <a:ext cx="432000" cy="0"/>
          </a:xfrm>
          <a:prstGeom prst="straightConnector1">
            <a:avLst/>
          </a:prstGeom>
          <a:noFill/>
          <a:ln w="63500" cap="rnd">
            <a:solidFill>
              <a:schemeClr val="bg1"/>
            </a:solidFill>
            <a:headEnd type="none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3931F2-6D41-4F70-86E9-7DDB2387214D}"/>
              </a:ext>
            </a:extLst>
          </p:cNvPr>
          <p:cNvSpPr/>
          <p:nvPr/>
        </p:nvSpPr>
        <p:spPr>
          <a:xfrm>
            <a:off x="9139336" y="1476772"/>
            <a:ext cx="2207597" cy="182880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Target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Who are our end users – the people or organisations we want to benefit from our activity?</a:t>
            </a:r>
          </a:p>
        </p:txBody>
      </p:sp>
    </p:spTree>
    <p:extLst>
      <p:ext uri="{BB962C8B-B14F-4D97-AF65-F5344CB8AC3E}">
        <p14:creationId xmlns:p14="http://schemas.microsoft.com/office/powerpoint/2010/main" val="10280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B120-E974-4FF5-9F0F-7480F65F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653143"/>
            <a:ext cx="10515600" cy="821235"/>
          </a:xfrm>
        </p:spPr>
        <p:txBody>
          <a:bodyPr>
            <a:normAutofit/>
          </a:bodyPr>
          <a:lstStyle/>
          <a:p>
            <a:r>
              <a:rPr lang="en-GB" sz="2800" dirty="0"/>
              <a:t>An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2186B-7FF3-4C23-9ECA-7679C3C22907}"/>
              </a:ext>
            </a:extLst>
          </p:cNvPr>
          <p:cNvSpPr txBox="1"/>
          <p:nvPr/>
        </p:nvSpPr>
        <p:spPr>
          <a:xfrm>
            <a:off x="3509774" y="1254114"/>
            <a:ext cx="41036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youth employment in Oxfordshire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2399D-E669-4986-B386-59297792837F}"/>
              </a:ext>
            </a:extLst>
          </p:cNvPr>
          <p:cNvSpPr txBox="1"/>
          <p:nvPr/>
        </p:nvSpPr>
        <p:spPr>
          <a:xfrm>
            <a:off x="307369" y="1938826"/>
            <a:ext cx="1700547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group – young people in Oxfordshire not in education, training or employment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F36D2-32DB-41F7-BAD7-D5FAA0CF96E7}"/>
              </a:ext>
            </a:extLst>
          </p:cNvPr>
          <p:cNvSpPr txBox="1"/>
          <p:nvPr/>
        </p:nvSpPr>
        <p:spPr>
          <a:xfrm>
            <a:off x="2363624" y="1921582"/>
            <a:ext cx="6320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Young people become more work ready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9D327-47E6-4CD7-A9CC-879DFA3FFA9B}"/>
              </a:ext>
            </a:extLst>
          </p:cNvPr>
          <p:cNvSpPr txBox="1"/>
          <p:nvPr/>
        </p:nvSpPr>
        <p:spPr>
          <a:xfrm>
            <a:off x="6743698" y="2556404"/>
            <a:ext cx="194059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have increased knowledge of job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8CF13-7E00-4F9E-9B8C-FE5C63DA31A1}"/>
              </a:ext>
            </a:extLst>
          </p:cNvPr>
          <p:cNvSpPr txBox="1"/>
          <p:nvPr/>
        </p:nvSpPr>
        <p:spPr>
          <a:xfrm>
            <a:off x="2363624" y="2556404"/>
            <a:ext cx="202586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understand more about appropriate behaviour at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632E8-F3E6-47B9-8AAF-BE8C767995F5}"/>
              </a:ext>
            </a:extLst>
          </p:cNvPr>
          <p:cNvSpPr txBox="1"/>
          <p:nvPr/>
        </p:nvSpPr>
        <p:spPr>
          <a:xfrm>
            <a:off x="4591286" y="2556404"/>
            <a:ext cx="194059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have greater confidence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C94EF-94F8-40A6-A539-BE3E0B3E4100}"/>
              </a:ext>
            </a:extLst>
          </p:cNvPr>
          <p:cNvSpPr txBox="1"/>
          <p:nvPr/>
        </p:nvSpPr>
        <p:spPr>
          <a:xfrm>
            <a:off x="3183690" y="4068045"/>
            <a:ext cx="475578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have improved experience of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81C44-59DC-4E14-87B8-66E8733E1FAB}"/>
              </a:ext>
            </a:extLst>
          </p:cNvPr>
          <p:cNvSpPr txBox="1"/>
          <p:nvPr/>
        </p:nvSpPr>
        <p:spPr>
          <a:xfrm>
            <a:off x="3757180" y="5396197"/>
            <a:ext cx="36088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have better basic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22B36-E542-4BD3-9189-521B2D8B720B}"/>
              </a:ext>
            </a:extLst>
          </p:cNvPr>
          <p:cNvSpPr txBox="1"/>
          <p:nvPr/>
        </p:nvSpPr>
        <p:spPr>
          <a:xfrm>
            <a:off x="3183690" y="4724804"/>
            <a:ext cx="18239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placements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4B453-D1AC-4936-A293-89202561E89F}"/>
              </a:ext>
            </a:extLst>
          </p:cNvPr>
          <p:cNvSpPr txBox="1"/>
          <p:nvPr/>
        </p:nvSpPr>
        <p:spPr>
          <a:xfrm>
            <a:off x="6313133" y="4724804"/>
            <a:ext cx="16424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 mentoring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43044-CE37-474C-BDD8-F3FEE1C63788}"/>
              </a:ext>
            </a:extLst>
          </p:cNvPr>
          <p:cNvSpPr txBox="1"/>
          <p:nvPr/>
        </p:nvSpPr>
        <p:spPr>
          <a:xfrm>
            <a:off x="4824943" y="6062207"/>
            <a:ext cx="17069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workshops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BECBDF-1465-4FB2-AF6F-BD5DEB145F5E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5561584" y="1623446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95A1A7-D0A5-4A4E-A143-BC9697552C59}"/>
              </a:ext>
            </a:extLst>
          </p:cNvPr>
          <p:cNvCxnSpPr>
            <a:cxnSpLocks/>
          </p:cNvCxnSpPr>
          <p:nvPr/>
        </p:nvCxnSpPr>
        <p:spPr>
          <a:xfrm flipV="1">
            <a:off x="3435101" y="2290887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DEAD2-DBBC-46BA-B6AB-C815D1A1A583}"/>
              </a:ext>
            </a:extLst>
          </p:cNvPr>
          <p:cNvCxnSpPr>
            <a:cxnSpLocks/>
          </p:cNvCxnSpPr>
          <p:nvPr/>
        </p:nvCxnSpPr>
        <p:spPr>
          <a:xfrm flipV="1">
            <a:off x="5637192" y="2302729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70767E-7937-47F9-8062-2911D5ABEAE5}"/>
              </a:ext>
            </a:extLst>
          </p:cNvPr>
          <p:cNvCxnSpPr>
            <a:cxnSpLocks/>
          </p:cNvCxnSpPr>
          <p:nvPr/>
        </p:nvCxnSpPr>
        <p:spPr>
          <a:xfrm flipV="1">
            <a:off x="7693449" y="2290887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BBB24C-B85D-42C6-B3A7-65206B9B199B}"/>
              </a:ext>
            </a:extLst>
          </p:cNvPr>
          <p:cNvCxnSpPr>
            <a:cxnSpLocks/>
          </p:cNvCxnSpPr>
          <p:nvPr/>
        </p:nvCxnSpPr>
        <p:spPr>
          <a:xfrm flipV="1">
            <a:off x="3760829" y="3746024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78FA90-695A-4294-8CFB-5672E37EB7EF}"/>
              </a:ext>
            </a:extLst>
          </p:cNvPr>
          <p:cNvCxnSpPr>
            <a:cxnSpLocks/>
          </p:cNvCxnSpPr>
          <p:nvPr/>
        </p:nvCxnSpPr>
        <p:spPr>
          <a:xfrm flipV="1">
            <a:off x="5678414" y="3777789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A728B9-F23E-4611-AD7D-FBBF1CA09CC9}"/>
              </a:ext>
            </a:extLst>
          </p:cNvPr>
          <p:cNvCxnSpPr>
            <a:cxnSpLocks/>
          </p:cNvCxnSpPr>
          <p:nvPr/>
        </p:nvCxnSpPr>
        <p:spPr>
          <a:xfrm flipV="1">
            <a:off x="7314182" y="3740532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5D24E7-8BD1-408B-BB0A-9E8321E8F7FC}"/>
              </a:ext>
            </a:extLst>
          </p:cNvPr>
          <p:cNvCxnSpPr>
            <a:cxnSpLocks/>
          </p:cNvCxnSpPr>
          <p:nvPr/>
        </p:nvCxnSpPr>
        <p:spPr>
          <a:xfrm flipV="1">
            <a:off x="4211755" y="4443965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877D37-1E0C-4B40-B5C4-977B1BD07AC8}"/>
              </a:ext>
            </a:extLst>
          </p:cNvPr>
          <p:cNvCxnSpPr>
            <a:cxnSpLocks/>
          </p:cNvCxnSpPr>
          <p:nvPr/>
        </p:nvCxnSpPr>
        <p:spPr>
          <a:xfrm flipV="1">
            <a:off x="7134350" y="4426668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CE384C-5598-484F-B743-0E9F3E4503B2}"/>
              </a:ext>
            </a:extLst>
          </p:cNvPr>
          <p:cNvCxnSpPr>
            <a:cxnSpLocks/>
          </p:cNvCxnSpPr>
          <p:nvPr/>
        </p:nvCxnSpPr>
        <p:spPr>
          <a:xfrm flipV="1">
            <a:off x="5692254" y="4442152"/>
            <a:ext cx="0" cy="95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67AA7E-2BD7-47FB-850E-F3374A7D4D51}"/>
              </a:ext>
            </a:extLst>
          </p:cNvPr>
          <p:cNvCxnSpPr>
            <a:cxnSpLocks/>
          </p:cNvCxnSpPr>
          <p:nvPr/>
        </p:nvCxnSpPr>
        <p:spPr>
          <a:xfrm flipV="1">
            <a:off x="5692254" y="5769454"/>
            <a:ext cx="2" cy="29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CA2480-B1D0-4DF2-A2B3-A4085A7BB75F}"/>
              </a:ext>
            </a:extLst>
          </p:cNvPr>
          <p:cNvCxnSpPr>
            <a:cxnSpLocks/>
          </p:cNvCxnSpPr>
          <p:nvPr/>
        </p:nvCxnSpPr>
        <p:spPr>
          <a:xfrm flipH="1" flipV="1">
            <a:off x="2678835" y="3767978"/>
            <a:ext cx="717934" cy="932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454699-AA05-4F72-ACC1-E949FCD933B4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805338"/>
            <a:ext cx="469953" cy="92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B3183C-6B81-4297-BF34-9A516C83A0A5}"/>
              </a:ext>
            </a:extLst>
          </p:cNvPr>
          <p:cNvCxnSpPr>
            <a:cxnSpLocks/>
          </p:cNvCxnSpPr>
          <p:nvPr/>
        </p:nvCxnSpPr>
        <p:spPr>
          <a:xfrm flipV="1">
            <a:off x="7852284" y="3786110"/>
            <a:ext cx="449275" cy="97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52E9DB-011E-4685-B3B7-811385381944}"/>
              </a:ext>
            </a:extLst>
          </p:cNvPr>
          <p:cNvCxnSpPr>
            <a:cxnSpLocks/>
          </p:cNvCxnSpPr>
          <p:nvPr/>
        </p:nvCxnSpPr>
        <p:spPr>
          <a:xfrm flipV="1">
            <a:off x="4740069" y="3781453"/>
            <a:ext cx="326060" cy="92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24AD10-5245-4D2A-A4DA-07C9CD44BF07}"/>
              </a:ext>
            </a:extLst>
          </p:cNvPr>
          <p:cNvSpPr txBox="1"/>
          <p:nvPr/>
        </p:nvSpPr>
        <p:spPr>
          <a:xfrm>
            <a:off x="302463" y="4842199"/>
            <a:ext cx="1705453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the use of change language – greater, more etc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C3813-CE58-4346-926A-06692924C0C8}"/>
              </a:ext>
            </a:extLst>
          </p:cNvPr>
          <p:cNvSpPr txBox="1"/>
          <p:nvPr/>
        </p:nvSpPr>
        <p:spPr>
          <a:xfrm>
            <a:off x="9717738" y="1974094"/>
            <a:ext cx="14854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FBAF7C-A080-45B7-ABD1-D4675072D6DF}"/>
              </a:ext>
            </a:extLst>
          </p:cNvPr>
          <p:cNvSpPr txBox="1"/>
          <p:nvPr/>
        </p:nvSpPr>
        <p:spPr>
          <a:xfrm>
            <a:off x="9717739" y="5105856"/>
            <a:ext cx="14854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term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DBEFE0-549F-42AF-8E47-FD42295999C2}"/>
              </a:ext>
            </a:extLst>
          </p:cNvPr>
          <p:cNvSpPr txBox="1"/>
          <p:nvPr/>
        </p:nvSpPr>
        <p:spPr>
          <a:xfrm>
            <a:off x="9717739" y="3474314"/>
            <a:ext cx="14854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term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51F329-A0B8-4B8F-ABEB-F6B80E325CC9}"/>
              </a:ext>
            </a:extLst>
          </p:cNvPr>
          <p:cNvCxnSpPr>
            <a:cxnSpLocks/>
          </p:cNvCxnSpPr>
          <p:nvPr/>
        </p:nvCxnSpPr>
        <p:spPr>
          <a:xfrm>
            <a:off x="10336305" y="2371738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599C4A-1C96-434C-8A23-6C0EC7B7B1AC}"/>
              </a:ext>
            </a:extLst>
          </p:cNvPr>
          <p:cNvCxnSpPr>
            <a:cxnSpLocks/>
          </p:cNvCxnSpPr>
          <p:nvPr/>
        </p:nvCxnSpPr>
        <p:spPr>
          <a:xfrm flipV="1">
            <a:off x="10318376" y="1533859"/>
            <a:ext cx="0" cy="40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71F821-9AC7-4266-B657-77D8CB7FEA23}"/>
              </a:ext>
            </a:extLst>
          </p:cNvPr>
          <p:cNvCxnSpPr>
            <a:cxnSpLocks/>
          </p:cNvCxnSpPr>
          <p:nvPr/>
        </p:nvCxnSpPr>
        <p:spPr>
          <a:xfrm>
            <a:off x="10327340" y="3900778"/>
            <a:ext cx="8965" cy="431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52EED7-7610-4F4E-AB20-AD4CB66CCA8B}"/>
              </a:ext>
            </a:extLst>
          </p:cNvPr>
          <p:cNvCxnSpPr>
            <a:cxnSpLocks/>
          </p:cNvCxnSpPr>
          <p:nvPr/>
        </p:nvCxnSpPr>
        <p:spPr>
          <a:xfrm flipV="1">
            <a:off x="10336305" y="2966650"/>
            <a:ext cx="0" cy="46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20FC4B-4ED5-4F58-AAD8-174A501B1380}"/>
              </a:ext>
            </a:extLst>
          </p:cNvPr>
          <p:cNvCxnSpPr>
            <a:cxnSpLocks/>
          </p:cNvCxnSpPr>
          <p:nvPr/>
        </p:nvCxnSpPr>
        <p:spPr>
          <a:xfrm>
            <a:off x="10336305" y="5473172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6397773-34E5-4811-931A-A31AD44B03A1}"/>
              </a:ext>
            </a:extLst>
          </p:cNvPr>
          <p:cNvCxnSpPr>
            <a:cxnSpLocks/>
          </p:cNvCxnSpPr>
          <p:nvPr/>
        </p:nvCxnSpPr>
        <p:spPr>
          <a:xfrm flipV="1">
            <a:off x="10336305" y="4700084"/>
            <a:ext cx="0" cy="39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0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7" grpId="0" animBg="1"/>
      <p:bldP spid="14" grpId="0" animBg="1"/>
      <p:bldP spid="31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B120-E974-4FF5-9F0F-7480F65F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653143"/>
            <a:ext cx="10515600" cy="821235"/>
          </a:xfrm>
        </p:spPr>
        <p:txBody>
          <a:bodyPr>
            <a:normAutofit/>
          </a:bodyPr>
          <a:lstStyle/>
          <a:p>
            <a:r>
              <a:rPr lang="en-GB" sz="2800" dirty="0"/>
              <a:t>The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E5793-B191-455B-97C3-05AD1D291A11}"/>
              </a:ext>
            </a:extLst>
          </p:cNvPr>
          <p:cNvSpPr txBox="1"/>
          <p:nvPr/>
        </p:nvSpPr>
        <p:spPr>
          <a:xfrm>
            <a:off x="681318" y="1932858"/>
            <a:ext cx="109975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the problem, who is affected, the underlying causes and key contextual factors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075BC-314C-4A07-A6E3-DAA7929F2232}"/>
              </a:ext>
            </a:extLst>
          </p:cNvPr>
          <p:cNvSpPr txBox="1"/>
          <p:nvPr/>
        </p:nvSpPr>
        <p:spPr>
          <a:xfrm>
            <a:off x="681318" y="2747043"/>
            <a:ext cx="8442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 long term intended impact – what are we trying to achieve?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00E1C-50E4-4608-B336-A74882122133}"/>
              </a:ext>
            </a:extLst>
          </p:cNvPr>
          <p:cNvSpPr txBox="1"/>
          <p:nvPr/>
        </p:nvSpPr>
        <p:spPr>
          <a:xfrm>
            <a:off x="681318" y="3561228"/>
            <a:ext cx="919521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outcomes backwards, thinking of them as necessary pre-conditions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ECF3B-7000-408C-BF92-D07F1B5D6162}"/>
              </a:ext>
            </a:extLst>
          </p:cNvPr>
          <p:cNvSpPr txBox="1"/>
          <p:nvPr/>
        </p:nvSpPr>
        <p:spPr>
          <a:xfrm>
            <a:off x="681318" y="4375413"/>
            <a:ext cx="1134502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activities necessary to achieve outcomes (or review existing activities in this light)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49063-747B-49EA-8FF8-B56DEEEF5153}"/>
              </a:ext>
            </a:extLst>
          </p:cNvPr>
          <p:cNvSpPr txBox="1"/>
          <p:nvPr/>
        </p:nvSpPr>
        <p:spPr>
          <a:xfrm>
            <a:off x="681318" y="5189598"/>
            <a:ext cx="74759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assumptions that underpin the theory of change</a:t>
            </a:r>
          </a:p>
        </p:txBody>
      </p:sp>
    </p:spTree>
    <p:extLst>
      <p:ext uri="{BB962C8B-B14F-4D97-AF65-F5344CB8AC3E}">
        <p14:creationId xmlns:p14="http://schemas.microsoft.com/office/powerpoint/2010/main" val="28793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F9903C4-AAEF-9DDC-934B-2E64409E28DF}"/>
              </a:ext>
            </a:extLst>
          </p:cNvPr>
          <p:cNvSpPr/>
          <p:nvPr/>
        </p:nvSpPr>
        <p:spPr>
          <a:xfrm rot="10800000" flipV="1">
            <a:off x="87086" y="1285066"/>
            <a:ext cx="1675810" cy="4351004"/>
          </a:xfrm>
          <a:prstGeom prst="curvedLef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1DF42EDE-8FDC-5FDF-0A05-44ADC59B27B7}"/>
              </a:ext>
            </a:extLst>
          </p:cNvPr>
          <p:cNvSpPr/>
          <p:nvPr/>
        </p:nvSpPr>
        <p:spPr>
          <a:xfrm>
            <a:off x="8183295" y="1285066"/>
            <a:ext cx="1675810" cy="4382947"/>
          </a:xfrm>
          <a:prstGeom prst="curvedLef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BD9EB106-1B64-51B9-198E-577356E22F0A}"/>
              </a:ext>
            </a:extLst>
          </p:cNvPr>
          <p:cNvSpPr/>
          <p:nvPr/>
        </p:nvSpPr>
        <p:spPr>
          <a:xfrm rot="10800000">
            <a:off x="3945007" y="472936"/>
            <a:ext cx="2596798" cy="523674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1DD88-E1F5-680D-4F6D-6554C8DDA170}"/>
              </a:ext>
            </a:extLst>
          </p:cNvPr>
          <p:cNvSpPr/>
          <p:nvPr/>
        </p:nvSpPr>
        <p:spPr>
          <a:xfrm>
            <a:off x="10256859" y="0"/>
            <a:ext cx="1805484" cy="7352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group - The employees of professional services providers and their clients with focus on the UK Legal sector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299B2-FBE8-2505-6DA8-F569A7E82FC0}"/>
              </a:ext>
            </a:extLst>
          </p:cNvPr>
          <p:cNvSpPr/>
          <p:nvPr/>
        </p:nvSpPr>
        <p:spPr>
          <a:xfrm>
            <a:off x="6958974" y="2431295"/>
            <a:ext cx="1424577" cy="2246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directory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FC5A5-D14A-90CA-FE11-41A1AE875402}"/>
              </a:ext>
            </a:extLst>
          </p:cNvPr>
          <p:cNvSpPr/>
          <p:nvPr/>
        </p:nvSpPr>
        <p:spPr>
          <a:xfrm>
            <a:off x="5420612" y="1569957"/>
            <a:ext cx="1010518" cy="474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Increased living and breathing the MBC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695690-2092-E28B-45C3-B6F5EE9BEC31}"/>
              </a:ext>
            </a:extLst>
          </p:cNvPr>
          <p:cNvSpPr/>
          <p:nvPr/>
        </p:nvSpPr>
        <p:spPr>
          <a:xfrm>
            <a:off x="2036836" y="1552662"/>
            <a:ext cx="1740614" cy="489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Greater individual confidence to speak up internally - calling out and promoting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6854A-4CE1-0B33-549B-26EC9A43B6E8}"/>
              </a:ext>
            </a:extLst>
          </p:cNvPr>
          <p:cNvSpPr/>
          <p:nvPr/>
        </p:nvSpPr>
        <p:spPr>
          <a:xfrm>
            <a:off x="3884358" y="1556554"/>
            <a:ext cx="1429346" cy="489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Leaders and managers increasingly role model healthy behaviours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C4ED10-B604-E76E-E89E-9E6350F1192D}"/>
              </a:ext>
            </a:extLst>
          </p:cNvPr>
          <p:cNvSpPr/>
          <p:nvPr/>
        </p:nvSpPr>
        <p:spPr>
          <a:xfrm>
            <a:off x="8005937" y="1550640"/>
            <a:ext cx="2217079" cy="489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Greater individual confidence to speak up externally (members and non members) -  calling out and promoting.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7275E9-6D4D-87AF-3986-38B1FB61B951}"/>
              </a:ext>
            </a:extLst>
          </p:cNvPr>
          <p:cNvSpPr/>
          <p:nvPr/>
        </p:nvSpPr>
        <p:spPr>
          <a:xfrm>
            <a:off x="8892764" y="1161051"/>
            <a:ext cx="1364095" cy="267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Annual conference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EB4F8-A690-F26C-3353-0CBA04F46F1B}"/>
              </a:ext>
            </a:extLst>
          </p:cNvPr>
          <p:cNvSpPr/>
          <p:nvPr/>
        </p:nvSpPr>
        <p:spPr>
          <a:xfrm>
            <a:off x="6646620" y="827141"/>
            <a:ext cx="2700728" cy="2382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Increased organisational motivation to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C744A-442D-61F4-2456-AD8F6A51EC3E}"/>
              </a:ext>
            </a:extLst>
          </p:cNvPr>
          <p:cNvSpPr/>
          <p:nvPr/>
        </p:nvSpPr>
        <p:spPr>
          <a:xfrm>
            <a:off x="10520932" y="1479846"/>
            <a:ext cx="1621996" cy="5284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organisations will carry out;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surveys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of relevant internal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organisations will proactively empower and enable employee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 will allocate sufficient resource to drive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will engage with MBC activity such as;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best practice/storytelling internally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Gathering feedback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dissemination within organisations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 (members and non-members) will engage with MBC effectively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 will see the MBC as a cost effective means of achieving their aims </a:t>
            </a:r>
            <a:endParaRPr kumimoji="0" lang="en-GB" sz="1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23597-1B5D-FD27-CA42-EB4891200FCC}"/>
              </a:ext>
            </a:extLst>
          </p:cNvPr>
          <p:cNvSpPr/>
          <p:nvPr/>
        </p:nvSpPr>
        <p:spPr>
          <a:xfrm>
            <a:off x="156163" y="1188090"/>
            <a:ext cx="2908877" cy="2617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credible means of assessment of impact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848315-41D3-FA0D-ED8D-695287A0D664}"/>
              </a:ext>
            </a:extLst>
          </p:cNvPr>
          <p:cNvSpPr/>
          <p:nvPr/>
        </p:nvSpPr>
        <p:spPr>
          <a:xfrm>
            <a:off x="4705111" y="822948"/>
            <a:ext cx="1431001" cy="231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Greater accountability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C9B3D4-68C3-F16B-1343-52DAFFB901E1}"/>
              </a:ext>
            </a:extLst>
          </p:cNvPr>
          <p:cNvSpPr/>
          <p:nvPr/>
        </p:nvSpPr>
        <p:spPr>
          <a:xfrm>
            <a:off x="1722309" y="795034"/>
            <a:ext cx="2598071" cy="2349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More evidence of MBC impact and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90637A-FD24-B340-6AA4-273A47056097}"/>
              </a:ext>
            </a:extLst>
          </p:cNvPr>
          <p:cNvSpPr/>
          <p:nvPr/>
        </p:nvSpPr>
        <p:spPr>
          <a:xfrm>
            <a:off x="6766230" y="1170494"/>
            <a:ext cx="751339" cy="270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Awards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CBC842-75D7-F947-0315-7851939546AB}"/>
              </a:ext>
            </a:extLst>
          </p:cNvPr>
          <p:cNvSpPr/>
          <p:nvPr/>
        </p:nvSpPr>
        <p:spPr>
          <a:xfrm>
            <a:off x="4893520" y="1173784"/>
            <a:ext cx="1703507" cy="270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benchmarking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9BEF54-B8D7-9105-E03B-8590E6580196}"/>
              </a:ext>
            </a:extLst>
          </p:cNvPr>
          <p:cNvSpPr/>
          <p:nvPr/>
        </p:nvSpPr>
        <p:spPr>
          <a:xfrm>
            <a:off x="3223235" y="1185543"/>
            <a:ext cx="1451274" cy="248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 benchmarking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CA62EB-ADEC-3FA0-6AF5-B9218F9025DB}"/>
              </a:ext>
            </a:extLst>
          </p:cNvPr>
          <p:cNvSpPr/>
          <p:nvPr/>
        </p:nvSpPr>
        <p:spPr>
          <a:xfrm>
            <a:off x="7765939" y="1159018"/>
            <a:ext cx="914400" cy="268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Celebration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258FA5-D042-7AED-B2DA-5A09FFDAF6EE}"/>
              </a:ext>
            </a:extLst>
          </p:cNvPr>
          <p:cNvSpPr/>
          <p:nvPr/>
        </p:nvSpPr>
        <p:spPr>
          <a:xfrm>
            <a:off x="148935" y="1529761"/>
            <a:ext cx="1740613" cy="494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Greater individual confidence in the genuineness of the organisation’s commitment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268A6-AA24-7EC6-9CDE-5768D96FE4FA}"/>
              </a:ext>
            </a:extLst>
          </p:cNvPr>
          <p:cNvSpPr/>
          <p:nvPr/>
        </p:nvSpPr>
        <p:spPr>
          <a:xfrm>
            <a:off x="3427421" y="2439424"/>
            <a:ext cx="857973" cy="181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Taskforces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43428-F034-FC8C-E29B-B6B5E0844C4A}"/>
              </a:ext>
            </a:extLst>
          </p:cNvPr>
          <p:cNvSpPr/>
          <p:nvPr/>
        </p:nvSpPr>
        <p:spPr>
          <a:xfrm>
            <a:off x="4441304" y="2422597"/>
            <a:ext cx="1640689" cy="221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collaborations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A5AD01-C843-B18F-0C7B-58DC8CE2ACBF}"/>
              </a:ext>
            </a:extLst>
          </p:cNvPr>
          <p:cNvSpPr/>
          <p:nvPr/>
        </p:nvSpPr>
        <p:spPr>
          <a:xfrm>
            <a:off x="1058235" y="2438547"/>
            <a:ext cx="2104245" cy="2056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 change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CBCB3F-F4A8-50ED-F031-F897EA084F15}"/>
              </a:ext>
            </a:extLst>
          </p:cNvPr>
          <p:cNvSpPr/>
          <p:nvPr/>
        </p:nvSpPr>
        <p:spPr>
          <a:xfrm>
            <a:off x="2072846" y="144574"/>
            <a:ext cx="2018858" cy="2870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Healthier employees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67A3E-5B64-D24C-2DF0-8210D080BB25}"/>
              </a:ext>
            </a:extLst>
          </p:cNvPr>
          <p:cNvSpPr/>
          <p:nvPr/>
        </p:nvSpPr>
        <p:spPr>
          <a:xfrm>
            <a:off x="6757692" y="145483"/>
            <a:ext cx="2405962" cy="294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561D0E-3AE6-C649-20B9-BE4EF5D130C5}"/>
              </a:ext>
            </a:extLst>
          </p:cNvPr>
          <p:cNvSpPr/>
          <p:nvPr/>
        </p:nvSpPr>
        <p:spPr>
          <a:xfrm>
            <a:off x="4116211" y="476062"/>
            <a:ext cx="2641481" cy="259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of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unnecessary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stress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A38533-622C-BB2A-1424-C3FE8D1C80D2}"/>
              </a:ext>
            </a:extLst>
          </p:cNvPr>
          <p:cNvSpPr/>
          <p:nvPr/>
        </p:nvSpPr>
        <p:spPr>
          <a:xfrm>
            <a:off x="9308162" y="2655929"/>
            <a:ext cx="1118075" cy="914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MBC is increasingly seen as an expert on workplace wellbeing reform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07927D-5D3B-2B30-C4D3-E517C4789E58}"/>
              </a:ext>
            </a:extLst>
          </p:cNvPr>
          <p:cNvSpPr/>
          <p:nvPr/>
        </p:nvSpPr>
        <p:spPr>
          <a:xfrm>
            <a:off x="204252" y="2754203"/>
            <a:ext cx="1293502" cy="886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MBC Community is increasingly supportive and conducive to Members change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741CA9-6A5D-54ED-B2FF-A29CB8AFB4E3}"/>
              </a:ext>
            </a:extLst>
          </p:cNvPr>
          <p:cNvSpPr/>
          <p:nvPr/>
        </p:nvSpPr>
        <p:spPr>
          <a:xfrm>
            <a:off x="816364" y="2163808"/>
            <a:ext cx="3469030" cy="2056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Greater individual confidence in the ability to make a difference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CA6017-F512-F7F6-6B90-8FD0EBE756A1}"/>
              </a:ext>
            </a:extLst>
          </p:cNvPr>
          <p:cNvSpPr/>
          <p:nvPr/>
        </p:nvSpPr>
        <p:spPr>
          <a:xfrm>
            <a:off x="4987288" y="2167807"/>
            <a:ext cx="4879911" cy="1715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More individual awareness of the impact of our behaviour on others and also on ourselves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DF58B7-F574-D56D-10C0-3FE90D1F097D}"/>
              </a:ext>
            </a:extLst>
          </p:cNvPr>
          <p:cNvSpPr/>
          <p:nvPr/>
        </p:nvSpPr>
        <p:spPr>
          <a:xfrm>
            <a:off x="1746707" y="3142116"/>
            <a:ext cx="3255272" cy="3635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More effective education and dissemination of resources through an organisation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BE89602-79BC-FE71-7E91-0065A71B5B49}"/>
              </a:ext>
            </a:extLst>
          </p:cNvPr>
          <p:cNvSpPr/>
          <p:nvPr/>
        </p:nvSpPr>
        <p:spPr>
          <a:xfrm>
            <a:off x="5814133" y="3143735"/>
            <a:ext cx="3188548" cy="351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More effective education and dissemination of our values through an organisation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D55BBA-C3F7-EB26-28BE-4F0A26D0E4DC}"/>
              </a:ext>
            </a:extLst>
          </p:cNvPr>
          <p:cNvSpPr/>
          <p:nvPr/>
        </p:nvSpPr>
        <p:spPr>
          <a:xfrm>
            <a:off x="3295966" y="3780002"/>
            <a:ext cx="1392719" cy="175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MBC Insight workshops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8672849-233B-307D-B436-9F1D8F01CEE5}"/>
              </a:ext>
            </a:extLst>
          </p:cNvPr>
          <p:cNvSpPr/>
          <p:nvPr/>
        </p:nvSpPr>
        <p:spPr>
          <a:xfrm>
            <a:off x="1774270" y="3771179"/>
            <a:ext cx="1400556" cy="180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workshop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EF1DEE6-F52A-00E1-B03D-D3B78EB14342}"/>
              </a:ext>
            </a:extLst>
          </p:cNvPr>
          <p:cNvSpPr/>
          <p:nvPr/>
        </p:nvSpPr>
        <p:spPr>
          <a:xfrm>
            <a:off x="456312" y="3779248"/>
            <a:ext cx="1068799" cy="180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the trainer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E662F6-478C-8427-9312-EEB7509E58AE}"/>
              </a:ext>
            </a:extLst>
          </p:cNvPr>
          <p:cNvSpPr/>
          <p:nvPr/>
        </p:nvSpPr>
        <p:spPr>
          <a:xfrm>
            <a:off x="4811684" y="3776462"/>
            <a:ext cx="1436650" cy="1906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Gathering feedback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7EA91C9-A4D7-E020-95DA-A20FD6C2D97C}"/>
              </a:ext>
            </a:extLst>
          </p:cNvPr>
          <p:cNvSpPr/>
          <p:nvPr/>
        </p:nvSpPr>
        <p:spPr>
          <a:xfrm>
            <a:off x="6412170" y="3763657"/>
            <a:ext cx="1003813" cy="2045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 support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1BF29EB-9328-FE82-1A4B-A5E6BD00F997}"/>
              </a:ext>
            </a:extLst>
          </p:cNvPr>
          <p:cNvSpPr/>
          <p:nvPr/>
        </p:nvSpPr>
        <p:spPr>
          <a:xfrm>
            <a:off x="297848" y="4183903"/>
            <a:ext cx="3161312" cy="200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best practice/storytelling with the community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598F0E-F915-7479-5E45-B10EDC60F46C}"/>
              </a:ext>
            </a:extLst>
          </p:cNvPr>
          <p:cNvSpPr/>
          <p:nvPr/>
        </p:nvSpPr>
        <p:spPr>
          <a:xfrm>
            <a:off x="3798147" y="4177600"/>
            <a:ext cx="2285944" cy="208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Optimised Members Area of the website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385BAF0-CB7C-5911-DD4E-185C5854797C}"/>
              </a:ext>
            </a:extLst>
          </p:cNvPr>
          <p:cNvSpPr/>
          <p:nvPr/>
        </p:nvSpPr>
        <p:spPr>
          <a:xfrm>
            <a:off x="6332150" y="4218627"/>
            <a:ext cx="2915181" cy="2029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opportunities for community collaboration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28A03CC-EA1F-D830-0811-10E05F5F09CA}"/>
              </a:ext>
            </a:extLst>
          </p:cNvPr>
          <p:cNvSpPr/>
          <p:nvPr/>
        </p:nvSpPr>
        <p:spPr>
          <a:xfrm>
            <a:off x="7776639" y="3671523"/>
            <a:ext cx="1815919" cy="30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creation and sharing with members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77C7E88-AB89-95CC-B40B-C86FCCB499D3}"/>
              </a:ext>
            </a:extLst>
          </p:cNvPr>
          <p:cNvSpPr/>
          <p:nvPr/>
        </p:nvSpPr>
        <p:spPr>
          <a:xfrm>
            <a:off x="1623436" y="4894061"/>
            <a:ext cx="839106" cy="294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Newsletter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04CA80B-D1E9-CE97-C426-0382805EA327}"/>
              </a:ext>
            </a:extLst>
          </p:cNvPr>
          <p:cNvSpPr/>
          <p:nvPr/>
        </p:nvSpPr>
        <p:spPr>
          <a:xfrm>
            <a:off x="3947147" y="4511660"/>
            <a:ext cx="2536921" cy="2013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participation from existing members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C87FAEE-3F47-3142-A0BD-DC2AE060B38A}"/>
              </a:ext>
            </a:extLst>
          </p:cNvPr>
          <p:cNvSpPr/>
          <p:nvPr/>
        </p:nvSpPr>
        <p:spPr>
          <a:xfrm>
            <a:off x="5468871" y="4876200"/>
            <a:ext cx="1007707" cy="323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Onboarding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64ADC62-E25D-AB31-71D6-0198A4DDA7D3}"/>
              </a:ext>
            </a:extLst>
          </p:cNvPr>
          <p:cNvSpPr/>
          <p:nvPr/>
        </p:nvSpPr>
        <p:spPr>
          <a:xfrm>
            <a:off x="9326887" y="4209348"/>
            <a:ext cx="994167" cy="195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1:1’s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8CD9E55-B678-7CD9-D403-9A56D2E3618C}"/>
              </a:ext>
            </a:extLst>
          </p:cNvPr>
          <p:cNvSpPr/>
          <p:nvPr/>
        </p:nvSpPr>
        <p:spPr>
          <a:xfrm>
            <a:off x="2761135" y="4905343"/>
            <a:ext cx="1055454" cy="294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Survey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5FA862C-365F-7D98-3E6F-0FF53B59B059}"/>
              </a:ext>
            </a:extLst>
          </p:cNvPr>
          <p:cNvSpPr/>
          <p:nvPr/>
        </p:nvSpPr>
        <p:spPr>
          <a:xfrm>
            <a:off x="4056901" y="4898839"/>
            <a:ext cx="1024410" cy="294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Signatory calls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AF7FA63-F8ED-90A9-5540-7424E40FD066}"/>
              </a:ext>
            </a:extLst>
          </p:cNvPr>
          <p:cNvSpPr/>
          <p:nvPr/>
        </p:nvSpPr>
        <p:spPr>
          <a:xfrm>
            <a:off x="6645153" y="4846752"/>
            <a:ext cx="1846903" cy="364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gathering on positive impact of MBC activity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72EDF18-9CDA-266B-F9D3-4D17CFA07245}"/>
              </a:ext>
            </a:extLst>
          </p:cNvPr>
          <p:cNvSpPr/>
          <p:nvPr/>
        </p:nvSpPr>
        <p:spPr>
          <a:xfrm>
            <a:off x="4278227" y="5953279"/>
            <a:ext cx="2317450" cy="664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 evidence of the clear links between workplace stress and burnout, lack of productivity etc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A44A04-96E6-FBF4-85A6-5C9DBD71BECB}"/>
              </a:ext>
            </a:extLst>
          </p:cNvPr>
          <p:cNvSpPr/>
          <p:nvPr/>
        </p:nvSpPr>
        <p:spPr>
          <a:xfrm>
            <a:off x="3474885" y="5319021"/>
            <a:ext cx="1839287" cy="4547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acknowledgement of the benefits of collaboration and a shared solution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1C34977-6C12-B63C-A12F-578BEFAD4634}"/>
              </a:ext>
            </a:extLst>
          </p:cNvPr>
          <p:cNvSpPr/>
          <p:nvPr/>
        </p:nvSpPr>
        <p:spPr>
          <a:xfrm>
            <a:off x="8931580" y="5298925"/>
            <a:ext cx="1540813" cy="457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acknowledgment of an issue, and that it is structural/cultural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400A719-F533-83EF-34E5-1EE8700DDEA5}"/>
              </a:ext>
            </a:extLst>
          </p:cNvPr>
          <p:cNvSpPr/>
          <p:nvPr/>
        </p:nvSpPr>
        <p:spPr>
          <a:xfrm>
            <a:off x="1654664" y="5309057"/>
            <a:ext cx="1751318" cy="4610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greater awareness of the symbiotic nature of individual and organisational wellbeing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249AA42-B8CD-2F8D-44B5-8BB5BB9FA3C2}"/>
              </a:ext>
            </a:extLst>
          </p:cNvPr>
          <p:cNvSpPr/>
          <p:nvPr/>
        </p:nvSpPr>
        <p:spPr>
          <a:xfrm>
            <a:off x="138958" y="5304738"/>
            <a:ext cx="1453474" cy="469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organisational commitment to ongoing and iterative change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FFA1340-8D3B-BE68-3037-04660E290E77}"/>
              </a:ext>
            </a:extLst>
          </p:cNvPr>
          <p:cNvSpPr/>
          <p:nvPr/>
        </p:nvSpPr>
        <p:spPr>
          <a:xfrm>
            <a:off x="6958974" y="5309120"/>
            <a:ext cx="826960" cy="4547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senior level buy in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642A681-CF63-D301-A861-6F55E874DBCD}"/>
              </a:ext>
            </a:extLst>
          </p:cNvPr>
          <p:cNvSpPr/>
          <p:nvPr/>
        </p:nvSpPr>
        <p:spPr>
          <a:xfrm>
            <a:off x="7845098" y="5304738"/>
            <a:ext cx="1016274" cy="449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Raising the bar for professional behaviour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1755E7B-6906-2E1C-19EA-0EF9C0C069D2}"/>
              </a:ext>
            </a:extLst>
          </p:cNvPr>
          <p:cNvSpPr/>
          <p:nvPr/>
        </p:nvSpPr>
        <p:spPr>
          <a:xfrm>
            <a:off x="5358996" y="5306732"/>
            <a:ext cx="1540814" cy="457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profession wide understanding of the negative impacts of stress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CF10B7A-FA35-3D5B-E984-7ED37567386A}"/>
              </a:ext>
            </a:extLst>
          </p:cNvPr>
          <p:cNvSpPr/>
          <p:nvPr/>
        </p:nvSpPr>
        <p:spPr>
          <a:xfrm>
            <a:off x="259325" y="5965961"/>
            <a:ext cx="2013144" cy="5901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Website, social media and press releases communicating with potential members</a:t>
            </a:r>
            <a:endParaRPr kumimoji="0" lang="en-GB" sz="1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A1E1080-11BD-D4E0-E6C0-D5BF3F97C4A8}"/>
              </a:ext>
            </a:extLst>
          </p:cNvPr>
          <p:cNvSpPr/>
          <p:nvPr/>
        </p:nvSpPr>
        <p:spPr>
          <a:xfrm>
            <a:off x="7218533" y="5940004"/>
            <a:ext cx="2723831" cy="664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Engaging with regulators, professional bodies and related organisations</a:t>
            </a:r>
            <a:endParaRPr kumimoji="0" lang="en-GB" sz="1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2A0DE9-C31F-8865-7536-08562B29A839}"/>
              </a:ext>
            </a:extLst>
          </p:cNvPr>
          <p:cNvSpPr/>
          <p:nvPr/>
        </p:nvSpPr>
        <p:spPr>
          <a:xfrm>
            <a:off x="2421427" y="5953279"/>
            <a:ext cx="1470570" cy="664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 w="0"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Effective onboarding process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173C5C-455F-B0CB-EC7A-BDC0EC61D6EF}"/>
              </a:ext>
            </a:extLst>
          </p:cNvPr>
          <p:cNvSpPr/>
          <p:nvPr/>
        </p:nvSpPr>
        <p:spPr>
          <a:xfrm>
            <a:off x="6555211" y="1566347"/>
            <a:ext cx="1326645" cy="474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More bilateral collaboration around MBC working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DE9C7-4DE7-37EA-8F9B-5F041DB2DE88}"/>
              </a:ext>
            </a:extLst>
          </p:cNvPr>
          <p:cNvSpPr txBox="1"/>
          <p:nvPr/>
        </p:nvSpPr>
        <p:spPr>
          <a:xfrm>
            <a:off x="3353206" y="2813068"/>
            <a:ext cx="366538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and group performance increases due to reduced stress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7CBD0-9557-753F-BD98-F2D8CFA82A8B}"/>
              </a:ext>
            </a:extLst>
          </p:cNvPr>
          <p:cNvSpPr txBox="1"/>
          <p:nvPr/>
        </p:nvSpPr>
        <p:spPr>
          <a:xfrm>
            <a:off x="6814542" y="4511660"/>
            <a:ext cx="1191395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members</a:t>
            </a:r>
          </a:p>
        </p:txBody>
      </p:sp>
    </p:spTree>
    <p:extLst>
      <p:ext uri="{BB962C8B-B14F-4D97-AF65-F5344CB8AC3E}">
        <p14:creationId xmlns:p14="http://schemas.microsoft.com/office/powerpoint/2010/main" val="75504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7331-5E95-4C08-83F3-E05BA414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3030052"/>
            <a:ext cx="10563516" cy="769101"/>
          </a:xfrm>
        </p:spPr>
        <p:txBody>
          <a:bodyPr/>
          <a:lstStyle/>
          <a:p>
            <a:r>
              <a:rPr lang="en-US" dirty="0"/>
              <a:t>Questions and reflections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A26EF-DB0C-409C-83AF-34703FB3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9695" cy="17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CD0F-9F90-F195-E246-F5C5E35C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55248-0E1F-7EB5-19E3-87FA4D19723E}"/>
              </a:ext>
            </a:extLst>
          </p:cNvPr>
          <p:cNvSpPr txBox="1"/>
          <p:nvPr/>
        </p:nvSpPr>
        <p:spPr>
          <a:xfrm>
            <a:off x="862519" y="1880681"/>
            <a:ext cx="9844392" cy="4478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Re-humanising the workplace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Website: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www.mindfulbusinesscharter.com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Email: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richard@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mindfulbusinesscharter.com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chemeClr val="bg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charlotte@mindfulbusinesscharter.com</a:t>
            </a:r>
            <a:endParaRPr lang="en-GB" sz="1500" dirty="0">
              <a:solidFill>
                <a:schemeClr val="bg2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info@mindfulbusinesscharter.com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Follow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Linked In @mindfulbusinesscharter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0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043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5AB2-12B9-4C00-99CA-6ADDB5FA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7" y="2682290"/>
            <a:ext cx="10515600" cy="1325563"/>
          </a:xfrm>
        </p:spPr>
        <p:txBody>
          <a:bodyPr lIns="72000" tIns="0" rIns="72000" bIns="0"/>
          <a:lstStyle/>
          <a:p>
            <a:r>
              <a:rPr lang="en-GB" dirty="0"/>
              <a:t>Please stand by we are experiencing technical difficulties…</a:t>
            </a:r>
          </a:p>
        </p:txBody>
      </p:sp>
    </p:spTree>
    <p:extLst>
      <p:ext uri="{BB962C8B-B14F-4D97-AF65-F5344CB8AC3E}">
        <p14:creationId xmlns:p14="http://schemas.microsoft.com/office/powerpoint/2010/main" val="398467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B120-E974-4FF5-9F0F-7480F65F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653143"/>
            <a:ext cx="10515600" cy="1219005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Agenda</a:t>
            </a:r>
            <a:br>
              <a:rPr lang="en-GB" sz="2800" dirty="0"/>
            </a:br>
            <a:br>
              <a:rPr lang="en-GB" sz="2800" dirty="0"/>
            </a:br>
            <a:r>
              <a:rPr lang="en-GB" sz="2000" dirty="0">
                <a:solidFill>
                  <a:srgbClr val="C4043F"/>
                </a:solidFill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40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lease note we are recording the session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EBCAE-DAD3-4678-A211-7C72D5D93EF1}"/>
              </a:ext>
            </a:extLst>
          </p:cNvPr>
          <p:cNvSpPr txBox="1"/>
          <p:nvPr/>
        </p:nvSpPr>
        <p:spPr>
          <a:xfrm>
            <a:off x="553065" y="1872148"/>
            <a:ext cx="102292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Welcome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Trustees Annual Report for 2022 - </a:t>
            </a:r>
            <a:r>
              <a:rPr lang="en-GB" sz="2000" dirty="0"/>
              <a:t>Mary Peterson, chair of trustees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Annual accounts for the year to 31 December 2022 - </a:t>
            </a:r>
            <a:r>
              <a:rPr lang="en-GB" sz="2000" dirty="0"/>
              <a:t>Jo Carver, trustee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Trustee board update - </a:t>
            </a:r>
            <a:r>
              <a:rPr lang="en-GB" sz="2000" dirty="0"/>
              <a:t>Mary Peterson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MBC annual survey – key points - </a:t>
            </a:r>
            <a:r>
              <a:rPr lang="en-GB" sz="2000" dirty="0"/>
              <a:t>Richard Martin, Executive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Theory of change – an overview – </a:t>
            </a:r>
            <a:r>
              <a:rPr lang="en-GB" sz="2000" dirty="0"/>
              <a:t>Richard Martin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Questions and reflections</a:t>
            </a:r>
          </a:p>
        </p:txBody>
      </p:sp>
    </p:spTree>
    <p:extLst>
      <p:ext uri="{BB962C8B-B14F-4D97-AF65-F5344CB8AC3E}">
        <p14:creationId xmlns:p14="http://schemas.microsoft.com/office/powerpoint/2010/main" val="141991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91F-DAB5-01CC-70E8-4F9D48DC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4" y="23264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Trustees’ annual report for 2022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Mary Peterson, chair of trustees</a:t>
            </a:r>
          </a:p>
        </p:txBody>
      </p:sp>
      <p:pic>
        <p:nvPicPr>
          <p:cNvPr id="1026" name="Picture 2" descr="Mary Peterson">
            <a:extLst>
              <a:ext uri="{FF2B5EF4-FFF2-40B4-BE49-F238E27FC236}">
                <a16:creationId xmlns:a16="http://schemas.microsoft.com/office/drawing/2014/main" id="{9BC01C04-C22F-8C71-027B-4762177B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13" y="3303178"/>
            <a:ext cx="1825003" cy="18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3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91F-DAB5-01CC-70E8-4F9D48DC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3" y="2326407"/>
            <a:ext cx="11824329" cy="132556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Annual accounts for year to 31 December 2022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Jo Carver, trustee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DB0A5-1602-87D0-ACE9-60F39D0B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47" y="3802929"/>
            <a:ext cx="1643876" cy="1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91F-DAB5-01CC-70E8-4F9D48DC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4" y="23264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Update on your trustee board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Mary Peterson, chair of trustees</a:t>
            </a:r>
          </a:p>
        </p:txBody>
      </p:sp>
      <p:pic>
        <p:nvPicPr>
          <p:cNvPr id="1026" name="Picture 2" descr="Mary Peterson">
            <a:extLst>
              <a:ext uri="{FF2B5EF4-FFF2-40B4-BE49-F238E27FC236}">
                <a16:creationId xmlns:a16="http://schemas.microsoft.com/office/drawing/2014/main" id="{9BC01C04-C22F-8C71-027B-4762177B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13" y="3303178"/>
            <a:ext cx="1825003" cy="18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5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91F-DAB5-01CC-70E8-4F9D48DC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4" y="29891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2023 member survey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Richard Martin –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42590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nkedIn Video Survey Results">
            <a:hlinkClick r:id="" action="ppaction://media"/>
            <a:extLst>
              <a:ext uri="{FF2B5EF4-FFF2-40B4-BE49-F238E27FC236}">
                <a16:creationId xmlns:a16="http://schemas.microsoft.com/office/drawing/2014/main" id="{47C81E89-C903-18AF-7B9E-FC90529827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065" y="148815"/>
            <a:ext cx="6560370" cy="6560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D0B99-F7C8-7CB3-7B2C-32CF657CDC84}"/>
              </a:ext>
            </a:extLst>
          </p:cNvPr>
          <p:cNvSpPr txBox="1"/>
          <p:nvPr/>
        </p:nvSpPr>
        <p:spPr>
          <a:xfrm>
            <a:off x="7993930" y="2488676"/>
            <a:ext cx="3711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2023 Member </a:t>
            </a:r>
          </a:p>
          <a:p>
            <a:r>
              <a:rPr lang="en-GB" sz="4000" dirty="0"/>
              <a:t>Survey highlights</a:t>
            </a:r>
          </a:p>
        </p:txBody>
      </p:sp>
    </p:spTree>
    <p:extLst>
      <p:ext uri="{BB962C8B-B14F-4D97-AF65-F5344CB8AC3E}">
        <p14:creationId xmlns:p14="http://schemas.microsoft.com/office/powerpoint/2010/main" val="24232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1273-F8A9-711D-B862-2AD6EB62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C8844-C49E-4523-50CE-8C324BDBE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" t="14480" r="17806" b="5663"/>
          <a:stretch/>
        </p:blipFill>
        <p:spPr>
          <a:xfrm>
            <a:off x="-157316" y="1240"/>
            <a:ext cx="12664440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AD9E-06AE-B6D6-9F33-DAF2D27F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25F6E-EE47-A67F-5040-64BCCF625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" t="15341" r="18064" b="5519"/>
          <a:stretch/>
        </p:blipFill>
        <p:spPr>
          <a:xfrm>
            <a:off x="0" y="1"/>
            <a:ext cx="12274830" cy="68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778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BC">
      <a:dk1>
        <a:srgbClr val="C4043F"/>
      </a:dk1>
      <a:lt1>
        <a:srgbClr val="009FE3"/>
      </a:lt1>
      <a:dk2>
        <a:srgbClr val="585758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C template FINAL  -  Read-Only" id="{BC8CD510-17E0-4486-8E79-ED09B628E675}" vid="{6A23FA82-437A-46BD-BC27-489E9F6C63EB}"/>
    </a:ext>
  </a:extLst>
</a:theme>
</file>

<file path=ppt/theme/theme2.xml><?xml version="1.0" encoding="utf-8"?>
<a:theme xmlns:a="http://schemas.openxmlformats.org/drawingml/2006/main" name="1_Custom Design">
  <a:themeElements>
    <a:clrScheme name="MBC">
      <a:dk1>
        <a:srgbClr val="C4043F"/>
      </a:dk1>
      <a:lt1>
        <a:srgbClr val="009FE3"/>
      </a:lt1>
      <a:dk2>
        <a:srgbClr val="585758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C template FINAL" id="{62020B83-1029-4974-A13A-8B080D99CF12}" vid="{61F8F7B0-E28A-4ECF-B421-CBC97A1025B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BC">
    <a:dk1>
      <a:srgbClr val="C4043F"/>
    </a:dk1>
    <a:lt1>
      <a:srgbClr val="009FE3"/>
    </a:lt1>
    <a:dk2>
      <a:srgbClr val="585758"/>
    </a:dk2>
    <a:lt2>
      <a:srgbClr val="000000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53E9E3-D71E-48BF-ABD4-F09A1D9A8916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12db102-471a-4347-9878-ccb005ab4c0b" xsi:nil="true"/>
    <TaxCatchAll xmlns="94065c2c-646f-428c-b1c1-fa57e3964ed7" xsi:nil="true"/>
    <lcf76f155ced4ddcb4097134ff3c332f xmlns="812db102-471a-4347-9878-ccb005ab4c0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434A3A4EFCD4081CD6E0CA036D5FB" ma:contentTypeVersion="15" ma:contentTypeDescription="Create a new document." ma:contentTypeScope="" ma:versionID="603ed10d681d5443d10551dd5aad0753">
  <xsd:schema xmlns:xsd="http://www.w3.org/2001/XMLSchema" xmlns:xs="http://www.w3.org/2001/XMLSchema" xmlns:p="http://schemas.microsoft.com/office/2006/metadata/properties" xmlns:ns2="812db102-471a-4347-9878-ccb005ab4c0b" xmlns:ns3="94065c2c-646f-428c-b1c1-fa57e3964ed7" targetNamespace="http://schemas.microsoft.com/office/2006/metadata/properties" ma:root="true" ma:fieldsID="4dccd78e0b69b2865ca0ae3c9ae6246a" ns2:_="" ns3:_="">
    <xsd:import namespace="812db102-471a-4347-9878-ccb005ab4c0b"/>
    <xsd:import namespace="94065c2c-646f-428c-b1c1-fa57e3964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db102-471a-4347-9878-ccb005ab4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49faf09-e4d2-447a-9b43-8a119d6c1c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65c2c-646f-428c-b1c1-fa57e3964ed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663a1f1-75d5-4136-937f-40bd39bd1839}" ma:internalName="TaxCatchAll" ma:showField="CatchAllData" ma:web="94065c2c-646f-428c-b1c1-fa57e3964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BBF9A7-F6C2-4AC8-BE74-7EB628F2AADF}">
  <ds:schemaRefs>
    <ds:schemaRef ds:uri="49f335a2-7164-4d10-8a0d-070be7c2cf10"/>
    <ds:schemaRef ds:uri="73d36b82-67dd-44c4-95f7-acc28147b6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12db102-471a-4347-9878-ccb005ab4c0b"/>
    <ds:schemaRef ds:uri="94065c2c-646f-428c-b1c1-fa57e3964ed7"/>
  </ds:schemaRefs>
</ds:datastoreItem>
</file>

<file path=customXml/itemProps2.xml><?xml version="1.0" encoding="utf-8"?>
<ds:datastoreItem xmlns:ds="http://schemas.openxmlformats.org/officeDocument/2006/customXml" ds:itemID="{481D9411-4076-4642-A362-7C3B03A735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19A2C4-CE89-4A8D-A0EF-2646DD43F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db102-471a-4347-9878-ccb005ab4c0b"/>
    <ds:schemaRef ds:uri="94065c2c-646f-428c-b1c1-fa57e3964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5100</TotalTime>
  <Words>904</Words>
  <Application>Microsoft Office PowerPoint</Application>
  <PresentationFormat>Widescreen</PresentationFormat>
  <Paragraphs>155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Work Sans</vt:lpstr>
      <vt:lpstr>Custom Design</vt:lpstr>
      <vt:lpstr>1_Custom Design</vt:lpstr>
      <vt:lpstr>Office Theme</vt:lpstr>
      <vt:lpstr>Annual General Meeting  19 July 2023 </vt:lpstr>
      <vt:lpstr>Agenda  Please note we are recording the session</vt:lpstr>
      <vt:lpstr>Trustees’ annual report for 2022  Mary Peterson, chair of trustees</vt:lpstr>
      <vt:lpstr>Annual accounts for year to 31 December 2022  Jo Carver, trustee</vt:lpstr>
      <vt:lpstr>Update on your trustee board  Mary Peterson, chair of trustees</vt:lpstr>
      <vt:lpstr>2023 member survey  Richard Martin – executive officer</vt:lpstr>
      <vt:lpstr>PowerPoint Presentation</vt:lpstr>
      <vt:lpstr>PowerPoint Presentation</vt:lpstr>
      <vt:lpstr>PowerPoint Presentation</vt:lpstr>
      <vt:lpstr>Our theory of change model  Richard Martin – executive officer</vt:lpstr>
      <vt:lpstr>PowerPoint Presentation</vt:lpstr>
      <vt:lpstr>Purposes of a theory of change</vt:lpstr>
      <vt:lpstr>Key elements</vt:lpstr>
      <vt:lpstr>An example</vt:lpstr>
      <vt:lpstr>The process</vt:lpstr>
      <vt:lpstr>PowerPoint Presentation</vt:lpstr>
      <vt:lpstr>Questions and reflections</vt:lpstr>
      <vt:lpstr>PowerPoint Presentation</vt:lpstr>
      <vt:lpstr>Please stand by we are experiencing technical difficulties…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Business Charter</dc:title>
  <dc:creator>Nikki Boreham</dc:creator>
  <cp:keywords>Brand 2021</cp:keywords>
  <cp:lastModifiedBy>Richard Martin</cp:lastModifiedBy>
  <cp:revision>7</cp:revision>
  <dcterms:created xsi:type="dcterms:W3CDTF">2021-09-27T07:43:39Z</dcterms:created>
  <dcterms:modified xsi:type="dcterms:W3CDTF">2023-07-10T14:04:14Z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0x0101003BC434A3A4EFCD4081CD6E0CA036D5FB</vt:lpwstr>
  </property>
  <property fmtid="{D5CDD505-2E9C-101B-9397-08002B2CF9AE}" pid="3" name="TaxKeyword">
    <vt:lpwstr>57;#Brand 2021|1b55d22c-d383-4a6f-85e0-b2496bdc81df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</Properties>
</file>