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7" r:id="rId1"/>
  </p:sldMasterIdLst>
  <p:notesMasterIdLst>
    <p:notesMasterId r:id="rId4"/>
  </p:notesMasterIdLst>
  <p:sldIdLst>
    <p:sldId id="340" r:id="rId2"/>
    <p:sldId id="358" r:id="rId3"/>
  </p:sldIdLst>
  <p:sldSz cx="9144000" cy="5143500" type="screen16x9"/>
  <p:notesSz cx="6858000" cy="9144000"/>
  <p:embeddedFontLst>
    <p:embeddedFont>
      <p:font typeface="Muli" panose="02000503000000000000" pitchFamily="2" charset="77"/>
      <p:regular r:id="rId5"/>
      <p:bold r:id="rId6"/>
      <p:italic r:id="rId7"/>
      <p:boldItalic r:id="rId8"/>
    </p:embeddedFont>
    <p:embeddedFont>
      <p:font typeface="Oswald Regular" panose="02000503000000000000" pitchFamily="2" charset="77"/>
      <p:regular r:id="rId9"/>
      <p:bold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AC3F"/>
    <a:srgbClr val="C3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F1A48AD-695A-4634-BDC3-AC72552FD6C3}">
  <a:tblStyle styleId="{3F1A48AD-695A-4634-BDC3-AC72552FD6C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65" autoAdjust="0"/>
    <p:restoredTop sz="94694"/>
  </p:normalViewPr>
  <p:slideViewPr>
    <p:cSldViewPr snapToGrid="0" snapToObjects="1" showGuides="1">
      <p:cViewPr>
        <p:scale>
          <a:sx n="157" d="100"/>
          <a:sy n="157" d="100"/>
        </p:scale>
        <p:origin x="1288" y="2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presProps" Target="presProps.xml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26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 userDrawn="1">
  <p:cSld name="BLANK_1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1">
            <a:extLst>
              <a:ext uri="{FF2B5EF4-FFF2-40B4-BE49-F238E27FC236}">
                <a16:creationId xmlns:a16="http://schemas.microsoft.com/office/drawing/2014/main" id="{BB3629C9-04BE-A24A-950B-8B114FE7F5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734" y="4767263"/>
            <a:ext cx="55826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pt-BR" sz="1200" b="0" i="0" u="none" strike="noStrike" cap="none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uli"/>
                <a:ea typeface="Muli"/>
                <a:cs typeface="Muli"/>
                <a:sym typeface="Muli"/>
              </a:defRPr>
            </a:lvl1pPr>
          </a:lstStyle>
          <a:p>
            <a:fld id="{5CF8CD9B-006E-8142-8EF4-9F99092D1BAE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Google Shape;20;p4">
            <a:extLst>
              <a:ext uri="{FF2B5EF4-FFF2-40B4-BE49-F238E27FC236}">
                <a16:creationId xmlns:a16="http://schemas.microsoft.com/office/drawing/2014/main" id="{6CF37BBA-0AEB-A949-9CE5-1D0FA3FE9659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58265" y="1139125"/>
            <a:ext cx="8027470" cy="35291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Char char="●"/>
              <a:defRPr sz="20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Wingdings" pitchFamily="2" charset="2"/>
              <a:buChar char="§"/>
              <a:defRPr sz="18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sz="16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Fonte do Sistema Regular"/>
              <a:buChar char="-"/>
              <a:defRPr sz="14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n-US" dirty="0" err="1"/>
              <a:t>Adg</a:t>
            </a:r>
            <a:endParaRPr lang="en-US" dirty="0"/>
          </a:p>
          <a:p>
            <a:pPr lvl="1"/>
            <a:r>
              <a:rPr lang="en-US" dirty="0"/>
              <a:t>Dg</a:t>
            </a:r>
          </a:p>
          <a:p>
            <a:pPr lvl="2"/>
            <a:r>
              <a:rPr lang="en-US" dirty="0" err="1"/>
              <a:t>Sdfg</a:t>
            </a:r>
            <a:endParaRPr lang="en-US" dirty="0"/>
          </a:p>
          <a:p>
            <a:pPr lvl="3"/>
            <a:r>
              <a:rPr lang="en-US" dirty="0" err="1"/>
              <a:t>sdfg</a:t>
            </a:r>
            <a:endParaRPr lang="en-US" dirty="0"/>
          </a:p>
          <a:p>
            <a:pPr lvl="0"/>
            <a:endParaRPr lang="en-US" dirty="0"/>
          </a:p>
          <a:p>
            <a:endParaRPr dirty="0"/>
          </a:p>
        </p:txBody>
      </p:sp>
      <p:sp>
        <p:nvSpPr>
          <p:cNvPr id="5" name="Google Shape;21;p4">
            <a:extLst>
              <a:ext uri="{FF2B5EF4-FFF2-40B4-BE49-F238E27FC236}">
                <a16:creationId xmlns:a16="http://schemas.microsoft.com/office/drawing/2014/main" id="{E0F5C666-1DB2-7945-948B-3D88996A434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204888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 userDrawn="1">
  <p:cSld name="TITLE_ONLY_1_1_2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6"/>
          <p:cNvSpPr/>
          <p:nvPr/>
        </p:nvSpPr>
        <p:spPr>
          <a:xfrm>
            <a:off x="1865325" y="859025"/>
            <a:ext cx="6649130" cy="4134816"/>
          </a:xfrm>
          <a:custGeom>
            <a:avLst/>
            <a:gdLst/>
            <a:ahLst/>
            <a:cxnLst/>
            <a:rect l="l" t="t" r="r" b="b"/>
            <a:pathLst>
              <a:path w="47101" h="37333" extrusionOk="0">
                <a:moveTo>
                  <a:pt x="20342" y="0"/>
                </a:moveTo>
                <a:cubicBezTo>
                  <a:pt x="19443" y="0"/>
                  <a:pt x="18545" y="18"/>
                  <a:pt x="17647" y="54"/>
                </a:cubicBezTo>
                <a:lnTo>
                  <a:pt x="11824" y="361"/>
                </a:lnTo>
                <a:cubicBezTo>
                  <a:pt x="7694" y="619"/>
                  <a:pt x="2726" y="1361"/>
                  <a:pt x="1032" y="4361"/>
                </a:cubicBezTo>
                <a:cubicBezTo>
                  <a:pt x="161" y="5926"/>
                  <a:pt x="0" y="7797"/>
                  <a:pt x="81" y="9603"/>
                </a:cubicBezTo>
                <a:cubicBezTo>
                  <a:pt x="371" y="16088"/>
                  <a:pt x="3533" y="22024"/>
                  <a:pt x="7210" y="27169"/>
                </a:cubicBezTo>
                <a:cubicBezTo>
                  <a:pt x="9614" y="30525"/>
                  <a:pt x="12340" y="33734"/>
                  <a:pt x="15776" y="35831"/>
                </a:cubicBezTo>
                <a:cubicBezTo>
                  <a:pt x="17122" y="36666"/>
                  <a:pt x="18627" y="37333"/>
                  <a:pt x="20157" y="37333"/>
                </a:cubicBezTo>
                <a:cubicBezTo>
                  <a:pt x="20459" y="37333"/>
                  <a:pt x="20763" y="37307"/>
                  <a:pt x="21066" y="37251"/>
                </a:cubicBezTo>
                <a:cubicBezTo>
                  <a:pt x="22002" y="37041"/>
                  <a:pt x="22889" y="36638"/>
                  <a:pt x="23631" y="36057"/>
                </a:cubicBezTo>
                <a:lnTo>
                  <a:pt x="28696" y="30718"/>
                </a:lnTo>
                <a:cubicBezTo>
                  <a:pt x="35455" y="22233"/>
                  <a:pt x="47101" y="3909"/>
                  <a:pt x="33245" y="1232"/>
                </a:cubicBezTo>
                <a:cubicBezTo>
                  <a:pt x="28997" y="417"/>
                  <a:pt x="24671" y="0"/>
                  <a:pt x="20342" y="0"/>
                </a:cubicBezTo>
                <a:close/>
              </a:path>
            </a:pathLst>
          </a:custGeom>
          <a:solidFill>
            <a:srgbClr val="8A7C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26"/>
          <p:cNvSpPr/>
          <p:nvPr/>
        </p:nvSpPr>
        <p:spPr>
          <a:xfrm>
            <a:off x="7742250" y="3456475"/>
            <a:ext cx="2245394" cy="2265015"/>
          </a:xfrm>
          <a:custGeom>
            <a:avLst/>
            <a:gdLst/>
            <a:ahLst/>
            <a:cxnLst/>
            <a:rect l="l" t="t" r="r" b="b"/>
            <a:pathLst>
              <a:path w="43602" h="43983" extrusionOk="0">
                <a:moveTo>
                  <a:pt x="21588" y="0"/>
                </a:moveTo>
                <a:cubicBezTo>
                  <a:pt x="18585" y="0"/>
                  <a:pt x="15743" y="1799"/>
                  <a:pt x="12921" y="4206"/>
                </a:cubicBezTo>
                <a:cubicBezTo>
                  <a:pt x="9647" y="6997"/>
                  <a:pt x="5195" y="10449"/>
                  <a:pt x="2533" y="14562"/>
                </a:cubicBezTo>
                <a:cubicBezTo>
                  <a:pt x="953" y="17014"/>
                  <a:pt x="1" y="19691"/>
                  <a:pt x="323" y="22611"/>
                </a:cubicBezTo>
                <a:cubicBezTo>
                  <a:pt x="936" y="28321"/>
                  <a:pt x="5227" y="32902"/>
                  <a:pt x="9373" y="36499"/>
                </a:cubicBezTo>
                <a:cubicBezTo>
                  <a:pt x="12002" y="38790"/>
                  <a:pt x="14550" y="41355"/>
                  <a:pt x="17728" y="42871"/>
                </a:cubicBezTo>
                <a:cubicBezTo>
                  <a:pt x="19316" y="43630"/>
                  <a:pt x="20754" y="43982"/>
                  <a:pt x="22133" y="43982"/>
                </a:cubicBezTo>
                <a:cubicBezTo>
                  <a:pt x="24270" y="43982"/>
                  <a:pt x="26262" y="43135"/>
                  <a:pt x="28439" y="41645"/>
                </a:cubicBezTo>
                <a:cubicBezTo>
                  <a:pt x="32068" y="39161"/>
                  <a:pt x="35391" y="36306"/>
                  <a:pt x="38391" y="33096"/>
                </a:cubicBezTo>
                <a:cubicBezTo>
                  <a:pt x="40746" y="30579"/>
                  <a:pt x="43601" y="26998"/>
                  <a:pt x="43117" y="23272"/>
                </a:cubicBezTo>
                <a:cubicBezTo>
                  <a:pt x="42988" y="22305"/>
                  <a:pt x="42601" y="21401"/>
                  <a:pt x="42182" y="20530"/>
                </a:cubicBezTo>
                <a:cubicBezTo>
                  <a:pt x="38794" y="13481"/>
                  <a:pt x="33262" y="6997"/>
                  <a:pt x="27148" y="2158"/>
                </a:cubicBezTo>
                <a:cubicBezTo>
                  <a:pt x="25217" y="636"/>
                  <a:pt x="23374" y="0"/>
                  <a:pt x="21588" y="0"/>
                </a:cubicBezTo>
                <a:close/>
              </a:path>
            </a:pathLst>
          </a:custGeom>
          <a:solidFill>
            <a:srgbClr val="8A7C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26"/>
          <p:cNvSpPr/>
          <p:nvPr/>
        </p:nvSpPr>
        <p:spPr>
          <a:xfrm rot="-3882754">
            <a:off x="-1111339" y="1191429"/>
            <a:ext cx="2245379" cy="2264999"/>
          </a:xfrm>
          <a:custGeom>
            <a:avLst/>
            <a:gdLst/>
            <a:ahLst/>
            <a:cxnLst/>
            <a:rect l="l" t="t" r="r" b="b"/>
            <a:pathLst>
              <a:path w="43602" h="43983" extrusionOk="0">
                <a:moveTo>
                  <a:pt x="21588" y="0"/>
                </a:moveTo>
                <a:cubicBezTo>
                  <a:pt x="18585" y="0"/>
                  <a:pt x="15743" y="1799"/>
                  <a:pt x="12921" y="4206"/>
                </a:cubicBezTo>
                <a:cubicBezTo>
                  <a:pt x="9647" y="6997"/>
                  <a:pt x="5195" y="10449"/>
                  <a:pt x="2533" y="14562"/>
                </a:cubicBezTo>
                <a:cubicBezTo>
                  <a:pt x="953" y="17014"/>
                  <a:pt x="1" y="19691"/>
                  <a:pt x="323" y="22611"/>
                </a:cubicBezTo>
                <a:cubicBezTo>
                  <a:pt x="936" y="28321"/>
                  <a:pt x="5227" y="32902"/>
                  <a:pt x="9373" y="36499"/>
                </a:cubicBezTo>
                <a:cubicBezTo>
                  <a:pt x="12002" y="38790"/>
                  <a:pt x="14550" y="41355"/>
                  <a:pt x="17728" y="42871"/>
                </a:cubicBezTo>
                <a:cubicBezTo>
                  <a:pt x="19316" y="43630"/>
                  <a:pt x="20754" y="43982"/>
                  <a:pt x="22133" y="43982"/>
                </a:cubicBezTo>
                <a:cubicBezTo>
                  <a:pt x="24270" y="43982"/>
                  <a:pt x="26262" y="43135"/>
                  <a:pt x="28439" y="41645"/>
                </a:cubicBezTo>
                <a:cubicBezTo>
                  <a:pt x="32068" y="39161"/>
                  <a:pt x="35391" y="36306"/>
                  <a:pt x="38391" y="33096"/>
                </a:cubicBezTo>
                <a:cubicBezTo>
                  <a:pt x="40746" y="30579"/>
                  <a:pt x="43601" y="26998"/>
                  <a:pt x="43117" y="23272"/>
                </a:cubicBezTo>
                <a:cubicBezTo>
                  <a:pt x="42988" y="22305"/>
                  <a:pt x="42601" y="21401"/>
                  <a:pt x="42182" y="20530"/>
                </a:cubicBezTo>
                <a:cubicBezTo>
                  <a:pt x="38794" y="13481"/>
                  <a:pt x="33262" y="6997"/>
                  <a:pt x="27148" y="2158"/>
                </a:cubicBezTo>
                <a:cubicBezTo>
                  <a:pt x="25217" y="636"/>
                  <a:pt x="23374" y="0"/>
                  <a:pt x="21588" y="0"/>
                </a:cubicBezTo>
                <a:close/>
              </a:path>
            </a:pathLst>
          </a:custGeom>
          <a:solidFill>
            <a:srgbClr val="8A7C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Espaço Reservado para Número de Slide 1">
            <a:extLst>
              <a:ext uri="{FF2B5EF4-FFF2-40B4-BE49-F238E27FC236}">
                <a16:creationId xmlns:a16="http://schemas.microsoft.com/office/drawing/2014/main" id="{BE1E9DAB-C707-804A-ADB1-773C9D9DD9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734" y="4767263"/>
            <a:ext cx="55826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pt-BR" sz="1200" b="0" i="0" u="none" strike="noStrike" cap="none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uli"/>
                <a:ea typeface="Muli"/>
                <a:cs typeface="Muli"/>
                <a:sym typeface="Muli"/>
              </a:defRPr>
            </a:lvl1pPr>
          </a:lstStyle>
          <a:p>
            <a:fld id="{5CF8CD9B-006E-8142-8EF4-9F99092D1BAE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FD2A8CBF-48E5-D94B-B7B1-D1420B135A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5991" y="4703525"/>
            <a:ext cx="800770" cy="421200"/>
          </a:xfrm>
          <a:prstGeom prst="rect">
            <a:avLst/>
          </a:prstGeom>
        </p:spPr>
      </p:pic>
      <p:sp>
        <p:nvSpPr>
          <p:cNvPr id="7" name="Google Shape;20;p4">
            <a:extLst>
              <a:ext uri="{FF2B5EF4-FFF2-40B4-BE49-F238E27FC236}">
                <a16:creationId xmlns:a16="http://schemas.microsoft.com/office/drawing/2014/main" id="{04E5CAB4-81D5-CB4D-9795-D47EF18B6DD5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58265" y="1139125"/>
            <a:ext cx="8027470" cy="35291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Char char="●"/>
              <a:defRPr sz="20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Wingdings" pitchFamily="2" charset="2"/>
              <a:buChar char="§"/>
              <a:defRPr sz="18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sz="16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Fonte do Sistema Regular"/>
              <a:buChar char="-"/>
              <a:defRPr sz="14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n-US" dirty="0" err="1"/>
              <a:t>Adg</a:t>
            </a:r>
            <a:endParaRPr lang="en-US" dirty="0"/>
          </a:p>
          <a:p>
            <a:pPr lvl="1"/>
            <a:r>
              <a:rPr lang="en-US" dirty="0"/>
              <a:t>Dg</a:t>
            </a:r>
          </a:p>
          <a:p>
            <a:pPr lvl="2"/>
            <a:r>
              <a:rPr lang="en-US" dirty="0" err="1"/>
              <a:t>Sdfg</a:t>
            </a:r>
            <a:endParaRPr lang="en-US" dirty="0"/>
          </a:p>
          <a:p>
            <a:pPr lvl="3"/>
            <a:r>
              <a:rPr lang="en-US" dirty="0" err="1"/>
              <a:t>sdfg</a:t>
            </a:r>
            <a:endParaRPr lang="en-US" dirty="0"/>
          </a:p>
          <a:p>
            <a:pPr lvl="0"/>
            <a:endParaRPr lang="en-US" dirty="0"/>
          </a:p>
          <a:p>
            <a:endParaRPr dirty="0"/>
          </a:p>
        </p:txBody>
      </p:sp>
      <p:sp>
        <p:nvSpPr>
          <p:cNvPr id="9" name="Google Shape;21;p4">
            <a:extLst>
              <a:ext uri="{FF2B5EF4-FFF2-40B4-BE49-F238E27FC236}">
                <a16:creationId xmlns:a16="http://schemas.microsoft.com/office/drawing/2014/main" id="{E01F1C0E-065B-F542-8D77-44A9EFFC5E1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204888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 userDrawn="1">
  <p:cSld name="TITLE_ONLY_1_2_1_3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7"/>
          <p:cNvSpPr/>
          <p:nvPr/>
        </p:nvSpPr>
        <p:spPr>
          <a:xfrm>
            <a:off x="4261450" y="1479775"/>
            <a:ext cx="5498540" cy="4889817"/>
          </a:xfrm>
          <a:custGeom>
            <a:avLst/>
            <a:gdLst/>
            <a:ahLst/>
            <a:cxnLst/>
            <a:rect l="l" t="t" r="r" b="b"/>
            <a:pathLst>
              <a:path w="57919" h="51507" extrusionOk="0">
                <a:moveTo>
                  <a:pt x="22461" y="0"/>
                </a:moveTo>
                <a:cubicBezTo>
                  <a:pt x="21644" y="0"/>
                  <a:pt x="20827" y="68"/>
                  <a:pt x="20021" y="206"/>
                </a:cubicBezTo>
                <a:cubicBezTo>
                  <a:pt x="19085" y="367"/>
                  <a:pt x="18116" y="672"/>
                  <a:pt x="17142" y="1117"/>
                </a:cubicBezTo>
                <a:cubicBezTo>
                  <a:pt x="16145" y="1572"/>
                  <a:pt x="15224" y="2174"/>
                  <a:pt x="14410" y="2907"/>
                </a:cubicBezTo>
                <a:cubicBezTo>
                  <a:pt x="13653" y="3594"/>
                  <a:pt x="13009" y="4397"/>
                  <a:pt x="12503" y="5284"/>
                </a:cubicBezTo>
                <a:cubicBezTo>
                  <a:pt x="11802" y="6507"/>
                  <a:pt x="11358" y="7916"/>
                  <a:pt x="11181" y="9470"/>
                </a:cubicBezTo>
                <a:cubicBezTo>
                  <a:pt x="11022" y="10870"/>
                  <a:pt x="11110" y="12372"/>
                  <a:pt x="11445" y="13934"/>
                </a:cubicBezTo>
                <a:cubicBezTo>
                  <a:pt x="10947" y="13880"/>
                  <a:pt x="10446" y="13852"/>
                  <a:pt x="9945" y="13852"/>
                </a:cubicBezTo>
                <a:cubicBezTo>
                  <a:pt x="9925" y="13852"/>
                  <a:pt x="9905" y="13852"/>
                  <a:pt x="9885" y="13852"/>
                </a:cubicBezTo>
                <a:lnTo>
                  <a:pt x="9739" y="13852"/>
                </a:lnTo>
                <a:cubicBezTo>
                  <a:pt x="9100" y="13856"/>
                  <a:pt x="8519" y="13913"/>
                  <a:pt x="7965" y="14029"/>
                </a:cubicBezTo>
                <a:cubicBezTo>
                  <a:pt x="7455" y="14133"/>
                  <a:pt x="6930" y="14303"/>
                  <a:pt x="6399" y="14531"/>
                </a:cubicBezTo>
                <a:cubicBezTo>
                  <a:pt x="5936" y="14733"/>
                  <a:pt x="5469" y="14992"/>
                  <a:pt x="4975" y="15325"/>
                </a:cubicBezTo>
                <a:cubicBezTo>
                  <a:pt x="4118" y="15903"/>
                  <a:pt x="3319" y="16671"/>
                  <a:pt x="2599" y="17607"/>
                </a:cubicBezTo>
                <a:cubicBezTo>
                  <a:pt x="1944" y="18461"/>
                  <a:pt x="1389" y="19446"/>
                  <a:pt x="948" y="20535"/>
                </a:cubicBezTo>
                <a:cubicBezTo>
                  <a:pt x="534" y="21568"/>
                  <a:pt x="259" y="22652"/>
                  <a:pt x="129" y="23757"/>
                </a:cubicBezTo>
                <a:cubicBezTo>
                  <a:pt x="1" y="24835"/>
                  <a:pt x="57" y="25973"/>
                  <a:pt x="295" y="27139"/>
                </a:cubicBezTo>
                <a:cubicBezTo>
                  <a:pt x="532" y="28313"/>
                  <a:pt x="948" y="29443"/>
                  <a:pt x="1529" y="30490"/>
                </a:cubicBezTo>
                <a:cubicBezTo>
                  <a:pt x="2121" y="31553"/>
                  <a:pt x="2859" y="32443"/>
                  <a:pt x="3727" y="33134"/>
                </a:cubicBezTo>
                <a:cubicBezTo>
                  <a:pt x="4076" y="33410"/>
                  <a:pt x="4466" y="33653"/>
                  <a:pt x="4922" y="33879"/>
                </a:cubicBezTo>
                <a:cubicBezTo>
                  <a:pt x="5293" y="34062"/>
                  <a:pt x="5713" y="34213"/>
                  <a:pt x="6207" y="34340"/>
                </a:cubicBezTo>
                <a:cubicBezTo>
                  <a:pt x="6616" y="34445"/>
                  <a:pt x="7026" y="34520"/>
                  <a:pt x="7519" y="34599"/>
                </a:cubicBezTo>
                <a:lnTo>
                  <a:pt x="7943" y="34667"/>
                </a:lnTo>
                <a:cubicBezTo>
                  <a:pt x="8139" y="34699"/>
                  <a:pt x="8335" y="34730"/>
                  <a:pt x="8530" y="34763"/>
                </a:cubicBezTo>
                <a:cubicBezTo>
                  <a:pt x="8335" y="35044"/>
                  <a:pt x="8165" y="35344"/>
                  <a:pt x="8025" y="35656"/>
                </a:cubicBezTo>
                <a:cubicBezTo>
                  <a:pt x="7814" y="36135"/>
                  <a:pt x="7662" y="36637"/>
                  <a:pt x="7572" y="37154"/>
                </a:cubicBezTo>
                <a:cubicBezTo>
                  <a:pt x="7396" y="38131"/>
                  <a:pt x="7433" y="39199"/>
                  <a:pt x="7681" y="40324"/>
                </a:cubicBezTo>
                <a:cubicBezTo>
                  <a:pt x="7908" y="41355"/>
                  <a:pt x="8323" y="42358"/>
                  <a:pt x="8913" y="43303"/>
                </a:cubicBezTo>
                <a:cubicBezTo>
                  <a:pt x="9475" y="44208"/>
                  <a:pt x="10193" y="44994"/>
                  <a:pt x="10992" y="45578"/>
                </a:cubicBezTo>
                <a:cubicBezTo>
                  <a:pt x="11389" y="45868"/>
                  <a:pt x="11841" y="46138"/>
                  <a:pt x="12413" y="46426"/>
                </a:cubicBezTo>
                <a:cubicBezTo>
                  <a:pt x="12900" y="46673"/>
                  <a:pt x="13431" y="46892"/>
                  <a:pt x="14035" y="47097"/>
                </a:cubicBezTo>
                <a:cubicBezTo>
                  <a:pt x="15139" y="47471"/>
                  <a:pt x="16297" y="47663"/>
                  <a:pt x="17464" y="47664"/>
                </a:cubicBezTo>
                <a:cubicBezTo>
                  <a:pt x="18625" y="47664"/>
                  <a:pt x="19781" y="47429"/>
                  <a:pt x="20809" y="46984"/>
                </a:cubicBezTo>
                <a:cubicBezTo>
                  <a:pt x="21345" y="46750"/>
                  <a:pt x="21852" y="46456"/>
                  <a:pt x="22321" y="46107"/>
                </a:cubicBezTo>
                <a:cubicBezTo>
                  <a:pt x="22568" y="45922"/>
                  <a:pt x="22802" y="45720"/>
                  <a:pt x="23020" y="45501"/>
                </a:cubicBezTo>
                <a:cubicBezTo>
                  <a:pt x="23111" y="45410"/>
                  <a:pt x="23200" y="45316"/>
                  <a:pt x="23290" y="45223"/>
                </a:cubicBezTo>
                <a:lnTo>
                  <a:pt x="23423" y="45082"/>
                </a:lnTo>
                <a:cubicBezTo>
                  <a:pt x="23709" y="45774"/>
                  <a:pt x="24072" y="46431"/>
                  <a:pt x="24507" y="47039"/>
                </a:cubicBezTo>
                <a:cubicBezTo>
                  <a:pt x="24982" y="47701"/>
                  <a:pt x="25536" y="48303"/>
                  <a:pt x="26158" y="48829"/>
                </a:cubicBezTo>
                <a:cubicBezTo>
                  <a:pt x="27321" y="49824"/>
                  <a:pt x="28781" y="50587"/>
                  <a:pt x="30382" y="51040"/>
                </a:cubicBezTo>
                <a:cubicBezTo>
                  <a:pt x="31475" y="51350"/>
                  <a:pt x="32626" y="51507"/>
                  <a:pt x="33806" y="51507"/>
                </a:cubicBezTo>
                <a:cubicBezTo>
                  <a:pt x="34257" y="51507"/>
                  <a:pt x="34708" y="51484"/>
                  <a:pt x="35158" y="51438"/>
                </a:cubicBezTo>
                <a:cubicBezTo>
                  <a:pt x="36785" y="51271"/>
                  <a:pt x="38319" y="50805"/>
                  <a:pt x="39717" y="50055"/>
                </a:cubicBezTo>
                <a:cubicBezTo>
                  <a:pt x="41031" y="49349"/>
                  <a:pt x="42182" y="48366"/>
                  <a:pt x="43045" y="47211"/>
                </a:cubicBezTo>
                <a:cubicBezTo>
                  <a:pt x="43508" y="46591"/>
                  <a:pt x="43894" y="45916"/>
                  <a:pt x="44197" y="45205"/>
                </a:cubicBezTo>
                <a:cubicBezTo>
                  <a:pt x="44511" y="44470"/>
                  <a:pt x="44740" y="43669"/>
                  <a:pt x="44878" y="42826"/>
                </a:cubicBezTo>
                <a:cubicBezTo>
                  <a:pt x="45351" y="42977"/>
                  <a:pt x="45841" y="43067"/>
                  <a:pt x="46336" y="43095"/>
                </a:cubicBezTo>
                <a:cubicBezTo>
                  <a:pt x="46433" y="43100"/>
                  <a:pt x="46530" y="43103"/>
                  <a:pt x="46628" y="43103"/>
                </a:cubicBezTo>
                <a:cubicBezTo>
                  <a:pt x="47055" y="43103"/>
                  <a:pt x="47503" y="43052"/>
                  <a:pt x="47999" y="42947"/>
                </a:cubicBezTo>
                <a:cubicBezTo>
                  <a:pt x="48505" y="42839"/>
                  <a:pt x="49043" y="42659"/>
                  <a:pt x="49643" y="42398"/>
                </a:cubicBezTo>
                <a:cubicBezTo>
                  <a:pt x="50164" y="42170"/>
                  <a:pt x="50682" y="41888"/>
                  <a:pt x="51225" y="41536"/>
                </a:cubicBezTo>
                <a:cubicBezTo>
                  <a:pt x="52186" y="40918"/>
                  <a:pt x="53096" y="40158"/>
                  <a:pt x="53930" y="39276"/>
                </a:cubicBezTo>
                <a:cubicBezTo>
                  <a:pt x="54292" y="38892"/>
                  <a:pt x="54631" y="38486"/>
                  <a:pt x="54946" y="38062"/>
                </a:cubicBezTo>
                <a:cubicBezTo>
                  <a:pt x="55284" y="37604"/>
                  <a:pt x="55598" y="37105"/>
                  <a:pt x="55912" y="36535"/>
                </a:cubicBezTo>
                <a:cubicBezTo>
                  <a:pt x="56504" y="35454"/>
                  <a:pt x="56977" y="34263"/>
                  <a:pt x="57318" y="32995"/>
                </a:cubicBezTo>
                <a:cubicBezTo>
                  <a:pt x="57650" y="31748"/>
                  <a:pt x="57838" y="30467"/>
                  <a:pt x="57878" y="29177"/>
                </a:cubicBezTo>
                <a:cubicBezTo>
                  <a:pt x="57919" y="27898"/>
                  <a:pt x="57800" y="26619"/>
                  <a:pt x="57524" y="25370"/>
                </a:cubicBezTo>
                <a:cubicBezTo>
                  <a:pt x="57387" y="24753"/>
                  <a:pt x="57206" y="24146"/>
                  <a:pt x="56984" y="23554"/>
                </a:cubicBezTo>
                <a:cubicBezTo>
                  <a:pt x="56826" y="23139"/>
                  <a:pt x="56632" y="22737"/>
                  <a:pt x="56406" y="22354"/>
                </a:cubicBezTo>
                <a:cubicBezTo>
                  <a:pt x="56030" y="21710"/>
                  <a:pt x="55561" y="21071"/>
                  <a:pt x="54972" y="20402"/>
                </a:cubicBezTo>
                <a:cubicBezTo>
                  <a:pt x="54384" y="19734"/>
                  <a:pt x="53726" y="19132"/>
                  <a:pt x="53009" y="18605"/>
                </a:cubicBezTo>
                <a:cubicBezTo>
                  <a:pt x="52296" y="18080"/>
                  <a:pt x="51566" y="17696"/>
                  <a:pt x="50841" y="17464"/>
                </a:cubicBezTo>
                <a:cubicBezTo>
                  <a:pt x="50400" y="17317"/>
                  <a:pt x="49937" y="17241"/>
                  <a:pt x="49473" y="17239"/>
                </a:cubicBezTo>
                <a:cubicBezTo>
                  <a:pt x="49382" y="17239"/>
                  <a:pt x="49292" y="17243"/>
                  <a:pt x="49202" y="17249"/>
                </a:cubicBezTo>
                <a:cubicBezTo>
                  <a:pt x="49502" y="16911"/>
                  <a:pt x="49776" y="16521"/>
                  <a:pt x="50022" y="16098"/>
                </a:cubicBezTo>
                <a:cubicBezTo>
                  <a:pt x="50315" y="15587"/>
                  <a:pt x="50577" y="14998"/>
                  <a:pt x="50800" y="14346"/>
                </a:cubicBezTo>
                <a:cubicBezTo>
                  <a:pt x="50994" y="13778"/>
                  <a:pt x="51147" y="13166"/>
                  <a:pt x="51263" y="12475"/>
                </a:cubicBezTo>
                <a:cubicBezTo>
                  <a:pt x="51374" y="11826"/>
                  <a:pt x="51430" y="11233"/>
                  <a:pt x="51438" y="10664"/>
                </a:cubicBezTo>
                <a:cubicBezTo>
                  <a:pt x="51450" y="9562"/>
                  <a:pt x="51236" y="8410"/>
                  <a:pt x="50824" y="7338"/>
                </a:cubicBezTo>
                <a:cubicBezTo>
                  <a:pt x="50436" y="6333"/>
                  <a:pt x="49864" y="5370"/>
                  <a:pt x="49120" y="4473"/>
                </a:cubicBezTo>
                <a:cubicBezTo>
                  <a:pt x="48430" y="3639"/>
                  <a:pt x="47581" y="2882"/>
                  <a:pt x="46597" y="2220"/>
                </a:cubicBezTo>
                <a:cubicBezTo>
                  <a:pt x="45672" y="1598"/>
                  <a:pt x="44640" y="1094"/>
                  <a:pt x="43527" y="724"/>
                </a:cubicBezTo>
                <a:cubicBezTo>
                  <a:pt x="42486" y="378"/>
                  <a:pt x="41434" y="186"/>
                  <a:pt x="40399" y="154"/>
                </a:cubicBezTo>
                <a:cubicBezTo>
                  <a:pt x="40294" y="153"/>
                  <a:pt x="40190" y="150"/>
                  <a:pt x="40088" y="150"/>
                </a:cubicBezTo>
                <a:cubicBezTo>
                  <a:pt x="39164" y="153"/>
                  <a:pt x="38246" y="269"/>
                  <a:pt x="37351" y="496"/>
                </a:cubicBezTo>
                <a:cubicBezTo>
                  <a:pt x="35961" y="846"/>
                  <a:pt x="34695" y="1468"/>
                  <a:pt x="33694" y="2294"/>
                </a:cubicBezTo>
                <a:cubicBezTo>
                  <a:pt x="33188" y="2713"/>
                  <a:pt x="32746" y="3204"/>
                  <a:pt x="32383" y="3751"/>
                </a:cubicBezTo>
                <a:cubicBezTo>
                  <a:pt x="32165" y="4079"/>
                  <a:pt x="31983" y="4427"/>
                  <a:pt x="31838" y="4791"/>
                </a:cubicBezTo>
                <a:cubicBezTo>
                  <a:pt x="31599" y="4130"/>
                  <a:pt x="31222" y="3513"/>
                  <a:pt x="30726" y="2956"/>
                </a:cubicBezTo>
                <a:cubicBezTo>
                  <a:pt x="30158" y="2322"/>
                  <a:pt x="29416" y="1770"/>
                  <a:pt x="28518" y="1313"/>
                </a:cubicBezTo>
                <a:cubicBezTo>
                  <a:pt x="27709" y="902"/>
                  <a:pt x="26780" y="577"/>
                  <a:pt x="25755" y="351"/>
                </a:cubicBezTo>
                <a:cubicBezTo>
                  <a:pt x="24819" y="146"/>
                  <a:pt x="23824" y="29"/>
                  <a:pt x="22800" y="5"/>
                </a:cubicBezTo>
                <a:cubicBezTo>
                  <a:pt x="22687" y="0"/>
                  <a:pt x="22574" y="0"/>
                  <a:pt x="22461" y="0"/>
                </a:cubicBezTo>
                <a:close/>
              </a:path>
            </a:pathLst>
          </a:custGeom>
          <a:solidFill>
            <a:srgbClr val="8A7C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27"/>
          <p:cNvSpPr/>
          <p:nvPr/>
        </p:nvSpPr>
        <p:spPr>
          <a:xfrm>
            <a:off x="-260500" y="-427900"/>
            <a:ext cx="2638363" cy="2091208"/>
          </a:xfrm>
          <a:custGeom>
            <a:avLst/>
            <a:gdLst/>
            <a:ahLst/>
            <a:cxnLst/>
            <a:rect l="l" t="t" r="r" b="b"/>
            <a:pathLst>
              <a:path w="47101" h="37333" extrusionOk="0">
                <a:moveTo>
                  <a:pt x="20342" y="0"/>
                </a:moveTo>
                <a:cubicBezTo>
                  <a:pt x="19443" y="0"/>
                  <a:pt x="18545" y="18"/>
                  <a:pt x="17647" y="54"/>
                </a:cubicBezTo>
                <a:lnTo>
                  <a:pt x="11824" y="361"/>
                </a:lnTo>
                <a:cubicBezTo>
                  <a:pt x="7694" y="619"/>
                  <a:pt x="2726" y="1361"/>
                  <a:pt x="1032" y="4361"/>
                </a:cubicBezTo>
                <a:cubicBezTo>
                  <a:pt x="161" y="5926"/>
                  <a:pt x="0" y="7797"/>
                  <a:pt x="81" y="9603"/>
                </a:cubicBezTo>
                <a:cubicBezTo>
                  <a:pt x="371" y="16088"/>
                  <a:pt x="3533" y="22024"/>
                  <a:pt x="7210" y="27169"/>
                </a:cubicBezTo>
                <a:cubicBezTo>
                  <a:pt x="9614" y="30525"/>
                  <a:pt x="12340" y="33734"/>
                  <a:pt x="15776" y="35831"/>
                </a:cubicBezTo>
                <a:cubicBezTo>
                  <a:pt x="17122" y="36666"/>
                  <a:pt x="18627" y="37333"/>
                  <a:pt x="20157" y="37333"/>
                </a:cubicBezTo>
                <a:cubicBezTo>
                  <a:pt x="20459" y="37333"/>
                  <a:pt x="20763" y="37307"/>
                  <a:pt x="21066" y="37251"/>
                </a:cubicBezTo>
                <a:cubicBezTo>
                  <a:pt x="22002" y="37041"/>
                  <a:pt x="22889" y="36638"/>
                  <a:pt x="23631" y="36057"/>
                </a:cubicBezTo>
                <a:lnTo>
                  <a:pt x="28696" y="30718"/>
                </a:lnTo>
                <a:cubicBezTo>
                  <a:pt x="35455" y="22233"/>
                  <a:pt x="47101" y="3909"/>
                  <a:pt x="33245" y="1232"/>
                </a:cubicBezTo>
                <a:cubicBezTo>
                  <a:pt x="28997" y="417"/>
                  <a:pt x="24671" y="0"/>
                  <a:pt x="20342" y="0"/>
                </a:cubicBezTo>
                <a:close/>
              </a:path>
            </a:pathLst>
          </a:custGeom>
          <a:solidFill>
            <a:srgbClr val="8A7C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Espaço Reservado para Número de Slide 1">
            <a:extLst>
              <a:ext uri="{FF2B5EF4-FFF2-40B4-BE49-F238E27FC236}">
                <a16:creationId xmlns:a16="http://schemas.microsoft.com/office/drawing/2014/main" id="{72E4EB2F-8359-794E-A0E5-56CB682B99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734" y="4767263"/>
            <a:ext cx="55826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pt-BR" sz="1200" b="0" i="0" u="none" strike="noStrike" cap="none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uli"/>
                <a:ea typeface="Muli"/>
                <a:cs typeface="Muli"/>
                <a:sym typeface="Muli"/>
              </a:defRPr>
            </a:lvl1pPr>
          </a:lstStyle>
          <a:p>
            <a:fld id="{5CF8CD9B-006E-8142-8EF4-9F99092D1BAE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3F71632-EC3F-3943-9C74-2FEA78AA30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5991" y="4703525"/>
            <a:ext cx="800770" cy="421200"/>
          </a:xfrm>
          <a:prstGeom prst="rect">
            <a:avLst/>
          </a:prstGeom>
        </p:spPr>
      </p:pic>
      <p:sp>
        <p:nvSpPr>
          <p:cNvPr id="6" name="Google Shape;20;p4">
            <a:extLst>
              <a:ext uri="{FF2B5EF4-FFF2-40B4-BE49-F238E27FC236}">
                <a16:creationId xmlns:a16="http://schemas.microsoft.com/office/drawing/2014/main" id="{F64FC4F5-4A10-A24C-AA61-05692C89640F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58265" y="1139125"/>
            <a:ext cx="8027470" cy="35291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Char char="●"/>
              <a:defRPr sz="20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Wingdings" pitchFamily="2" charset="2"/>
              <a:buChar char="§"/>
              <a:defRPr sz="18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sz="16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Fonte do Sistema Regular"/>
              <a:buChar char="-"/>
              <a:defRPr sz="14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n-US" dirty="0" err="1"/>
              <a:t>Adg</a:t>
            </a:r>
            <a:endParaRPr lang="en-US" dirty="0"/>
          </a:p>
          <a:p>
            <a:pPr lvl="1"/>
            <a:r>
              <a:rPr lang="en-US" dirty="0"/>
              <a:t>Dg</a:t>
            </a:r>
          </a:p>
          <a:p>
            <a:pPr lvl="2"/>
            <a:r>
              <a:rPr lang="en-US" dirty="0" err="1"/>
              <a:t>Sdfg</a:t>
            </a:r>
            <a:endParaRPr lang="en-US" dirty="0"/>
          </a:p>
          <a:p>
            <a:pPr lvl="3"/>
            <a:r>
              <a:rPr lang="en-US" dirty="0" err="1"/>
              <a:t>sdfg</a:t>
            </a:r>
            <a:endParaRPr lang="en-US" dirty="0"/>
          </a:p>
          <a:p>
            <a:pPr lvl="0"/>
            <a:endParaRPr lang="en-US" dirty="0"/>
          </a:p>
          <a:p>
            <a:endParaRPr dirty="0"/>
          </a:p>
        </p:txBody>
      </p:sp>
      <p:sp>
        <p:nvSpPr>
          <p:cNvPr id="8" name="Google Shape;21;p4">
            <a:extLst>
              <a:ext uri="{FF2B5EF4-FFF2-40B4-BE49-F238E27FC236}">
                <a16:creationId xmlns:a16="http://schemas.microsoft.com/office/drawing/2014/main" id="{386047DF-60D7-614C-8B1B-E09219CCED6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204888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 userDrawn="1">
  <p:cSld name="TITLE_ONLY_1_2_2_1"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8"/>
          <p:cNvSpPr/>
          <p:nvPr/>
        </p:nvSpPr>
        <p:spPr>
          <a:xfrm>
            <a:off x="-553050" y="646725"/>
            <a:ext cx="6607361" cy="7007774"/>
          </a:xfrm>
          <a:custGeom>
            <a:avLst/>
            <a:gdLst/>
            <a:ahLst/>
            <a:cxnLst/>
            <a:rect l="l" t="t" r="r" b="b"/>
            <a:pathLst>
              <a:path w="60164" h="63810" extrusionOk="0">
                <a:moveTo>
                  <a:pt x="33886" y="0"/>
                </a:moveTo>
                <a:cubicBezTo>
                  <a:pt x="33740" y="0"/>
                  <a:pt x="33593" y="4"/>
                  <a:pt x="33447" y="11"/>
                </a:cubicBezTo>
                <a:cubicBezTo>
                  <a:pt x="32657" y="48"/>
                  <a:pt x="31809" y="182"/>
                  <a:pt x="30925" y="413"/>
                </a:cubicBezTo>
                <a:cubicBezTo>
                  <a:pt x="27725" y="1246"/>
                  <a:pt x="24222" y="3377"/>
                  <a:pt x="23988" y="6855"/>
                </a:cubicBezTo>
                <a:cubicBezTo>
                  <a:pt x="23892" y="6790"/>
                  <a:pt x="23781" y="6740"/>
                  <a:pt x="23671" y="6695"/>
                </a:cubicBezTo>
                <a:cubicBezTo>
                  <a:pt x="23432" y="6603"/>
                  <a:pt x="23179" y="6553"/>
                  <a:pt x="22923" y="6550"/>
                </a:cubicBezTo>
                <a:cubicBezTo>
                  <a:pt x="22693" y="6551"/>
                  <a:pt x="22466" y="6587"/>
                  <a:pt x="22248" y="6656"/>
                </a:cubicBezTo>
                <a:cubicBezTo>
                  <a:pt x="22026" y="6725"/>
                  <a:pt x="21798" y="6837"/>
                  <a:pt x="21571" y="6988"/>
                </a:cubicBezTo>
                <a:cubicBezTo>
                  <a:pt x="21169" y="7259"/>
                  <a:pt x="20825" y="7632"/>
                  <a:pt x="20545" y="8097"/>
                </a:cubicBezTo>
                <a:cubicBezTo>
                  <a:pt x="20356" y="8410"/>
                  <a:pt x="20221" y="8754"/>
                  <a:pt x="20147" y="9112"/>
                </a:cubicBezTo>
                <a:cubicBezTo>
                  <a:pt x="19766" y="8809"/>
                  <a:pt x="19351" y="8554"/>
                  <a:pt x="18908" y="8352"/>
                </a:cubicBezTo>
                <a:cubicBezTo>
                  <a:pt x="18404" y="8118"/>
                  <a:pt x="17832" y="7934"/>
                  <a:pt x="17159" y="7791"/>
                </a:cubicBezTo>
                <a:cubicBezTo>
                  <a:pt x="16511" y="7658"/>
                  <a:pt x="15852" y="7591"/>
                  <a:pt x="15190" y="7591"/>
                </a:cubicBezTo>
                <a:cubicBezTo>
                  <a:pt x="15185" y="7591"/>
                  <a:pt x="15179" y="7591"/>
                  <a:pt x="15173" y="7591"/>
                </a:cubicBezTo>
                <a:cubicBezTo>
                  <a:pt x="14829" y="7591"/>
                  <a:pt x="14476" y="7608"/>
                  <a:pt x="14094" y="7645"/>
                </a:cubicBezTo>
                <a:cubicBezTo>
                  <a:pt x="12112" y="7842"/>
                  <a:pt x="10082" y="8595"/>
                  <a:pt x="8223" y="9821"/>
                </a:cubicBezTo>
                <a:cubicBezTo>
                  <a:pt x="7330" y="10413"/>
                  <a:pt x="6505" y="11100"/>
                  <a:pt x="5762" y="11870"/>
                </a:cubicBezTo>
                <a:cubicBezTo>
                  <a:pt x="5028" y="12628"/>
                  <a:pt x="4386" y="13468"/>
                  <a:pt x="3849" y="14375"/>
                </a:cubicBezTo>
                <a:cubicBezTo>
                  <a:pt x="3324" y="15257"/>
                  <a:pt x="2922" y="16207"/>
                  <a:pt x="2655" y="17200"/>
                </a:cubicBezTo>
                <a:cubicBezTo>
                  <a:pt x="2427" y="18053"/>
                  <a:pt x="2313" y="18986"/>
                  <a:pt x="2314" y="19973"/>
                </a:cubicBezTo>
                <a:cubicBezTo>
                  <a:pt x="2318" y="20795"/>
                  <a:pt x="2415" y="21613"/>
                  <a:pt x="2603" y="22414"/>
                </a:cubicBezTo>
                <a:cubicBezTo>
                  <a:pt x="2790" y="23224"/>
                  <a:pt x="3087" y="24004"/>
                  <a:pt x="3487" y="24732"/>
                </a:cubicBezTo>
                <a:cubicBezTo>
                  <a:pt x="3890" y="25460"/>
                  <a:pt x="4401" y="26096"/>
                  <a:pt x="5009" y="26623"/>
                </a:cubicBezTo>
                <a:cubicBezTo>
                  <a:pt x="5322" y="26891"/>
                  <a:pt x="5661" y="27128"/>
                  <a:pt x="6021" y="27328"/>
                </a:cubicBezTo>
                <a:cubicBezTo>
                  <a:pt x="6145" y="27399"/>
                  <a:pt x="6273" y="27464"/>
                  <a:pt x="6402" y="27524"/>
                </a:cubicBezTo>
                <a:cubicBezTo>
                  <a:pt x="5500" y="27692"/>
                  <a:pt x="4581" y="28076"/>
                  <a:pt x="3750" y="28626"/>
                </a:cubicBezTo>
                <a:cubicBezTo>
                  <a:pt x="3005" y="29115"/>
                  <a:pt x="2358" y="29696"/>
                  <a:pt x="1821" y="30352"/>
                </a:cubicBezTo>
                <a:cubicBezTo>
                  <a:pt x="1321" y="30958"/>
                  <a:pt x="921" y="31638"/>
                  <a:pt x="634" y="32370"/>
                </a:cubicBezTo>
                <a:cubicBezTo>
                  <a:pt x="361" y="33063"/>
                  <a:pt x="189" y="33809"/>
                  <a:pt x="124" y="34587"/>
                </a:cubicBezTo>
                <a:cubicBezTo>
                  <a:pt x="0" y="36038"/>
                  <a:pt x="259" y="37580"/>
                  <a:pt x="870" y="39050"/>
                </a:cubicBezTo>
                <a:cubicBezTo>
                  <a:pt x="1471" y="40490"/>
                  <a:pt x="2369" y="41785"/>
                  <a:pt x="3508" y="42853"/>
                </a:cubicBezTo>
                <a:cubicBezTo>
                  <a:pt x="4664" y="43933"/>
                  <a:pt x="6035" y="44696"/>
                  <a:pt x="7472" y="45058"/>
                </a:cubicBezTo>
                <a:cubicBezTo>
                  <a:pt x="8082" y="45211"/>
                  <a:pt x="8709" y="45288"/>
                  <a:pt x="9338" y="45288"/>
                </a:cubicBezTo>
                <a:cubicBezTo>
                  <a:pt x="9343" y="45288"/>
                  <a:pt x="9348" y="45288"/>
                  <a:pt x="9352" y="45288"/>
                </a:cubicBezTo>
                <a:cubicBezTo>
                  <a:pt x="9493" y="45288"/>
                  <a:pt x="9633" y="45285"/>
                  <a:pt x="9774" y="45277"/>
                </a:cubicBezTo>
                <a:cubicBezTo>
                  <a:pt x="10575" y="45233"/>
                  <a:pt x="11388" y="45058"/>
                  <a:pt x="12191" y="44756"/>
                </a:cubicBezTo>
                <a:cubicBezTo>
                  <a:pt x="12325" y="44704"/>
                  <a:pt x="12459" y="44650"/>
                  <a:pt x="12589" y="44593"/>
                </a:cubicBezTo>
                <a:lnTo>
                  <a:pt x="12589" y="44593"/>
                </a:lnTo>
                <a:cubicBezTo>
                  <a:pt x="12575" y="44642"/>
                  <a:pt x="12566" y="44692"/>
                  <a:pt x="12562" y="44743"/>
                </a:cubicBezTo>
                <a:cubicBezTo>
                  <a:pt x="12547" y="44941"/>
                  <a:pt x="12561" y="45141"/>
                  <a:pt x="12604" y="45334"/>
                </a:cubicBezTo>
                <a:cubicBezTo>
                  <a:pt x="12773" y="46079"/>
                  <a:pt x="13305" y="46689"/>
                  <a:pt x="14019" y="46958"/>
                </a:cubicBezTo>
                <a:cubicBezTo>
                  <a:pt x="14205" y="47026"/>
                  <a:pt x="14399" y="47066"/>
                  <a:pt x="14596" y="47077"/>
                </a:cubicBezTo>
                <a:cubicBezTo>
                  <a:pt x="14638" y="47079"/>
                  <a:pt x="14681" y="47081"/>
                  <a:pt x="14723" y="47081"/>
                </a:cubicBezTo>
                <a:cubicBezTo>
                  <a:pt x="14781" y="47081"/>
                  <a:pt x="14840" y="47078"/>
                  <a:pt x="14898" y="47073"/>
                </a:cubicBezTo>
                <a:cubicBezTo>
                  <a:pt x="14920" y="47071"/>
                  <a:pt x="14940" y="47069"/>
                  <a:pt x="14961" y="47066"/>
                </a:cubicBezTo>
                <a:lnTo>
                  <a:pt x="14961" y="47066"/>
                </a:lnTo>
                <a:cubicBezTo>
                  <a:pt x="14923" y="47613"/>
                  <a:pt x="14923" y="48162"/>
                  <a:pt x="14962" y="48709"/>
                </a:cubicBezTo>
                <a:cubicBezTo>
                  <a:pt x="15004" y="49210"/>
                  <a:pt x="15089" y="49705"/>
                  <a:pt x="15219" y="50191"/>
                </a:cubicBezTo>
                <a:cubicBezTo>
                  <a:pt x="15465" y="51113"/>
                  <a:pt x="15875" y="52007"/>
                  <a:pt x="16438" y="52852"/>
                </a:cubicBezTo>
                <a:cubicBezTo>
                  <a:pt x="16956" y="53630"/>
                  <a:pt x="17624" y="54359"/>
                  <a:pt x="18420" y="55015"/>
                </a:cubicBezTo>
                <a:cubicBezTo>
                  <a:pt x="19167" y="55632"/>
                  <a:pt x="20019" y="56155"/>
                  <a:pt x="20950" y="56571"/>
                </a:cubicBezTo>
                <a:cubicBezTo>
                  <a:pt x="21862" y="56978"/>
                  <a:pt x="22826" y="57259"/>
                  <a:pt x="23814" y="57406"/>
                </a:cubicBezTo>
                <a:cubicBezTo>
                  <a:pt x="24308" y="57480"/>
                  <a:pt x="24807" y="57518"/>
                  <a:pt x="25308" y="57518"/>
                </a:cubicBezTo>
                <a:cubicBezTo>
                  <a:pt x="25804" y="57518"/>
                  <a:pt x="26301" y="57481"/>
                  <a:pt x="26792" y="57406"/>
                </a:cubicBezTo>
                <a:cubicBezTo>
                  <a:pt x="27697" y="57270"/>
                  <a:pt x="28647" y="56976"/>
                  <a:pt x="29616" y="56534"/>
                </a:cubicBezTo>
                <a:cubicBezTo>
                  <a:pt x="30582" y="56089"/>
                  <a:pt x="31489" y="55525"/>
                  <a:pt x="32318" y="54858"/>
                </a:cubicBezTo>
                <a:cubicBezTo>
                  <a:pt x="33577" y="53854"/>
                  <a:pt x="35713" y="51724"/>
                  <a:pt x="35879" y="48755"/>
                </a:cubicBezTo>
                <a:lnTo>
                  <a:pt x="35969" y="48759"/>
                </a:lnTo>
                <a:cubicBezTo>
                  <a:pt x="36120" y="48759"/>
                  <a:pt x="36270" y="48762"/>
                  <a:pt x="36419" y="48768"/>
                </a:cubicBezTo>
                <a:cubicBezTo>
                  <a:pt x="37259" y="48821"/>
                  <a:pt x="38087" y="48977"/>
                  <a:pt x="38889" y="49230"/>
                </a:cubicBezTo>
                <a:cubicBezTo>
                  <a:pt x="39816" y="49534"/>
                  <a:pt x="40742" y="49970"/>
                  <a:pt x="41635" y="50527"/>
                </a:cubicBezTo>
                <a:lnTo>
                  <a:pt x="41638" y="50529"/>
                </a:lnTo>
                <a:cubicBezTo>
                  <a:pt x="41641" y="50531"/>
                  <a:pt x="41645" y="50533"/>
                  <a:pt x="41648" y="50535"/>
                </a:cubicBezTo>
                <a:cubicBezTo>
                  <a:pt x="42722" y="51220"/>
                  <a:pt x="43743" y="52072"/>
                  <a:pt x="44669" y="53063"/>
                </a:cubicBezTo>
                <a:cubicBezTo>
                  <a:pt x="45667" y="54147"/>
                  <a:pt x="46511" y="55336"/>
                  <a:pt x="47176" y="56603"/>
                </a:cubicBezTo>
                <a:cubicBezTo>
                  <a:pt x="47730" y="57670"/>
                  <a:pt x="48110" y="58667"/>
                  <a:pt x="48337" y="59645"/>
                </a:cubicBezTo>
                <a:lnTo>
                  <a:pt x="48336" y="59645"/>
                </a:lnTo>
                <a:cubicBezTo>
                  <a:pt x="48481" y="60318"/>
                  <a:pt x="48541" y="61007"/>
                  <a:pt x="48513" y="61696"/>
                </a:cubicBezTo>
                <a:lnTo>
                  <a:pt x="48512" y="61696"/>
                </a:lnTo>
                <a:cubicBezTo>
                  <a:pt x="48483" y="62204"/>
                  <a:pt x="48407" y="62710"/>
                  <a:pt x="48285" y="63204"/>
                </a:cubicBezTo>
                <a:lnTo>
                  <a:pt x="48194" y="63443"/>
                </a:lnTo>
                <a:cubicBezTo>
                  <a:pt x="48141" y="63518"/>
                  <a:pt x="48138" y="63617"/>
                  <a:pt x="48184" y="63697"/>
                </a:cubicBezTo>
                <a:cubicBezTo>
                  <a:pt x="48225" y="63767"/>
                  <a:pt x="48299" y="63810"/>
                  <a:pt x="48380" y="63810"/>
                </a:cubicBezTo>
                <a:cubicBezTo>
                  <a:pt x="48381" y="63810"/>
                  <a:pt x="48382" y="63810"/>
                  <a:pt x="48383" y="63810"/>
                </a:cubicBezTo>
                <a:cubicBezTo>
                  <a:pt x="48425" y="63810"/>
                  <a:pt x="48466" y="63799"/>
                  <a:pt x="48502" y="63780"/>
                </a:cubicBezTo>
                <a:cubicBezTo>
                  <a:pt x="48744" y="63642"/>
                  <a:pt x="48971" y="63480"/>
                  <a:pt x="49177" y="63293"/>
                </a:cubicBezTo>
                <a:cubicBezTo>
                  <a:pt x="49370" y="63119"/>
                  <a:pt x="49551" y="62910"/>
                  <a:pt x="49764" y="62618"/>
                </a:cubicBezTo>
                <a:cubicBezTo>
                  <a:pt x="49943" y="62378"/>
                  <a:pt x="50089" y="62122"/>
                  <a:pt x="50210" y="61903"/>
                </a:cubicBezTo>
                <a:cubicBezTo>
                  <a:pt x="50353" y="61647"/>
                  <a:pt x="50485" y="61387"/>
                  <a:pt x="50610" y="61123"/>
                </a:cubicBezTo>
                <a:cubicBezTo>
                  <a:pt x="51072" y="60141"/>
                  <a:pt x="51427" y="59066"/>
                  <a:pt x="51664" y="57930"/>
                </a:cubicBezTo>
                <a:cubicBezTo>
                  <a:pt x="52108" y="55802"/>
                  <a:pt x="52120" y="53503"/>
                  <a:pt x="51703" y="51101"/>
                </a:cubicBezTo>
                <a:cubicBezTo>
                  <a:pt x="51445" y="49608"/>
                  <a:pt x="51007" y="48120"/>
                  <a:pt x="50402" y="46679"/>
                </a:cubicBezTo>
                <a:cubicBezTo>
                  <a:pt x="49864" y="45399"/>
                  <a:pt x="49209" y="44202"/>
                  <a:pt x="48450" y="43126"/>
                </a:cubicBezTo>
                <a:lnTo>
                  <a:pt x="48450" y="43126"/>
                </a:lnTo>
                <a:cubicBezTo>
                  <a:pt x="48557" y="43141"/>
                  <a:pt x="48665" y="43149"/>
                  <a:pt x="48773" y="43149"/>
                </a:cubicBezTo>
                <a:cubicBezTo>
                  <a:pt x="48786" y="43149"/>
                  <a:pt x="48800" y="43149"/>
                  <a:pt x="48813" y="43149"/>
                </a:cubicBezTo>
                <a:lnTo>
                  <a:pt x="48928" y="43148"/>
                </a:lnTo>
                <a:cubicBezTo>
                  <a:pt x="49279" y="43141"/>
                  <a:pt x="49629" y="43089"/>
                  <a:pt x="49925" y="43039"/>
                </a:cubicBezTo>
                <a:cubicBezTo>
                  <a:pt x="50225" y="42989"/>
                  <a:pt x="50524" y="42923"/>
                  <a:pt x="50822" y="42855"/>
                </a:cubicBezTo>
                <a:cubicBezTo>
                  <a:pt x="51139" y="42783"/>
                  <a:pt x="51416" y="42711"/>
                  <a:pt x="51668" y="42634"/>
                </a:cubicBezTo>
                <a:cubicBezTo>
                  <a:pt x="52722" y="42309"/>
                  <a:pt x="53688" y="41806"/>
                  <a:pt x="54539" y="41141"/>
                </a:cubicBezTo>
                <a:cubicBezTo>
                  <a:pt x="55395" y="40475"/>
                  <a:pt x="56108" y="39645"/>
                  <a:pt x="56639" y="38698"/>
                </a:cubicBezTo>
                <a:cubicBezTo>
                  <a:pt x="56868" y="38294"/>
                  <a:pt x="57057" y="37868"/>
                  <a:pt x="57204" y="37427"/>
                </a:cubicBezTo>
                <a:cubicBezTo>
                  <a:pt x="57293" y="37151"/>
                  <a:pt x="57371" y="36842"/>
                  <a:pt x="57447" y="36453"/>
                </a:cubicBezTo>
                <a:cubicBezTo>
                  <a:pt x="57571" y="35802"/>
                  <a:pt x="57646" y="35141"/>
                  <a:pt x="57672" y="34478"/>
                </a:cubicBezTo>
                <a:cubicBezTo>
                  <a:pt x="57705" y="33757"/>
                  <a:pt x="57668" y="33033"/>
                  <a:pt x="57561" y="32319"/>
                </a:cubicBezTo>
                <a:cubicBezTo>
                  <a:pt x="57450" y="31609"/>
                  <a:pt x="57260" y="31012"/>
                  <a:pt x="56979" y="30495"/>
                </a:cubicBezTo>
                <a:cubicBezTo>
                  <a:pt x="56768" y="30111"/>
                  <a:pt x="56491" y="29787"/>
                  <a:pt x="56175" y="29560"/>
                </a:cubicBezTo>
                <a:cubicBezTo>
                  <a:pt x="56858" y="29242"/>
                  <a:pt x="57476" y="28799"/>
                  <a:pt x="57997" y="28256"/>
                </a:cubicBezTo>
                <a:cubicBezTo>
                  <a:pt x="58545" y="27683"/>
                  <a:pt x="59004" y="26977"/>
                  <a:pt x="59360" y="26156"/>
                </a:cubicBezTo>
                <a:cubicBezTo>
                  <a:pt x="59676" y="25422"/>
                  <a:pt x="59893" y="24601"/>
                  <a:pt x="60024" y="23647"/>
                </a:cubicBezTo>
                <a:cubicBezTo>
                  <a:pt x="60139" y="22819"/>
                  <a:pt x="60164" y="21938"/>
                  <a:pt x="60103" y="20953"/>
                </a:cubicBezTo>
                <a:cubicBezTo>
                  <a:pt x="60043" y="20059"/>
                  <a:pt x="59908" y="19173"/>
                  <a:pt x="59700" y="18303"/>
                </a:cubicBezTo>
                <a:cubicBezTo>
                  <a:pt x="59507" y="17487"/>
                  <a:pt x="59245" y="16689"/>
                  <a:pt x="58919" y="15917"/>
                </a:cubicBezTo>
                <a:cubicBezTo>
                  <a:pt x="58197" y="14228"/>
                  <a:pt x="56960" y="12651"/>
                  <a:pt x="55345" y="11359"/>
                </a:cubicBezTo>
                <a:cubicBezTo>
                  <a:pt x="54560" y="10732"/>
                  <a:pt x="53701" y="10204"/>
                  <a:pt x="52785" y="9788"/>
                </a:cubicBezTo>
                <a:cubicBezTo>
                  <a:pt x="51876" y="9373"/>
                  <a:pt x="50935" y="9107"/>
                  <a:pt x="49989" y="8998"/>
                </a:cubicBezTo>
                <a:cubicBezTo>
                  <a:pt x="49716" y="8966"/>
                  <a:pt x="49443" y="8950"/>
                  <a:pt x="49167" y="8950"/>
                </a:cubicBezTo>
                <a:cubicBezTo>
                  <a:pt x="49163" y="8950"/>
                  <a:pt x="49159" y="8950"/>
                  <a:pt x="49155" y="8950"/>
                </a:cubicBezTo>
                <a:cubicBezTo>
                  <a:pt x="48487" y="8950"/>
                  <a:pt x="47822" y="9049"/>
                  <a:pt x="47181" y="9243"/>
                </a:cubicBezTo>
                <a:cubicBezTo>
                  <a:pt x="46469" y="9462"/>
                  <a:pt x="45786" y="9812"/>
                  <a:pt x="45153" y="10285"/>
                </a:cubicBezTo>
                <a:cubicBezTo>
                  <a:pt x="45182" y="10221"/>
                  <a:pt x="45206" y="10157"/>
                  <a:pt x="45225" y="10089"/>
                </a:cubicBezTo>
                <a:cubicBezTo>
                  <a:pt x="45300" y="9837"/>
                  <a:pt x="45353" y="9564"/>
                  <a:pt x="45398" y="9205"/>
                </a:cubicBezTo>
                <a:cubicBezTo>
                  <a:pt x="45451" y="8768"/>
                  <a:pt x="45454" y="8326"/>
                  <a:pt x="45408" y="7888"/>
                </a:cubicBezTo>
                <a:cubicBezTo>
                  <a:pt x="45323" y="7073"/>
                  <a:pt x="45061" y="6272"/>
                  <a:pt x="44629" y="5507"/>
                </a:cubicBezTo>
                <a:cubicBezTo>
                  <a:pt x="44237" y="4814"/>
                  <a:pt x="43691" y="4145"/>
                  <a:pt x="43004" y="3518"/>
                </a:cubicBezTo>
                <a:cubicBezTo>
                  <a:pt x="42385" y="2952"/>
                  <a:pt x="41645" y="2423"/>
                  <a:pt x="40804" y="1946"/>
                </a:cubicBezTo>
                <a:cubicBezTo>
                  <a:pt x="40047" y="1518"/>
                  <a:pt x="39204" y="1140"/>
                  <a:pt x="38300" y="821"/>
                </a:cubicBezTo>
                <a:cubicBezTo>
                  <a:pt x="37478" y="532"/>
                  <a:pt x="36633" y="314"/>
                  <a:pt x="35773" y="168"/>
                </a:cubicBezTo>
                <a:cubicBezTo>
                  <a:pt x="35094" y="56"/>
                  <a:pt x="34476" y="0"/>
                  <a:pt x="33886" y="0"/>
                </a:cubicBezTo>
                <a:close/>
              </a:path>
            </a:pathLst>
          </a:custGeom>
          <a:solidFill>
            <a:srgbClr val="8A7C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Espaço Reservado para Número de Slide 1">
            <a:extLst>
              <a:ext uri="{FF2B5EF4-FFF2-40B4-BE49-F238E27FC236}">
                <a16:creationId xmlns:a16="http://schemas.microsoft.com/office/drawing/2014/main" id="{99016A97-6329-774A-89E6-E31D65D79B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734" y="4767263"/>
            <a:ext cx="55826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pt-BR" sz="1200" b="0" i="0" u="none" strike="noStrike" cap="none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uli"/>
                <a:ea typeface="Muli"/>
                <a:cs typeface="Muli"/>
                <a:sym typeface="Muli"/>
              </a:defRPr>
            </a:lvl1pPr>
          </a:lstStyle>
          <a:p>
            <a:fld id="{5CF8CD9B-006E-8142-8EF4-9F99092D1BAE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5" name="Google Shape;20;p4">
            <a:extLst>
              <a:ext uri="{FF2B5EF4-FFF2-40B4-BE49-F238E27FC236}">
                <a16:creationId xmlns:a16="http://schemas.microsoft.com/office/drawing/2014/main" id="{4A278917-8558-C34C-BD2B-F5D6116301DB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58265" y="1139125"/>
            <a:ext cx="8027470" cy="35291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Char char="●"/>
              <a:defRPr sz="20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Wingdings" pitchFamily="2" charset="2"/>
              <a:buChar char="§"/>
              <a:defRPr sz="18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sz="16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Fonte do Sistema Regular"/>
              <a:buChar char="-"/>
              <a:defRPr sz="14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n-US" dirty="0" err="1"/>
              <a:t>Adg</a:t>
            </a:r>
            <a:endParaRPr lang="en-US" dirty="0"/>
          </a:p>
          <a:p>
            <a:pPr lvl="1"/>
            <a:r>
              <a:rPr lang="en-US" dirty="0"/>
              <a:t>Dg</a:t>
            </a:r>
          </a:p>
          <a:p>
            <a:pPr lvl="2"/>
            <a:r>
              <a:rPr lang="en-US" dirty="0" err="1"/>
              <a:t>Sdfg</a:t>
            </a:r>
            <a:endParaRPr lang="en-US" dirty="0"/>
          </a:p>
          <a:p>
            <a:pPr lvl="3"/>
            <a:r>
              <a:rPr lang="en-US" dirty="0" err="1"/>
              <a:t>sdfg</a:t>
            </a:r>
            <a:endParaRPr lang="en-US" dirty="0"/>
          </a:p>
          <a:p>
            <a:pPr lvl="0"/>
            <a:endParaRPr lang="en-US" dirty="0"/>
          </a:p>
          <a:p>
            <a:endParaRPr dirty="0"/>
          </a:p>
        </p:txBody>
      </p:sp>
      <p:sp>
        <p:nvSpPr>
          <p:cNvPr id="6" name="Google Shape;21;p4">
            <a:extLst>
              <a:ext uri="{FF2B5EF4-FFF2-40B4-BE49-F238E27FC236}">
                <a16:creationId xmlns:a16="http://schemas.microsoft.com/office/drawing/2014/main" id="{B10D95F7-4B64-8746-A99A-3121429A049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204888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 userDrawn="1">
  <p:cSld name="TITLE_ONLY_1_2_1_1_1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9"/>
          <p:cNvSpPr/>
          <p:nvPr/>
        </p:nvSpPr>
        <p:spPr>
          <a:xfrm>
            <a:off x="-260500" y="-427900"/>
            <a:ext cx="7715379" cy="6115332"/>
          </a:xfrm>
          <a:custGeom>
            <a:avLst/>
            <a:gdLst/>
            <a:ahLst/>
            <a:cxnLst/>
            <a:rect l="l" t="t" r="r" b="b"/>
            <a:pathLst>
              <a:path w="47101" h="37333" extrusionOk="0">
                <a:moveTo>
                  <a:pt x="20342" y="0"/>
                </a:moveTo>
                <a:cubicBezTo>
                  <a:pt x="19443" y="0"/>
                  <a:pt x="18545" y="18"/>
                  <a:pt x="17647" y="54"/>
                </a:cubicBezTo>
                <a:lnTo>
                  <a:pt x="11824" y="361"/>
                </a:lnTo>
                <a:cubicBezTo>
                  <a:pt x="7694" y="619"/>
                  <a:pt x="2726" y="1361"/>
                  <a:pt x="1032" y="4361"/>
                </a:cubicBezTo>
                <a:cubicBezTo>
                  <a:pt x="161" y="5926"/>
                  <a:pt x="0" y="7797"/>
                  <a:pt x="81" y="9603"/>
                </a:cubicBezTo>
                <a:cubicBezTo>
                  <a:pt x="371" y="16088"/>
                  <a:pt x="3533" y="22024"/>
                  <a:pt x="7210" y="27169"/>
                </a:cubicBezTo>
                <a:cubicBezTo>
                  <a:pt x="9614" y="30525"/>
                  <a:pt x="12340" y="33734"/>
                  <a:pt x="15776" y="35831"/>
                </a:cubicBezTo>
                <a:cubicBezTo>
                  <a:pt x="17122" y="36666"/>
                  <a:pt x="18627" y="37333"/>
                  <a:pt x="20157" y="37333"/>
                </a:cubicBezTo>
                <a:cubicBezTo>
                  <a:pt x="20459" y="37333"/>
                  <a:pt x="20763" y="37307"/>
                  <a:pt x="21066" y="37251"/>
                </a:cubicBezTo>
                <a:cubicBezTo>
                  <a:pt x="22002" y="37041"/>
                  <a:pt x="22889" y="36638"/>
                  <a:pt x="23631" y="36057"/>
                </a:cubicBezTo>
                <a:lnTo>
                  <a:pt x="28696" y="30718"/>
                </a:lnTo>
                <a:cubicBezTo>
                  <a:pt x="35455" y="22233"/>
                  <a:pt x="47101" y="3909"/>
                  <a:pt x="33245" y="1232"/>
                </a:cubicBezTo>
                <a:cubicBezTo>
                  <a:pt x="28997" y="417"/>
                  <a:pt x="24671" y="0"/>
                  <a:pt x="20342" y="0"/>
                </a:cubicBezTo>
                <a:close/>
              </a:path>
            </a:pathLst>
          </a:custGeom>
          <a:solidFill>
            <a:srgbClr val="8A7C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Espaço Reservado para Número de Slide 1">
            <a:extLst>
              <a:ext uri="{FF2B5EF4-FFF2-40B4-BE49-F238E27FC236}">
                <a16:creationId xmlns:a16="http://schemas.microsoft.com/office/drawing/2014/main" id="{6E34C2EC-BDBB-0D4B-BDBE-BC6235D133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734" y="4767263"/>
            <a:ext cx="55826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pt-BR" sz="1200" b="0" i="0" u="none" strike="noStrike" cap="none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uli"/>
                <a:ea typeface="Muli"/>
                <a:cs typeface="Muli"/>
                <a:sym typeface="Muli"/>
              </a:defRPr>
            </a:lvl1pPr>
          </a:lstStyle>
          <a:p>
            <a:fld id="{5CF8CD9B-006E-8142-8EF4-9F99092D1BAE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5" name="Google Shape;20;p4">
            <a:extLst>
              <a:ext uri="{FF2B5EF4-FFF2-40B4-BE49-F238E27FC236}">
                <a16:creationId xmlns:a16="http://schemas.microsoft.com/office/drawing/2014/main" id="{646711D6-8617-7742-A7A1-4329E8F31862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58265" y="1139125"/>
            <a:ext cx="8027470" cy="35291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Char char="●"/>
              <a:defRPr sz="20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Wingdings" pitchFamily="2" charset="2"/>
              <a:buChar char="§"/>
              <a:defRPr sz="18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sz="16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Fonte do Sistema Regular"/>
              <a:buChar char="-"/>
              <a:defRPr sz="14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n-US" dirty="0" err="1"/>
              <a:t>Adg</a:t>
            </a:r>
            <a:endParaRPr lang="en-US" dirty="0"/>
          </a:p>
          <a:p>
            <a:pPr lvl="1"/>
            <a:r>
              <a:rPr lang="en-US" dirty="0"/>
              <a:t>Dg</a:t>
            </a:r>
          </a:p>
          <a:p>
            <a:pPr lvl="2"/>
            <a:r>
              <a:rPr lang="en-US" dirty="0" err="1"/>
              <a:t>Sdfg</a:t>
            </a:r>
            <a:endParaRPr lang="en-US" dirty="0"/>
          </a:p>
          <a:p>
            <a:pPr lvl="3"/>
            <a:r>
              <a:rPr lang="en-US" dirty="0" err="1"/>
              <a:t>sdfg</a:t>
            </a:r>
            <a:endParaRPr lang="en-US" dirty="0"/>
          </a:p>
          <a:p>
            <a:pPr lvl="0"/>
            <a:endParaRPr lang="en-US" dirty="0"/>
          </a:p>
          <a:p>
            <a:endParaRPr dirty="0"/>
          </a:p>
        </p:txBody>
      </p:sp>
      <p:sp>
        <p:nvSpPr>
          <p:cNvPr id="6" name="Google Shape;21;p4">
            <a:extLst>
              <a:ext uri="{FF2B5EF4-FFF2-40B4-BE49-F238E27FC236}">
                <a16:creationId xmlns:a16="http://schemas.microsoft.com/office/drawing/2014/main" id="{380218EC-1723-A74E-AF1E-CCEC913AD39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204888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userDrawn="1">
  <p:cSld name="Blank">
    <p:bg>
      <p:bgPr>
        <a:solidFill>
          <a:srgbClr val="FFFFFF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799BBC-A3F0-4047-848D-E69A8E3DE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4" name="Google Shape;20;p4">
            <a:extLst>
              <a:ext uri="{FF2B5EF4-FFF2-40B4-BE49-F238E27FC236}">
                <a16:creationId xmlns:a16="http://schemas.microsoft.com/office/drawing/2014/main" id="{D88343D7-A5EC-1941-A2F9-1AC2D46267F6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58265" y="1139125"/>
            <a:ext cx="8027470" cy="35291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Char char="●"/>
              <a:defRPr sz="2000">
                <a:solidFill>
                  <a:schemeClr val="bg2"/>
                </a:solidFill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Wingdings" pitchFamily="2" charset="2"/>
              <a:buChar char="§"/>
              <a:defRPr sz="1800">
                <a:solidFill>
                  <a:schemeClr val="bg2"/>
                </a:solidFill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 panose="020B0604020202020204" pitchFamily="34" charset="0"/>
              <a:buChar char="•"/>
              <a:defRPr sz="1600">
                <a:solidFill>
                  <a:schemeClr val="bg2"/>
                </a:solidFill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Fonte do Sistema Regular"/>
              <a:buChar char="-"/>
              <a:defRPr sz="1400">
                <a:solidFill>
                  <a:schemeClr val="bg2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n-US" dirty="0" err="1"/>
              <a:t>Adg</a:t>
            </a:r>
            <a:endParaRPr lang="en-US" dirty="0"/>
          </a:p>
          <a:p>
            <a:pPr lvl="1"/>
            <a:r>
              <a:rPr lang="en-US" dirty="0"/>
              <a:t>Dg</a:t>
            </a:r>
          </a:p>
          <a:p>
            <a:pPr lvl="2"/>
            <a:r>
              <a:rPr lang="en-US" dirty="0" err="1"/>
              <a:t>Sdfg</a:t>
            </a:r>
            <a:endParaRPr lang="en-US" dirty="0"/>
          </a:p>
          <a:p>
            <a:pPr lvl="3"/>
            <a:r>
              <a:rPr lang="en-US" dirty="0" err="1"/>
              <a:t>sdfg</a:t>
            </a:r>
            <a:endParaRPr lang="en-US" dirty="0"/>
          </a:p>
          <a:p>
            <a:pPr lvl="0"/>
            <a:endParaRPr lang="en-US" dirty="0"/>
          </a:p>
          <a:p>
            <a:endParaRPr dirty="0"/>
          </a:p>
        </p:txBody>
      </p:sp>
      <p:sp>
        <p:nvSpPr>
          <p:cNvPr id="5" name="Espaço Reservado para Número de Slide 1">
            <a:extLst>
              <a:ext uri="{FF2B5EF4-FFF2-40B4-BE49-F238E27FC236}">
                <a16:creationId xmlns:a16="http://schemas.microsoft.com/office/drawing/2014/main" id="{439F2B70-C84D-854A-A2F9-734496A34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734" y="4767263"/>
            <a:ext cx="55826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pt-BR" sz="1200" b="0" i="0" u="none" strike="noStrike" cap="none" smtClean="0">
                <a:solidFill>
                  <a:schemeClr val="accent5">
                    <a:lumMod val="75000"/>
                  </a:schemeClr>
                </a:solidFill>
                <a:latin typeface="Muli"/>
                <a:ea typeface="Muli"/>
                <a:cs typeface="Muli"/>
                <a:sym typeface="Muli"/>
              </a:defRPr>
            </a:lvl1pPr>
          </a:lstStyle>
          <a:p>
            <a:fld id="{5CF8CD9B-006E-8142-8EF4-9F99092D1BAE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9D98AE0-95D6-BB44-BB88-5EE88C84E5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9605" y="4703410"/>
            <a:ext cx="800770" cy="42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168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8374C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F310573D-6213-F347-A859-B8E3BFBB90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7925991" y="4703525"/>
            <a:ext cx="800770" cy="421200"/>
          </a:xfrm>
          <a:prstGeom prst="rect">
            <a:avLst/>
          </a:prstGeom>
        </p:spPr>
      </p:pic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195263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swald Regular"/>
              <a:buNone/>
              <a:defRPr sz="2800">
                <a:solidFill>
                  <a:schemeClr val="lt1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r>
              <a:rPr lang="en-US" dirty="0" err="1"/>
              <a:t>tert</a:t>
            </a:r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39750" y="1152475"/>
            <a:ext cx="8064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Muli"/>
              <a:buChar char="●"/>
              <a:defRPr sz="18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uli"/>
              <a:buChar char="○"/>
              <a:defRPr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uli"/>
              <a:buChar char="■"/>
              <a:defRPr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uli"/>
              <a:buChar char="●"/>
              <a:defRPr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uli"/>
              <a:buChar char="○"/>
              <a:defRPr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uli"/>
              <a:buChar char="■"/>
              <a:defRPr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uli"/>
              <a:buChar char="●"/>
              <a:defRPr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uli"/>
              <a:buChar char="○"/>
              <a:defRPr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Muli"/>
              <a:buChar char="■"/>
              <a:defRPr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r>
              <a:rPr lang="en-US" dirty="0" err="1"/>
              <a:t>Gef</a:t>
            </a:r>
            <a:endParaRPr lang="en-US" dirty="0"/>
          </a:p>
          <a:p>
            <a:endParaRPr dirty="0"/>
          </a:p>
        </p:txBody>
      </p:sp>
      <p:sp>
        <p:nvSpPr>
          <p:cNvPr id="10" name="Espaço Reservado para Número de Slide 1">
            <a:extLst>
              <a:ext uri="{FF2B5EF4-FFF2-40B4-BE49-F238E27FC236}">
                <a16:creationId xmlns:a16="http://schemas.microsoft.com/office/drawing/2014/main" id="{BE0234E6-57B0-9442-9794-9E76977CB7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734" y="4767263"/>
            <a:ext cx="55826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pt-BR" sz="1200" b="0" i="0" u="none" strike="noStrike" cap="none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uli"/>
                <a:ea typeface="Muli"/>
                <a:cs typeface="Muli"/>
                <a:sym typeface="Muli"/>
              </a:defRPr>
            </a:lvl1pPr>
          </a:lstStyle>
          <a:p>
            <a:fld id="{5CF8CD9B-006E-8142-8EF4-9F99092D1BAE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8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ctr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457200" marR="0" lvl="0" indent="-342900" algn="l" rtl="0">
        <a:lnSpc>
          <a:spcPct val="100000"/>
        </a:lnSpc>
        <a:spcBef>
          <a:spcPts val="0"/>
        </a:spcBef>
        <a:spcAft>
          <a:spcPts val="0"/>
        </a:spcAft>
        <a:buClr>
          <a:schemeClr val="accent2"/>
        </a:buClr>
        <a:buFont typeface="Wingdings" pitchFamily="2" charset="2"/>
        <a:buChar char="§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172D5966-3A93-7E4B-BD13-0C087D4B4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3973950" y="2171020"/>
            <a:ext cx="8520600" cy="572700"/>
          </a:xfrm>
        </p:spPr>
        <p:txBody>
          <a:bodyPr/>
          <a:lstStyle/>
          <a:p>
            <a:r>
              <a:rPr lang="pt-BR" sz="2400" dirty="0"/>
              <a:t>Manifesto de integração dos 7 elementos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764B285-7AAF-164A-91A5-242FF8BD5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F8CD9B-006E-8142-8EF4-9F99092D1BAE}" type="slidenum">
              <a:rPr lang="pt-BR" smtClean="0"/>
              <a:pPr/>
              <a:t>1</a:t>
            </a:fld>
            <a:endParaRPr lang="pt-BR" dirty="0"/>
          </a:p>
        </p:txBody>
      </p:sp>
      <p:graphicFrame>
        <p:nvGraphicFramePr>
          <p:cNvPr id="4" name="Tabela 5">
            <a:extLst>
              <a:ext uri="{FF2B5EF4-FFF2-40B4-BE49-F238E27FC236}">
                <a16:creationId xmlns:a16="http://schemas.microsoft.com/office/drawing/2014/main" id="{10CD7728-73CA-4D49-9A2E-6FD577C54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481187"/>
              </p:ext>
            </p:extLst>
          </p:nvPr>
        </p:nvGraphicFramePr>
        <p:xfrm>
          <a:off x="914400" y="221240"/>
          <a:ext cx="7372350" cy="4820664"/>
        </p:xfrm>
        <a:graphic>
          <a:graphicData uri="http://schemas.openxmlformats.org/drawingml/2006/table">
            <a:tbl>
              <a:tblPr firstRow="1" bandRow="1">
                <a:tableStyleId>{3F1A48AD-695A-4634-BDC3-AC72552FD6C3}</a:tableStyleId>
              </a:tblPr>
              <a:tblGrid>
                <a:gridCol w="7372350">
                  <a:extLst>
                    <a:ext uri="{9D8B030D-6E8A-4147-A177-3AD203B41FA5}">
                      <a16:colId xmlns:a16="http://schemas.microsoft.com/office/drawing/2014/main" val="3504251580"/>
                    </a:ext>
                  </a:extLst>
                </a:gridCol>
              </a:tblGrid>
              <a:tr h="602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400" b="1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uli" panose="020B0604020202020204" charset="0"/>
                        </a:rPr>
                        <a:t>Reconheço, valorizo e desenvolvo constantemente meus talentos:</a:t>
                      </a:r>
                      <a:endParaRPr lang="pt-BR" sz="1400" i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uli" panose="020B0604020202020204" charset="0"/>
                      </a:endParaRPr>
                    </a:p>
                  </a:txBody>
                  <a:tcPr marL="0" marR="0"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8162483"/>
                  </a:ext>
                </a:extLst>
              </a:tr>
              <a:tr h="602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400" b="1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uli" panose="020B0604020202020204" charset="0"/>
                        </a:rPr>
                        <a:t>Honro meus seguintes valores direcionadores</a:t>
                      </a:r>
                      <a:r>
                        <a:rPr lang="pt-BR" sz="1400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uli" panose="020B0604020202020204" charset="0"/>
                        </a:rPr>
                        <a:t>:</a:t>
                      </a:r>
                      <a:endParaRPr lang="pt-BR" sz="1400" i="1" u="sng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uli" panose="020B0604020202020204" charset="0"/>
                      </a:endParaRPr>
                    </a:p>
                  </a:txBody>
                  <a:tcPr marL="0" marR="0"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1195081"/>
                  </a:ext>
                </a:extLst>
              </a:tr>
              <a:tr h="602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400" b="1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uli" panose="020B0604020202020204" charset="0"/>
                        </a:rPr>
                        <a:t>Eles se integram aos meus talentos e guiam minhas atitudes e comportamentos na direção da minha visão de mundo:</a:t>
                      </a:r>
                      <a:endParaRPr lang="pt-BR" sz="1400" i="1" u="sng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uli" panose="020B0604020202020204" charset="0"/>
                      </a:endParaRPr>
                    </a:p>
                  </a:txBody>
                  <a:tcPr marL="0" marR="0"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6258979"/>
                  </a:ext>
                </a:extLst>
              </a:tr>
              <a:tr h="602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400" b="1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uli" panose="020B0604020202020204" charset="0"/>
                        </a:rPr>
                        <a:t>Assim, contribuo com a transformação positiva do mundo através de áreas que fazem meu coração vibrar, minhas paixões</a:t>
                      </a:r>
                      <a:r>
                        <a:rPr lang="pt-BR" sz="1400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uli" panose="020B0604020202020204" charset="0"/>
                        </a:rPr>
                        <a:t>:</a:t>
                      </a:r>
                      <a:endParaRPr lang="pt-BR" sz="1400" i="1" u="sng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uli" panose="020B0604020202020204" charset="0"/>
                      </a:endParaRPr>
                    </a:p>
                  </a:txBody>
                  <a:tcPr marL="0" marR="0"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0813757"/>
                  </a:ext>
                </a:extLst>
              </a:tr>
              <a:tr h="602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400" b="1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uli" panose="020B0604020202020204" charset="0"/>
                        </a:rPr>
                        <a:t>Enquanto faço a diferença e gero valor, propago a seguinte mensagem por meio de palavras, atitude e da minha própria presença</a:t>
                      </a:r>
                      <a:r>
                        <a:rPr lang="pt-BR" sz="1400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uli" panose="020B0604020202020204" charset="0"/>
                        </a:rPr>
                        <a:t>:</a:t>
                      </a:r>
                    </a:p>
                  </a:txBody>
                  <a:tcPr marL="0" marR="0"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2208956"/>
                  </a:ext>
                </a:extLst>
              </a:tr>
              <a:tr h="602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400" b="1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uli" panose="020B0604020202020204" charset="0"/>
                        </a:rPr>
                        <a:t>E assim, vou construindo o meu legado positivo, que me permitirá ser lembrado como alguém que:</a:t>
                      </a:r>
                      <a:endParaRPr lang="pt-BR" sz="1400" i="1" u="sng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uli" panose="020B0604020202020204" charset="0"/>
                      </a:endParaRPr>
                    </a:p>
                  </a:txBody>
                  <a:tcPr marL="0" marR="0"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5400921"/>
                  </a:ext>
                </a:extLst>
              </a:tr>
              <a:tr h="602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400" b="1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uli" panose="020B0604020202020204" charset="0"/>
                        </a:rPr>
                        <a:t>Para materializar esta intenção, realizo o meu propósito por meio das seguintes práticas:</a:t>
                      </a:r>
                    </a:p>
                  </a:txBody>
                  <a:tcPr marL="0" marR="0"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46540676"/>
                  </a:ext>
                </a:extLst>
              </a:tr>
              <a:tr h="602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400" b="1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uli" panose="020B0604020202020204" charset="0"/>
                        </a:rPr>
                        <a:t>E assim, concluo que meu propósito é:</a:t>
                      </a:r>
                      <a:endParaRPr lang="pt-BR" sz="1600" i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0" marR="0"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8245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388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>
            <a:extLst>
              <a:ext uri="{FF2B5EF4-FFF2-40B4-BE49-F238E27FC236}">
                <a16:creationId xmlns:a16="http://schemas.microsoft.com/office/drawing/2014/main" id="{CEE63F22-E0CE-4F3A-8FDC-762FAC4C5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95693"/>
            <a:ext cx="8520600" cy="572700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Modelo</a:t>
            </a:r>
            <a:r>
              <a:rPr lang="en-US" dirty="0"/>
              <a:t> para </a:t>
            </a:r>
            <a:r>
              <a:rPr lang="en-US" dirty="0" err="1"/>
              <a:t>definir</a:t>
            </a:r>
            <a:r>
              <a:rPr lang="en-US" dirty="0"/>
              <a:t> </a:t>
            </a:r>
            <a:r>
              <a:rPr lang="en-US" dirty="0" err="1"/>
              <a:t>proposta</a:t>
            </a:r>
            <a:r>
              <a:rPr lang="en-US" dirty="0"/>
              <a:t> de valor e </a:t>
            </a:r>
            <a:r>
              <a:rPr lang="en-US" dirty="0" err="1"/>
              <a:t>posicionamento</a:t>
            </a:r>
            <a:br>
              <a:rPr lang="en-US" dirty="0"/>
            </a:br>
            <a:endParaRPr lang="en-US" sz="2000" dirty="0">
              <a:solidFill>
                <a:schemeClr val="accent3"/>
              </a:solidFill>
            </a:endParaRPr>
          </a:p>
        </p:txBody>
      </p:sp>
      <p:graphicFrame>
        <p:nvGraphicFramePr>
          <p:cNvPr id="2" name="Tabela 16">
            <a:extLst>
              <a:ext uri="{FF2B5EF4-FFF2-40B4-BE49-F238E27FC236}">
                <a16:creationId xmlns:a16="http://schemas.microsoft.com/office/drawing/2014/main" id="{0C4D2AF5-C2C2-4F22-B6B9-3C6CC2B098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668823"/>
              </p:ext>
            </p:extLst>
          </p:nvPr>
        </p:nvGraphicFramePr>
        <p:xfrm>
          <a:off x="72000" y="711789"/>
          <a:ext cx="9000000" cy="4381480"/>
        </p:xfrm>
        <a:graphic>
          <a:graphicData uri="http://schemas.openxmlformats.org/drawingml/2006/table">
            <a:tbl>
              <a:tblPr firstRow="1" bandRow="1">
                <a:tableStyleId>{3F1A48AD-695A-4634-BDC3-AC72552FD6C3}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3059982616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077892869"/>
                    </a:ext>
                  </a:extLst>
                </a:gridCol>
                <a:gridCol w="1801337">
                  <a:extLst>
                    <a:ext uri="{9D8B030D-6E8A-4147-A177-3AD203B41FA5}">
                      <a16:colId xmlns:a16="http://schemas.microsoft.com/office/drawing/2014/main" val="3454335358"/>
                    </a:ext>
                  </a:extLst>
                </a:gridCol>
                <a:gridCol w="1828803">
                  <a:extLst>
                    <a:ext uri="{9D8B030D-6E8A-4147-A177-3AD203B41FA5}">
                      <a16:colId xmlns:a16="http://schemas.microsoft.com/office/drawing/2014/main" val="2008572322"/>
                    </a:ext>
                  </a:extLst>
                </a:gridCol>
                <a:gridCol w="1769860">
                  <a:extLst>
                    <a:ext uri="{9D8B030D-6E8A-4147-A177-3AD203B41FA5}">
                      <a16:colId xmlns:a16="http://schemas.microsoft.com/office/drawing/2014/main" val="3713906635"/>
                    </a:ext>
                  </a:extLst>
                </a:gridCol>
              </a:tblGrid>
              <a:tr h="428422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Muli" panose="020B0604020202020204" charset="0"/>
                        </a:rPr>
                        <a:t>Quem ajuda você </a:t>
                      </a:r>
                    </a:p>
                    <a:p>
                      <a:pPr algn="ctr"/>
                      <a:r>
                        <a:rPr lang="pt-BR" sz="1000" b="1" dirty="0">
                          <a:latin typeface="Muli" panose="020B0604020202020204" charset="0"/>
                        </a:rPr>
                        <a:t>(principais parcerias)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Muli" panose="020B0604020202020204" charset="0"/>
                        </a:rPr>
                        <a:t>O que você faz? </a:t>
                      </a:r>
                    </a:p>
                    <a:p>
                      <a:pPr algn="ctr"/>
                      <a:r>
                        <a:rPr lang="pt-BR" sz="1000" b="1" dirty="0">
                          <a:latin typeface="Muli" panose="020B0604020202020204" charset="0"/>
                        </a:rPr>
                        <a:t>(atividades-chave)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Muli" panose="020B0604020202020204" charset="0"/>
                        </a:rPr>
                        <a:t>Como você os ajuda?</a:t>
                      </a:r>
                    </a:p>
                    <a:p>
                      <a:pPr algn="ctr"/>
                      <a:r>
                        <a:rPr lang="pt-BR" sz="1000" b="1" dirty="0">
                          <a:latin typeface="Muli" panose="020B0604020202020204" charset="0"/>
                        </a:rPr>
                        <a:t>(Proposta de Valor)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Muli" panose="020B0604020202020204" charset="0"/>
                        </a:rPr>
                        <a:t>Como vocês interagem? (</a:t>
                      </a:r>
                      <a:r>
                        <a:rPr lang="pt-BR" sz="1000" b="1" dirty="0" err="1">
                          <a:latin typeface="Muli" panose="020B0604020202020204" charset="0"/>
                        </a:rPr>
                        <a:t>Relac</a:t>
                      </a:r>
                      <a:r>
                        <a:rPr lang="pt-BR" sz="1000" b="1" dirty="0">
                          <a:latin typeface="Muli" panose="020B0604020202020204" charset="0"/>
                        </a:rPr>
                        <a:t>. com as pessoas)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Muli" panose="020B0604020202020204" charset="0"/>
                        </a:rPr>
                        <a:t>Quem você ajuda? </a:t>
                      </a:r>
                    </a:p>
                    <a:p>
                      <a:pPr algn="ctr"/>
                      <a:r>
                        <a:rPr lang="pt-BR" sz="1000" b="1" dirty="0">
                          <a:latin typeface="Muli" panose="020B0604020202020204" charset="0"/>
                        </a:rPr>
                        <a:t>(Clientes)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426630"/>
                  </a:ext>
                </a:extLst>
              </a:tr>
              <a:tr h="1198007">
                <a:tc rowSpan="3">
                  <a:txBody>
                    <a:bodyPr/>
                    <a:lstStyle/>
                    <a:p>
                      <a:endParaRPr lang="pt-BR" sz="900" dirty="0">
                        <a:latin typeface="Muli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 dirty="0">
                        <a:latin typeface="Muli" panose="020B0604020202020204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pt-BR" sz="900" dirty="0">
                        <a:latin typeface="Muli" panose="020B0604020202020204" charset="0"/>
                      </a:endParaRPr>
                    </a:p>
                    <a:p>
                      <a:endParaRPr lang="pt-BR" sz="900" dirty="0">
                        <a:latin typeface="Muli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 dirty="0">
                        <a:latin typeface="Muli" panose="020B0604020202020204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pt-BR" sz="900" dirty="0">
                        <a:latin typeface="Muli" panose="020B0604020202020204" charset="0"/>
                      </a:endParaRPr>
                    </a:p>
                    <a:p>
                      <a:endParaRPr lang="pt-BR" sz="900" dirty="0">
                        <a:latin typeface="Muli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315472"/>
                  </a:ext>
                </a:extLst>
              </a:tr>
              <a:tr h="390208">
                <a:tc vMerge="1">
                  <a:txBody>
                    <a:bodyPr/>
                    <a:lstStyle/>
                    <a:p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900" b="1" dirty="0">
                          <a:latin typeface="Muli" panose="020B0604020202020204" charset="0"/>
                        </a:rPr>
                        <a:t>Quem é você e o que você possui? (principais recursos)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900" b="1" dirty="0">
                          <a:latin typeface="Muli" panose="020B0604020202020204" charset="0"/>
                        </a:rPr>
                        <a:t>Como chegam até você e como você entrega? (canais)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580997"/>
                  </a:ext>
                </a:extLst>
              </a:tr>
              <a:tr h="1187345">
                <a:tc vMerge="1">
                  <a:txBody>
                    <a:bodyPr/>
                    <a:lstStyle/>
                    <a:p>
                      <a:endParaRPr lang="pt-B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 dirty="0">
                        <a:latin typeface="Muli" panose="020B060402020202020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 dirty="0">
                        <a:latin typeface="Muli" panose="020B060402020202020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545815"/>
                  </a:ext>
                </a:extLst>
              </a:tr>
              <a:tr h="255124">
                <a:tc gridSpan="2">
                  <a:txBody>
                    <a:bodyPr/>
                    <a:lstStyle/>
                    <a:p>
                      <a:r>
                        <a:rPr lang="pt-BR" sz="1000" b="1" dirty="0">
                          <a:latin typeface="Muli" panose="020B0604020202020204" charset="0"/>
                        </a:rPr>
                        <a:t>O que você oferece? (estrutura de custos)</a:t>
                      </a:r>
                      <a:endParaRPr lang="pt-BR" sz="1000" dirty="0">
                        <a:latin typeface="Muli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t-BR" sz="1000" b="1" dirty="0">
                          <a:latin typeface="Muli" panose="020B0604020202020204" charset="0"/>
                        </a:rPr>
                        <a:t>O que você ganha? (fontes de receita e benefícios)</a:t>
                      </a:r>
                      <a:endParaRPr lang="pt-BR" sz="1000" dirty="0">
                        <a:latin typeface="Muli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403158"/>
                  </a:ext>
                </a:extLst>
              </a:tr>
              <a:tr h="922374">
                <a:tc gridSpan="2">
                  <a:txBody>
                    <a:bodyPr/>
                    <a:lstStyle/>
                    <a:p>
                      <a:endParaRPr lang="pt-BR" sz="1000" dirty="0">
                        <a:latin typeface="Muli" panose="020B060402020202020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pt-BR" sz="1000" dirty="0">
                        <a:latin typeface="Muli" panose="020B060402020202020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42876"/>
                  </a:ext>
                </a:extLst>
              </a:tr>
            </a:tbl>
          </a:graphicData>
        </a:graphic>
      </p:graphicFrame>
      <p:sp>
        <p:nvSpPr>
          <p:cNvPr id="17" name="CaixaDeTexto 16">
            <a:extLst>
              <a:ext uri="{FF2B5EF4-FFF2-40B4-BE49-F238E27FC236}">
                <a16:creationId xmlns:a16="http://schemas.microsoft.com/office/drawing/2014/main" id="{C50BF382-2043-45B2-A2E0-B764AA4884EE}"/>
              </a:ext>
            </a:extLst>
          </p:cNvPr>
          <p:cNvSpPr txBox="1"/>
          <p:nvPr/>
        </p:nvSpPr>
        <p:spPr>
          <a:xfrm>
            <a:off x="138223" y="2711302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73B1DC33-9F36-4339-9DF7-7715236874A3}"/>
              </a:ext>
            </a:extLst>
          </p:cNvPr>
          <p:cNvSpPr txBox="1"/>
          <p:nvPr/>
        </p:nvSpPr>
        <p:spPr>
          <a:xfrm>
            <a:off x="116957" y="1340300"/>
            <a:ext cx="16055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>
                <a:latin typeface="Muli" panose="020B0604020202020204" charset="0"/>
              </a:rPr>
              <a:t>...</a:t>
            </a:r>
          </a:p>
        </p:txBody>
      </p:sp>
      <p:sp>
        <p:nvSpPr>
          <p:cNvPr id="58" name="CaixaDeTexto 57">
            <a:extLst>
              <a:ext uri="{FF2B5EF4-FFF2-40B4-BE49-F238E27FC236}">
                <a16:creationId xmlns:a16="http://schemas.microsoft.com/office/drawing/2014/main" id="{9E0D14F4-B3CB-41E9-8329-3B9AD7791305}"/>
              </a:ext>
            </a:extLst>
          </p:cNvPr>
          <p:cNvSpPr txBox="1"/>
          <p:nvPr/>
        </p:nvSpPr>
        <p:spPr>
          <a:xfrm>
            <a:off x="1864241" y="1208018"/>
            <a:ext cx="1605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>
                <a:latin typeface="Muli" panose="020B0604020202020204" charset="0"/>
              </a:rPr>
              <a:t>...</a:t>
            </a:r>
          </a:p>
          <a:p>
            <a:endParaRPr lang="pt-BR" sz="900" dirty="0">
              <a:latin typeface="Muli" panose="020B0604020202020204" charset="0"/>
            </a:endParaRPr>
          </a:p>
        </p:txBody>
      </p:sp>
      <p:sp>
        <p:nvSpPr>
          <p:cNvPr id="65" name="CaixaDeTexto 64">
            <a:extLst>
              <a:ext uri="{FF2B5EF4-FFF2-40B4-BE49-F238E27FC236}">
                <a16:creationId xmlns:a16="http://schemas.microsoft.com/office/drawing/2014/main" id="{E53E21A1-EE8A-4467-B192-034480FA80FD}"/>
              </a:ext>
            </a:extLst>
          </p:cNvPr>
          <p:cNvSpPr txBox="1"/>
          <p:nvPr/>
        </p:nvSpPr>
        <p:spPr>
          <a:xfrm>
            <a:off x="1864241" y="2783626"/>
            <a:ext cx="160551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>
                <a:latin typeface="Muli" panose="020B0604020202020204" charset="0"/>
              </a:rPr>
              <a:t>1. Talentos</a:t>
            </a:r>
          </a:p>
          <a:p>
            <a:r>
              <a:rPr lang="pt-BR" sz="900" dirty="0">
                <a:latin typeface="Muli" panose="020B0604020202020204" charset="0"/>
              </a:rPr>
              <a:t>2. Valores</a:t>
            </a:r>
          </a:p>
          <a:p>
            <a:r>
              <a:rPr lang="pt-BR" sz="900" dirty="0">
                <a:latin typeface="Muli" panose="020B0604020202020204" charset="0"/>
              </a:rPr>
              <a:t>3. Paixões</a:t>
            </a:r>
          </a:p>
          <a:p>
            <a:endParaRPr lang="pt-BR" sz="900" dirty="0">
              <a:latin typeface="Muli" panose="020B0604020202020204" charset="0"/>
            </a:endParaRPr>
          </a:p>
          <a:p>
            <a:r>
              <a:rPr lang="pt-BR" sz="900" dirty="0">
                <a:latin typeface="Muli" panose="020B0604020202020204" charset="0"/>
              </a:rPr>
              <a:t>Conhecimentos + Experiências</a:t>
            </a:r>
          </a:p>
          <a:p>
            <a:r>
              <a:rPr lang="pt-BR" sz="900" dirty="0">
                <a:latin typeface="Muli" panose="020B0604020202020204" charset="0"/>
              </a:rPr>
              <a:t>Relacionamentos</a:t>
            </a:r>
          </a:p>
        </p:txBody>
      </p:sp>
      <p:sp>
        <p:nvSpPr>
          <p:cNvPr id="67" name="CaixaDeTexto 66">
            <a:extLst>
              <a:ext uri="{FF2B5EF4-FFF2-40B4-BE49-F238E27FC236}">
                <a16:creationId xmlns:a16="http://schemas.microsoft.com/office/drawing/2014/main" id="{50662D43-7DD6-402F-B4EC-457225E866F8}"/>
              </a:ext>
            </a:extLst>
          </p:cNvPr>
          <p:cNvSpPr txBox="1"/>
          <p:nvPr/>
        </p:nvSpPr>
        <p:spPr>
          <a:xfrm>
            <a:off x="116957" y="4220170"/>
            <a:ext cx="16055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>
                <a:latin typeface="Muli" panose="020B0604020202020204" charset="0"/>
              </a:rPr>
              <a:t>...</a:t>
            </a:r>
          </a:p>
        </p:txBody>
      </p:sp>
      <p:sp>
        <p:nvSpPr>
          <p:cNvPr id="68" name="CaixaDeTexto 67">
            <a:extLst>
              <a:ext uri="{FF2B5EF4-FFF2-40B4-BE49-F238E27FC236}">
                <a16:creationId xmlns:a16="http://schemas.microsoft.com/office/drawing/2014/main" id="{774313FE-4422-4C31-91F3-BEE85922289E}"/>
              </a:ext>
            </a:extLst>
          </p:cNvPr>
          <p:cNvSpPr txBox="1"/>
          <p:nvPr/>
        </p:nvSpPr>
        <p:spPr>
          <a:xfrm>
            <a:off x="5534246" y="4330570"/>
            <a:ext cx="16055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>
                <a:latin typeface="Muli" panose="020B0604020202020204" charset="0"/>
              </a:rPr>
              <a:t>...</a:t>
            </a:r>
          </a:p>
        </p:txBody>
      </p:sp>
      <p:sp>
        <p:nvSpPr>
          <p:cNvPr id="69" name="CaixaDeTexto 68">
            <a:extLst>
              <a:ext uri="{FF2B5EF4-FFF2-40B4-BE49-F238E27FC236}">
                <a16:creationId xmlns:a16="http://schemas.microsoft.com/office/drawing/2014/main" id="{80FE3CFA-2871-4B17-BCB4-6E455C5291E4}"/>
              </a:ext>
            </a:extLst>
          </p:cNvPr>
          <p:cNvSpPr txBox="1"/>
          <p:nvPr/>
        </p:nvSpPr>
        <p:spPr>
          <a:xfrm>
            <a:off x="3688936" y="3799959"/>
            <a:ext cx="1760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u="sng" dirty="0">
                <a:latin typeface="Muli" panose="020B0604020202020204" charset="0"/>
              </a:rPr>
              <a:t>Posicionamento</a:t>
            </a:r>
          </a:p>
          <a:p>
            <a:endParaRPr lang="pt-BR" sz="900" b="1" dirty="0">
              <a:latin typeface="Muli" panose="020B0604020202020204" charset="0"/>
            </a:endParaRPr>
          </a:p>
          <a:p>
            <a:r>
              <a:rPr lang="pt-BR" sz="900" b="1" dirty="0">
                <a:latin typeface="Muli" panose="020B0604020202020204" charset="0"/>
              </a:rPr>
              <a:t>...</a:t>
            </a:r>
          </a:p>
          <a:p>
            <a:endParaRPr lang="pt-BR" sz="900" dirty="0">
              <a:latin typeface="Muli" panose="020B0604020202020204" charset="0"/>
            </a:endParaRPr>
          </a:p>
        </p:txBody>
      </p:sp>
      <p:sp>
        <p:nvSpPr>
          <p:cNvPr id="70" name="CaixaDeTexto 69">
            <a:extLst>
              <a:ext uri="{FF2B5EF4-FFF2-40B4-BE49-F238E27FC236}">
                <a16:creationId xmlns:a16="http://schemas.microsoft.com/office/drawing/2014/main" id="{1A7CCA5E-7C48-4BEB-AAF8-18807D056406}"/>
              </a:ext>
            </a:extLst>
          </p:cNvPr>
          <p:cNvSpPr txBox="1"/>
          <p:nvPr/>
        </p:nvSpPr>
        <p:spPr>
          <a:xfrm>
            <a:off x="3667671" y="2368753"/>
            <a:ext cx="1813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b="1" dirty="0">
                <a:latin typeface="Muli" panose="020B0604020202020204" charset="0"/>
              </a:rPr>
              <a:t>Como? Proposta de Valor</a:t>
            </a:r>
          </a:p>
          <a:p>
            <a:endParaRPr lang="pt-BR" sz="900" dirty="0">
              <a:latin typeface="Muli" panose="020B0604020202020204" charset="0"/>
            </a:endParaRPr>
          </a:p>
          <a:p>
            <a:r>
              <a:rPr lang="pt-BR" sz="900" dirty="0">
                <a:latin typeface="Muli" panose="020B0604020202020204" charset="0"/>
              </a:rPr>
              <a:t>...</a:t>
            </a:r>
          </a:p>
          <a:p>
            <a:endParaRPr lang="pt-BR" sz="900" dirty="0">
              <a:latin typeface="Muli" panose="020B0604020202020204" charset="0"/>
            </a:endParaRPr>
          </a:p>
        </p:txBody>
      </p:sp>
      <p:sp>
        <p:nvSpPr>
          <p:cNvPr id="72" name="CaixaDeTexto 71">
            <a:extLst>
              <a:ext uri="{FF2B5EF4-FFF2-40B4-BE49-F238E27FC236}">
                <a16:creationId xmlns:a16="http://schemas.microsoft.com/office/drawing/2014/main" id="{AF83CED0-F0B2-4CE7-AA23-16D53605051E}"/>
              </a:ext>
            </a:extLst>
          </p:cNvPr>
          <p:cNvSpPr txBox="1"/>
          <p:nvPr/>
        </p:nvSpPr>
        <p:spPr>
          <a:xfrm>
            <a:off x="3720836" y="1208018"/>
            <a:ext cx="1728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pt-BR" sz="900" dirty="0">
                <a:latin typeface="Muli" panose="020B0604020202020204" charset="0"/>
              </a:rPr>
              <a:t>7. Propósito</a:t>
            </a:r>
          </a:p>
          <a:p>
            <a:endParaRPr lang="pt-BR" sz="900" dirty="0">
              <a:latin typeface="Muli" panose="020B0604020202020204" charset="0"/>
            </a:endParaRPr>
          </a:p>
          <a:p>
            <a:r>
              <a:rPr lang="pt-BR" sz="900" dirty="0">
                <a:latin typeface="Muli" panose="020B0604020202020204" charset="0"/>
              </a:rPr>
              <a:t>...</a:t>
            </a:r>
          </a:p>
          <a:p>
            <a:endParaRPr lang="pt-BR" sz="900" dirty="0">
              <a:latin typeface="Muli" panose="020B0604020202020204" charset="0"/>
            </a:endParaRPr>
          </a:p>
        </p:txBody>
      </p:sp>
      <p:sp>
        <p:nvSpPr>
          <p:cNvPr id="74" name="CaixaDeTexto 73">
            <a:extLst>
              <a:ext uri="{FF2B5EF4-FFF2-40B4-BE49-F238E27FC236}">
                <a16:creationId xmlns:a16="http://schemas.microsoft.com/office/drawing/2014/main" id="{3D1962A9-8570-4EE2-82FC-B910F39410AB}"/>
              </a:ext>
            </a:extLst>
          </p:cNvPr>
          <p:cNvSpPr txBox="1"/>
          <p:nvPr/>
        </p:nvSpPr>
        <p:spPr>
          <a:xfrm>
            <a:off x="5491714" y="2865190"/>
            <a:ext cx="1813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>
                <a:latin typeface="Muli" panose="020B0604020202020204" charset="0"/>
              </a:rPr>
              <a:t>...</a:t>
            </a:r>
          </a:p>
          <a:p>
            <a:endParaRPr lang="pt-BR" sz="900" dirty="0">
              <a:latin typeface="Muli" panose="020B0604020202020204" charset="0"/>
            </a:endParaRPr>
          </a:p>
        </p:txBody>
      </p:sp>
      <p:sp>
        <p:nvSpPr>
          <p:cNvPr id="76" name="CaixaDeTexto 75">
            <a:extLst>
              <a:ext uri="{FF2B5EF4-FFF2-40B4-BE49-F238E27FC236}">
                <a16:creationId xmlns:a16="http://schemas.microsoft.com/office/drawing/2014/main" id="{DCB98B4C-85C9-49A9-A918-F4FC8FB95E85}"/>
              </a:ext>
            </a:extLst>
          </p:cNvPr>
          <p:cNvSpPr txBox="1"/>
          <p:nvPr/>
        </p:nvSpPr>
        <p:spPr>
          <a:xfrm>
            <a:off x="5462994" y="1190979"/>
            <a:ext cx="18134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>
                <a:latin typeface="Muli" panose="020B0604020202020204" charset="0"/>
              </a:rPr>
              <a:t>4. Visão de Mundo</a:t>
            </a:r>
          </a:p>
          <a:p>
            <a:r>
              <a:rPr lang="pt-BR" sz="900" b="1" dirty="0">
                <a:latin typeface="Muli" panose="020B0604020202020204" charset="0"/>
              </a:rPr>
              <a:t>5. Mensagem</a:t>
            </a:r>
          </a:p>
          <a:p>
            <a:r>
              <a:rPr lang="pt-BR" sz="900" dirty="0">
                <a:latin typeface="Muli" panose="020B0604020202020204" charset="0"/>
              </a:rPr>
              <a:t>6. Legado</a:t>
            </a:r>
          </a:p>
          <a:p>
            <a:endParaRPr lang="pt-BR" sz="900" dirty="0">
              <a:latin typeface="Muli" panose="020B0604020202020204" charset="0"/>
            </a:endParaRPr>
          </a:p>
          <a:p>
            <a:r>
              <a:rPr lang="pt-BR" sz="900" dirty="0">
                <a:latin typeface="Muli" panose="020B0604020202020204" charset="0"/>
              </a:rPr>
              <a:t>...</a:t>
            </a:r>
          </a:p>
          <a:p>
            <a:endParaRPr lang="pt-BR" sz="900" dirty="0">
              <a:latin typeface="Muli" panose="020B0604020202020204" charset="0"/>
            </a:endParaRPr>
          </a:p>
        </p:txBody>
      </p:sp>
      <p:sp>
        <p:nvSpPr>
          <p:cNvPr id="77" name="CaixaDeTexto 76">
            <a:extLst>
              <a:ext uri="{FF2B5EF4-FFF2-40B4-BE49-F238E27FC236}">
                <a16:creationId xmlns:a16="http://schemas.microsoft.com/office/drawing/2014/main" id="{F6EDEDB3-8051-434D-94F5-5C8A337B448A}"/>
              </a:ext>
            </a:extLst>
          </p:cNvPr>
          <p:cNvSpPr txBox="1"/>
          <p:nvPr/>
        </p:nvSpPr>
        <p:spPr>
          <a:xfrm>
            <a:off x="7272404" y="1152907"/>
            <a:ext cx="18134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>
                <a:latin typeface="Muli" panose="020B0604020202020204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4241093065"/>
      </p:ext>
    </p:extLst>
  </p:cSld>
  <p:clrMapOvr>
    <a:masterClrMapping/>
  </p:clrMapOvr>
</p:sld>
</file>

<file path=ppt/theme/theme1.xml><?xml version="1.0" encoding="utf-8"?>
<a:theme xmlns:a="http://schemas.openxmlformats.org/drawingml/2006/main" name="Language Learning App Pitch Deck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9D8CD4"/>
      </a:accent1>
      <a:accent2>
        <a:srgbClr val="FED054"/>
      </a:accent2>
      <a:accent3>
        <a:srgbClr val="E2AB3F"/>
      </a:accent3>
      <a:accent4>
        <a:srgbClr val="E15766"/>
      </a:accent4>
      <a:accent5>
        <a:srgbClr val="89C0DA"/>
      </a:accent5>
      <a:accent6>
        <a:srgbClr val="E277AD"/>
      </a:accent6>
      <a:hlink>
        <a:srgbClr val="FEFEF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1843</TotalTime>
  <Words>273</Words>
  <Application>Microsoft Macintosh PowerPoint</Application>
  <PresentationFormat>Apresentação na tela (16:9)</PresentationFormat>
  <Paragraphs>51</Paragraphs>
  <Slides>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Oswald Regular</vt:lpstr>
      <vt:lpstr>Fonte do Sistema Regular</vt:lpstr>
      <vt:lpstr>Muli</vt:lpstr>
      <vt:lpstr>Arial</vt:lpstr>
      <vt:lpstr>Wingdings</vt:lpstr>
      <vt:lpstr>Language Learning App Pitch Deck by Slidesgo</vt:lpstr>
      <vt:lpstr>Manifesto de integração dos 7 elementos</vt:lpstr>
      <vt:lpstr>Modelo para definir proposta de valor e posicionamento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GoSync</dc:title>
  <dc:creator>Patricia Pecego</dc:creator>
  <cp:lastModifiedBy>Wagner Cassimiro</cp:lastModifiedBy>
  <cp:revision>86</cp:revision>
  <cp:lastPrinted>2020-12-10T18:17:24Z</cp:lastPrinted>
  <dcterms:modified xsi:type="dcterms:W3CDTF">2021-07-15T17:58:27Z</dcterms:modified>
</cp:coreProperties>
</file>