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  <p:sldMasterId id="2147483672" r:id="rId6"/>
  </p:sldMasterIdLst>
  <p:sldIdLst>
    <p:sldId id="262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FFFF"/>
    <a:srgbClr val="123D6A"/>
    <a:srgbClr val="045693"/>
    <a:srgbClr val="137A89"/>
    <a:srgbClr val="2C4475"/>
    <a:srgbClr val="597697"/>
    <a:srgbClr val="AA4D97"/>
    <a:srgbClr val="AC7DA2"/>
    <a:srgbClr val="1A8A95"/>
    <a:srgbClr val="006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71"/>
    <p:restoredTop sz="94694"/>
  </p:normalViewPr>
  <p:slideViewPr>
    <p:cSldViewPr snapToGrid="0">
      <p:cViewPr varScale="1">
        <p:scale>
          <a:sx n="105" d="100"/>
          <a:sy n="105" d="100"/>
        </p:scale>
        <p:origin x="2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5971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2028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4229EA-4723-C622-0B80-BE1235E70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1696B5-58DE-9A53-FB8D-9D31A38EB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CE0878-072C-A9B2-0DFF-C6F3E26D4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FF8221-9ABE-FEEA-4FED-DC037ED15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7760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62B4CB-0541-C336-2640-45D9DA8D8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B7653D-C74E-C4D1-2845-FE8D05D933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1623EE0-EEB2-DB85-BB31-7BA11CF41A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292AF6F-DCB6-90D5-E703-A2E7A3793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4E8FD8F-EB0D-4A2D-ACF0-B291E38D5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263FA96-9D29-42B7-B05E-A948A8F9A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84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1D3B-B1BB-22DA-6726-1A4FAD71F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A49791-132A-C99F-CFE7-F57873D95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450ED1-B1E0-EEDD-C4CC-CCDE4CAC59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E9C1BFE-03B0-6917-544E-85CFFEA531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A04D02-1C1B-BB4D-DD19-A9B43E6D4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05A4AE8-7748-7C2D-96D4-955A709D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95838B6-1C12-288F-DF96-54057DE3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FC8F1E4-FB83-E16F-F045-EF0B1BF94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8745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047A06E-0AF1-BC2E-8EE2-1296B6054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3F78BC0-9765-EBA9-A3E9-DC9482510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ED4F9F0-434D-CFFA-5CD0-55DC04314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43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1B12C4-3185-EE07-72CC-0BFA3966F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471822-49F8-8239-50C5-B286D785D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251C251-5162-E6C5-69BA-4306AFD1C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69C31C-57CE-EDC8-813B-B2D893AAE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1DEEC1-9F46-B445-2417-F8BD1AF96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641CBD-0BA4-6700-01CE-03AB77724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909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CB1EF6-2D1F-3CAF-5E84-588225841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EA91288-5BDC-9C73-942B-C005944FDC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21CE109-949C-6576-BB74-9952969EF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C1329AD-BBB5-FD9A-485A-0AE58C52C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19D776-2CFC-F28F-52B3-0173784A0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A6E934-FAEB-5E03-610C-8ABDBF2EB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6718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5F8110-044F-A081-C0B1-505B00DAC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316C28-A871-011B-CB81-7BB5B4D3D5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196547"/>
            <a:ext cx="10515600" cy="398041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8A6A13-3B3F-9544-7D90-D8E69A6C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05AF64-7698-1021-42C2-84FDC939A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2A9E06-C36B-31A3-217D-6349344A4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185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4DE6F99-6689-09EA-2721-F6661E12F2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C3C4E69-1627-F61E-1AA7-FE4F85159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2BA84B-EDD1-C118-D671-37C6C5830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BA98-C082-EF43-86CD-C40535B1DE01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52370A-E3B2-D335-5DB5-19F3B7F3D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3BB97A-782B-7483-49AF-8CDBDC444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660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E35ADE-8105-5A21-5D8C-C50C885EE9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12D9C22-73F9-FFD6-99B0-DA512DEB26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30D7CB-5AAF-DCCE-AF13-A2C9ADAC53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17867E-0EF9-D6B6-C2E0-3763CF302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80F7AE-203C-6D77-F25C-0935E5A71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8060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BC65E1-AD9F-D239-7365-8AF9328E4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E67352-4F80-2797-B356-2A1FE1023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8959C0-9A02-A8F7-5A8D-DD67BEF3AC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D1BF7D-3E49-4DEE-055A-93943B3B7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703FCB-3A7F-A01F-43BC-E2013443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5497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BD1B68-6C2E-5AAD-8F01-75B457014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E9132C-5E23-869B-77FF-90C667EEC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D3B5E2-6D91-6618-9EED-37F4EF9A2D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4FCE45-1B46-57DB-2CE4-FEB891C6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ABFABF-025A-65B0-CE2D-1667C2477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6627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915CD5-918A-E65B-03FD-4B347973A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1F8F9B-B481-1A60-04D4-F809AFD566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FF548C-2053-855A-CF02-6A7521C47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3BA813-7020-8AB5-35EA-8AAE19FF43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947B175-86CC-2395-E652-18D12D44F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044EC4-7296-B836-4194-C2DF0612F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097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9D1551-0FB1-0C35-733B-2B8B245E7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992559-53E3-7AB5-7068-BAD0CE986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8542B4-1A30-499D-A593-37D9AAEB50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7AE02B7-B86E-1E93-136B-12317ABE89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FC844DC-1803-86F0-1AEC-B4D6AFE414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A2382AA-E9B6-CBD9-0BF0-A7E600AF44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606537E-DCD4-66D3-4E03-84D265F3E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0A5E867-B51B-FBAF-D002-F16CB43DB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486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3B9E0-ADF3-ABBC-C05C-FC3D991A7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99B0719-7EFD-7CDC-92D3-6CE61F39F2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58CD64-0F2E-5E59-DF92-FAE60AB7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3E1E3A-CC5B-D897-9F05-3749FF560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158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2D0D530A-19D6-32A5-6BB5-C802815296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74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4D277D-D2E1-B7A3-A6DC-4E4291A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5036CE-A0A1-E707-7628-86D13472D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7790C7-54DF-9BBE-BFC3-220F9C0EE0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7C1F4A8-1044-7B94-8298-CAB7A8F7BF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072C0DA-388A-1454-EAAA-2B2B09CB8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54E3CE-F3E3-A510-23FB-2591E1928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4856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2E4EC7-95D9-F81A-D057-75262F1DC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71C23A2-566E-58CE-BC0F-52D7313503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708A471-ABA0-5491-5C8B-4606348452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FC151B-6897-A4B3-F9D5-5FCC012E9A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74DF16-197A-96CC-2E0E-2903A19F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5A2BA9-95B4-460E-4BF9-CA748C6A4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6243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A24420-FBC3-EFEC-C79B-2319D07A1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D033DD6-96B0-9BD3-688F-5CE343740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4DBAE9-878D-750B-7EB8-F4E0D0211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EC7AD4-F56A-AA61-EBAB-B160EC080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069C4A-0D61-3B50-0469-E3417AC0B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3564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9854AF1-0DBF-C6C2-5E36-FE62D031D6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8C12B3E-4E6A-06C7-3021-7D2BA2450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39E579-C6C9-D35B-7C28-273B1F2E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E897FF4-8DCC-514C-8BCE-143CD69C04B2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70F545-EBD2-0042-5C2E-3506A5880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53A1AF-07DD-ED5F-C113-DBDB7A2BE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F231EA-CF04-C842-80C0-BD9BBB58A5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1810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CD6044-D384-77DF-1B5B-2456EE8B6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18EF8C3-A722-5F35-0B55-CD52DF152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F2B02D-BCB0-28C8-863A-035756506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B56CAC-C3A5-6B12-8169-1598904FB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985577-B5AF-6380-3459-C6DC3E27B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4443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0FD1A-B239-BD63-644F-B25B1C7F8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FCBCCF-F7AE-B646-EAD8-716B92DF3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0D930D-8331-46D5-99CF-E4E9B9DFD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F91139-A4FF-7C5F-5B10-8C2F4969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F95709-4772-CABF-4840-94169D3D9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9316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8C2FF-0CA5-5810-1881-069BF7726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FE92F0-1927-D113-552E-BF624D867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40CC1D-4E7E-0C5B-AC4B-9C2BC94B9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6DEDCF-BDD3-37D9-04E4-3AFD86425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FBC920-B6D8-738A-4EA4-352F01D49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2228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4975EE-2B78-5363-C10F-0E365955C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ECC8DB-EB20-A429-A35D-2C9E48258E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4A41F5-10E5-A49E-EE6A-6CB6AA631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6CD873E-C0D1-C46B-4F8C-10F46367E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019ADA-F9C0-67C9-146D-349D2F583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A57191-9D98-CEF2-1621-6E609516E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6154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E98EC3-AD63-B764-0992-8D72C0DA6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405712-AAB9-49ED-EDF7-CFDE5F679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E1B62B-754C-07E9-C130-518041F62C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54774F7-4F2D-9DDA-C21A-8D3E178B7B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AA3DAD8-7EFB-A0F1-396D-00D8EB28CC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77BB0F2-5272-0331-F29E-54CAB3ADE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9117C5E-74BD-D3F6-5766-748BD7221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1151461-E9D7-E121-FC18-4439CF458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4297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950B9D-4F44-D886-074C-D0BEA42AB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382CA62-5DCC-A756-EE11-68FCFC3B2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C1481F0-E945-512B-0EB9-2D4693803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002386F-C9BA-7F61-28AF-3228F3DCD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8253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2B82EDC-BF92-3AD4-9B6C-E6424227D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2F5B27D-10CA-FE82-B309-959A6564E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DEFDDF8-65B2-755B-C974-DAEC906A4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7340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9DC07E-8094-1FD2-C30E-B90B3A17B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9E79C8-36E9-C1B7-E1E3-737A8EA66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E58FA0D-7F0D-B62C-0A83-FB6C087ED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EAA722-0A5E-6D29-B159-7A9A4D4B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DB31D8-D1A0-6E77-6813-0801CA97B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6FBC36E-2CF2-C002-81B6-11A16ACAB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9186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319ABF-0AEE-B044-6652-9A0A82A60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2E57D7C-7571-7910-D459-62335BD7B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85BF59-BE31-BBF6-D755-27F62472B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366260-3C8D-A93E-EED2-29C557AD8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779E2C-6D7F-FCFB-0178-B879239AC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F5EF563-2C5C-09C7-E7E0-B2F274D7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2582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436152-904C-194A-2330-0569E8A14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403DA85-521B-2428-50B3-848A21EB9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40491C-2F2D-8B72-075B-666C09A35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982E09-0D8E-624D-E124-3DC18FADE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D6402F-C9C1-4AD4-2EEF-46DC206A2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2515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CDC07F1-1063-C624-EF2C-186F57EBF9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FAAF7D-97FF-EC6B-F4FE-7D5D0BAD5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E9CC4E-7F1B-8C23-C6E0-4F024C9AC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A6892-495F-7F47-9D2E-93407BE026C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3FD0D8-CE06-FAA7-169C-4B530A37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125930-454B-6F7E-8886-F274C2D92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849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FBB8E2-B7B5-6FED-BC30-036A837BC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5BA98-C082-EF43-86CD-C40535B1DE01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DF27C2-C1C0-1AEA-E6BB-9BC916C3C5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69EC50-4D87-F6E2-596E-9E639A7714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2B832-7E55-8C40-82D4-97B3C9F90CEF}" type="slidenum">
              <a:rPr lang="fr-FR" smtClean="0"/>
              <a:t>‹N°›</a:t>
            </a:fld>
            <a:endParaRPr lang="fr-FR"/>
          </a:p>
        </p:txBody>
      </p:sp>
      <p:pic>
        <p:nvPicPr>
          <p:cNvPr id="3" name="Image 2" descr="Une image contenant texte, capture d’écran, Police, Bleu électrique&#10;&#10;Le contenu généré par l’IA peut être incorrect.">
            <a:extLst>
              <a:ext uri="{FF2B5EF4-FFF2-40B4-BE49-F238E27FC236}">
                <a16:creationId xmlns:a16="http://schemas.microsoft.com/office/drawing/2014/main" id="{F0AF7695-2BD2-9DA7-D900-EBC0033998D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257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9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5CD683EE-3A96-09E0-69C7-CE9EE1D82ADE}"/>
              </a:ext>
            </a:extLst>
          </p:cNvPr>
          <p:cNvSpPr txBox="1"/>
          <p:nvPr userDrawn="1"/>
        </p:nvSpPr>
        <p:spPr>
          <a:xfrm>
            <a:off x="1624026" y="3346882"/>
            <a:ext cx="9064995" cy="17133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i="0" kern="1200" dirty="0">
                <a:solidFill>
                  <a:srgbClr val="045693"/>
                </a:solidFill>
                <a:effectLst/>
                <a:latin typeface="+mj-lt"/>
                <a:ea typeface="+mj-ea"/>
                <a:cs typeface="+mj-cs"/>
              </a:rPr>
              <a:t>MERCI POUR VOTRE ATTENTION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E6C2C3-2581-C119-8DDF-E5B7B0AC74F3}"/>
              </a:ext>
            </a:extLst>
          </p:cNvPr>
          <p:cNvSpPr/>
          <p:nvPr userDrawn="1"/>
        </p:nvSpPr>
        <p:spPr>
          <a:xfrm>
            <a:off x="727114" y="634292"/>
            <a:ext cx="10905053" cy="5607882"/>
          </a:xfrm>
          <a:prstGeom prst="rect">
            <a:avLst/>
          </a:prstGeom>
          <a:noFill/>
          <a:ln w="28575">
            <a:solidFill>
              <a:srgbClr val="0456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A4D97"/>
              </a:solidFill>
            </a:endParaRPr>
          </a:p>
        </p:txBody>
      </p:sp>
      <p:pic>
        <p:nvPicPr>
          <p:cNvPr id="4" name="Image 3" descr="Une image contenant texte, capture d’écran, Police, Bleu électrique&#10;&#10;Le contenu généré par l’IA peut être incorrect.">
            <a:extLst>
              <a:ext uri="{FF2B5EF4-FFF2-40B4-BE49-F238E27FC236}">
                <a16:creationId xmlns:a16="http://schemas.microsoft.com/office/drawing/2014/main" id="{722DD6E3-AE48-72AE-4E45-744BBA1DEBB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27114" y="615826"/>
            <a:ext cx="10905053" cy="230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33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D9DA0B-5D80-AFF5-49EB-2A13C2A04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415E176-44C8-6599-85DC-452982919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9DAAB6-6295-BCA9-5B5B-E22BCF0CB8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7A6892-495F-7F47-9D2E-93407BE026C6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9CDDCA5-DAA6-940B-38CB-BF8CB68E47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C3D78C-1A61-C260-3D06-1D2A9515AC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A9FB80-7957-3C45-A474-09E716D853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5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683920-E797-A171-A69B-6A1922849CD6}"/>
              </a:ext>
            </a:extLst>
          </p:cNvPr>
          <p:cNvSpPr txBox="1"/>
          <p:nvPr/>
        </p:nvSpPr>
        <p:spPr>
          <a:xfrm flipH="1">
            <a:off x="0" y="3132441"/>
            <a:ext cx="121920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4800" b="1" i="0" dirty="0">
                <a:solidFill>
                  <a:srgbClr val="04569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TITRE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CE3E352-1EBC-0E67-5195-87F1C2D7FA8D}"/>
              </a:ext>
            </a:extLst>
          </p:cNvPr>
          <p:cNvSpPr txBox="1"/>
          <p:nvPr/>
        </p:nvSpPr>
        <p:spPr>
          <a:xfrm flipH="1">
            <a:off x="0" y="4532804"/>
            <a:ext cx="12192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3200" i="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Auteur</a:t>
            </a:r>
            <a:endParaRPr sz="4000" i="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Arial Unicode MS" panose="020B0604020202020204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533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036A7D59-8BE3-9F92-428A-CBB387499D58}"/>
              </a:ext>
            </a:extLst>
          </p:cNvPr>
          <p:cNvGrpSpPr/>
          <p:nvPr/>
        </p:nvGrpSpPr>
        <p:grpSpPr>
          <a:xfrm>
            <a:off x="0" y="513"/>
            <a:ext cx="12192000" cy="876180"/>
            <a:chOff x="0" y="513"/>
            <a:chExt cx="12192000" cy="87618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B15B44AA-DE93-82DE-F296-F9EBA8879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567" t="10158" r="2229" b="9579"/>
            <a:stretch>
              <a:fillRect/>
            </a:stretch>
          </p:blipFill>
          <p:spPr>
            <a:xfrm>
              <a:off x="0" y="513"/>
              <a:ext cx="12192000" cy="876180"/>
            </a:xfrm>
            <a:prstGeom prst="rect">
              <a:avLst/>
            </a:prstGeom>
          </p:spPr>
        </p:pic>
        <p:pic>
          <p:nvPicPr>
            <p:cNvPr id="13" name="Image 12" descr="Une image contenant symbole, Police, logo, Graphique&#10;&#10;Le contenu généré par l’IA peut être incorrect.">
              <a:extLst>
                <a:ext uri="{FF2B5EF4-FFF2-40B4-BE49-F238E27FC236}">
                  <a16:creationId xmlns:a16="http://schemas.microsoft.com/office/drawing/2014/main" id="{2055429B-96A4-C2B0-583D-FF1A114EF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65005" y="128273"/>
              <a:ext cx="627718" cy="607018"/>
            </a:xfrm>
            <a:prstGeom prst="rect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7D212D12-F504-D89B-3A81-DAA1D8990E14}"/>
              </a:ext>
            </a:extLst>
          </p:cNvPr>
          <p:cNvSpPr txBox="1">
            <a:spLocks/>
          </p:cNvSpPr>
          <p:nvPr/>
        </p:nvSpPr>
        <p:spPr>
          <a:xfrm>
            <a:off x="299277" y="1853"/>
            <a:ext cx="113237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dirty="0">
                <a:solidFill>
                  <a:schemeClr val="bg1"/>
                </a:solidFill>
                <a:latin typeface="Calibri" panose="020F0502020204030204" pitchFamily="34" charset="0"/>
                <a:ea typeface="ＭＳ Ｐゴシック" charset="0"/>
                <a:cs typeface="Calibri" panose="020F0502020204030204" pitchFamily="34" charset="0"/>
              </a:rPr>
              <a:t>DÉCLARATION DE LIENS D'INTÉRÊT AVEC LA PRÉSENTATION</a:t>
            </a:r>
            <a:endParaRPr lang="fr-FR" sz="3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1D5A7B8-79FD-8912-3B42-EEA52535C676}"/>
              </a:ext>
            </a:extLst>
          </p:cNvPr>
          <p:cNvSpPr txBox="1"/>
          <p:nvPr/>
        </p:nvSpPr>
        <p:spPr>
          <a:xfrm>
            <a:off x="846386" y="1792766"/>
            <a:ext cx="1587679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sz="2000" i="0" dirty="0" err="1">
                <a:solidFill>
                  <a:srgbClr val="045693"/>
                </a:solidFill>
                <a:latin typeface="Calibri"/>
                <a:ea typeface="ＭＳ Ｐゴシック"/>
                <a:cs typeface="Calibri"/>
              </a:rPr>
              <a:t>Intervenant</a:t>
            </a:r>
            <a:r>
              <a:rPr sz="2000" i="0" dirty="0">
                <a:solidFill>
                  <a:srgbClr val="AA4D97"/>
                </a:solidFill>
                <a:latin typeface="Calibri"/>
                <a:ea typeface="ＭＳ Ｐゴシック"/>
                <a:cs typeface="Calibri"/>
              </a:rPr>
              <a:t> :</a:t>
            </a:r>
            <a:r>
              <a:rPr lang="fr-FR" sz="2000" dirty="0">
                <a:solidFill>
                  <a:srgbClr val="AA4D97"/>
                </a:solidFill>
                <a:latin typeface="Calibri"/>
                <a:ea typeface="ＭＳ Ｐゴシック"/>
                <a:cs typeface="Calibri"/>
              </a:rPr>
              <a:t> </a:t>
            </a:r>
            <a:endParaRPr lang="fr-FR" sz="2000" i="0" dirty="0">
              <a:solidFill>
                <a:srgbClr val="AA4D97"/>
              </a:solidFill>
              <a:latin typeface="Calibri" panose="020F0502020204030204" pitchFamily="34" charset="0"/>
              <a:ea typeface="ＭＳ Ｐゴシック" charset="0"/>
              <a:cs typeface="Calibri" panose="020F0502020204030204" pitchFamily="34" charset="0"/>
            </a:endParaRPr>
          </a:p>
        </p:txBody>
      </p:sp>
      <p:sp>
        <p:nvSpPr>
          <p:cNvPr id="8" name="Espace réservé du texte 21">
            <a:extLst>
              <a:ext uri="{FF2B5EF4-FFF2-40B4-BE49-F238E27FC236}">
                <a16:creationId xmlns:a16="http://schemas.microsoft.com/office/drawing/2014/main" id="{F78FF87D-96FB-061E-265A-59E740620594}"/>
              </a:ext>
            </a:extLst>
          </p:cNvPr>
          <p:cNvSpPr txBox="1">
            <a:spLocks/>
          </p:cNvSpPr>
          <p:nvPr/>
        </p:nvSpPr>
        <p:spPr bwMode="auto">
          <a:xfrm>
            <a:off x="874633" y="2365196"/>
            <a:ext cx="7772400" cy="375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sz="2000" dirty="0">
                <a:solidFill>
                  <a:srgbClr val="045693"/>
                </a:solidFill>
                <a:latin typeface="Calibri"/>
                <a:ea typeface="ＭＳ Ｐゴシック"/>
                <a:cs typeface="Calibri"/>
              </a:rPr>
              <a:t>☑ Je </a:t>
            </a:r>
            <a:r>
              <a:rPr sz="2000" dirty="0" err="1">
                <a:solidFill>
                  <a:srgbClr val="045693"/>
                </a:solidFill>
                <a:latin typeface="Calibri"/>
                <a:ea typeface="ＭＳ Ｐゴシック"/>
                <a:cs typeface="Calibri"/>
              </a:rPr>
              <a:t>n’ai</a:t>
            </a:r>
            <a:r>
              <a:rPr sz="2000" dirty="0">
                <a:solidFill>
                  <a:srgbClr val="045693"/>
                </a:solidFill>
                <a:latin typeface="Calibri"/>
                <a:ea typeface="ＭＳ Ｐゴシック"/>
                <a:cs typeface="Calibri"/>
              </a:rPr>
              <a:t> </a:t>
            </a:r>
            <a:r>
              <a:rPr sz="2000" dirty="0" err="1">
                <a:solidFill>
                  <a:srgbClr val="045693"/>
                </a:solidFill>
                <a:latin typeface="Calibri"/>
                <a:ea typeface="ＭＳ Ｐゴシック"/>
                <a:cs typeface="Calibri"/>
              </a:rPr>
              <a:t>aucun</a:t>
            </a:r>
            <a:r>
              <a:rPr sz="2000" dirty="0">
                <a:solidFill>
                  <a:srgbClr val="045693"/>
                </a:solidFill>
                <a:latin typeface="Calibri"/>
                <a:ea typeface="ＭＳ Ｐゴシック"/>
                <a:cs typeface="Calibri"/>
              </a:rPr>
              <a:t> lien </a:t>
            </a:r>
            <a:r>
              <a:rPr sz="2000" dirty="0" err="1">
                <a:solidFill>
                  <a:srgbClr val="045693"/>
                </a:solidFill>
                <a:latin typeface="Calibri"/>
                <a:ea typeface="ＭＳ Ｐゴシック"/>
                <a:cs typeface="Calibri"/>
              </a:rPr>
              <a:t>d’intérêt</a:t>
            </a:r>
            <a:endParaRPr lang="fr-FR" sz="2000" dirty="0">
              <a:solidFill>
                <a:srgbClr val="045693"/>
              </a:solidFill>
              <a:latin typeface="Calibri"/>
              <a:ea typeface="ＭＳ Ｐゴシック"/>
              <a:cs typeface="Calibri"/>
            </a:endParaRPr>
          </a:p>
          <a:p>
            <a:pPr marL="0" indent="0">
              <a:buNone/>
              <a:defRPr/>
            </a:pPr>
            <a:endParaRPr sz="2000" dirty="0">
              <a:solidFill>
                <a:srgbClr val="AA4D97"/>
              </a:solidFill>
              <a:ea typeface="ＭＳ Ｐゴシック" charset="0"/>
            </a:endParaRPr>
          </a:p>
          <a:p>
            <a:pPr marL="0" indent="0">
              <a:buNone/>
              <a:defRPr/>
            </a:pPr>
            <a:endParaRPr sz="2000" dirty="0">
              <a:solidFill>
                <a:srgbClr val="AA4D97"/>
              </a:solidFill>
              <a:ea typeface="ＭＳ Ｐゴシック" charset="0"/>
            </a:endParaRPr>
          </a:p>
          <a:p>
            <a:pPr marL="0" indent="0">
              <a:buNone/>
              <a:defRPr/>
            </a:pPr>
            <a:endParaRPr sz="2000" dirty="0">
              <a:solidFill>
                <a:srgbClr val="AA4D97"/>
              </a:solidFill>
              <a:ea typeface="ＭＳ Ｐゴシック" charset="0"/>
            </a:endParaRPr>
          </a:p>
          <a:p>
            <a:pPr marL="0" indent="0">
              <a:buNone/>
              <a:defRPr/>
            </a:pPr>
            <a:endParaRPr sz="2000" dirty="0">
              <a:solidFill>
                <a:srgbClr val="AA4D97"/>
              </a:solidFill>
              <a:ea typeface="ＭＳ Ｐゴシック" charset="0"/>
            </a:endParaRPr>
          </a:p>
          <a:p>
            <a:pPr marL="0" indent="0">
              <a:buNone/>
            </a:pPr>
            <a:endParaRPr sz="2000" dirty="0">
              <a:solidFill>
                <a:srgbClr val="AA4D97"/>
              </a:solidFill>
              <a:ea typeface="ＭＳ Ｐゴシック" charset="0"/>
            </a:endParaRPr>
          </a:p>
          <a:p>
            <a:pPr marL="0" indent="0">
              <a:buNone/>
              <a:defRPr/>
            </a:pPr>
            <a:endParaRPr sz="2000" dirty="0">
              <a:solidFill>
                <a:srgbClr val="AA4D97"/>
              </a:solidFill>
              <a:ea typeface="ＭＳ Ｐゴシック" charset="0"/>
            </a:endParaRPr>
          </a:p>
          <a:p>
            <a:pPr marL="0" indent="0">
              <a:buNone/>
              <a:defRPr/>
            </a:pPr>
            <a:endParaRPr sz="2000" dirty="0">
              <a:solidFill>
                <a:srgbClr val="AA4D97"/>
              </a:solidFill>
              <a:ea typeface="ＭＳ Ｐゴシック" charset="0"/>
            </a:endParaRPr>
          </a:p>
          <a:p>
            <a:pPr marL="0" indent="0">
              <a:buNone/>
            </a:pPr>
            <a:endParaRPr sz="2000" dirty="0">
              <a:solidFill>
                <a:srgbClr val="AA4D97"/>
              </a:solidFill>
              <a:ea typeface="ＭＳ Ｐゴシック" charset="0"/>
            </a:endParaRPr>
          </a:p>
          <a:p>
            <a:pPr marL="0" indent="0">
              <a:buNone/>
            </a:pPr>
            <a:endParaRPr sz="2000" dirty="0">
              <a:solidFill>
                <a:srgbClr val="AA4D97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484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DEB912BC-855F-290B-F07F-5AB9FAD71C4E}"/>
              </a:ext>
            </a:extLst>
          </p:cNvPr>
          <p:cNvGrpSpPr/>
          <p:nvPr/>
        </p:nvGrpSpPr>
        <p:grpSpPr>
          <a:xfrm>
            <a:off x="0" y="513"/>
            <a:ext cx="12192000" cy="876180"/>
            <a:chOff x="0" y="513"/>
            <a:chExt cx="12192000" cy="876180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44A08FB-D0D1-0227-DB3B-353EFA953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567" t="10158" r="2229" b="9579"/>
            <a:stretch>
              <a:fillRect/>
            </a:stretch>
          </p:blipFill>
          <p:spPr>
            <a:xfrm>
              <a:off x="0" y="513"/>
              <a:ext cx="12192000" cy="876180"/>
            </a:xfrm>
            <a:prstGeom prst="rect">
              <a:avLst/>
            </a:prstGeom>
          </p:spPr>
        </p:pic>
        <p:pic>
          <p:nvPicPr>
            <p:cNvPr id="9" name="Image 8" descr="Une image contenant symbole, Police, logo, Graphique&#10;&#10;Le contenu généré par l’IA peut être incorrect.">
              <a:extLst>
                <a:ext uri="{FF2B5EF4-FFF2-40B4-BE49-F238E27FC236}">
                  <a16:creationId xmlns:a16="http://schemas.microsoft.com/office/drawing/2014/main" id="{34ED851B-1E45-6F47-08CB-436F8FE57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65005" y="128273"/>
              <a:ext cx="627718" cy="607018"/>
            </a:xfrm>
            <a:prstGeom prst="rect">
              <a:avLst/>
            </a:prstGeom>
          </p:spPr>
        </p:pic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7D212D12-F504-D89B-3A81-DAA1D8990E14}"/>
              </a:ext>
            </a:extLst>
          </p:cNvPr>
          <p:cNvSpPr txBox="1">
            <a:spLocks/>
          </p:cNvSpPr>
          <p:nvPr/>
        </p:nvSpPr>
        <p:spPr>
          <a:xfrm>
            <a:off x="299277" y="1853"/>
            <a:ext cx="113237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000" dirty="0">
                <a:solidFill>
                  <a:schemeClr val="bg1"/>
                </a:solidFill>
                <a:latin typeface="Calibri"/>
                <a:ea typeface="ＭＳ Ｐゴシック"/>
                <a:cs typeface="Calibri"/>
              </a:rPr>
              <a:t>TITRE</a:t>
            </a:r>
            <a:endParaRPr sz="3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78F8AB-F8E6-29B5-7A8A-1168EA65D891}"/>
              </a:ext>
            </a:extLst>
          </p:cNvPr>
          <p:cNvSpPr txBox="1"/>
          <p:nvPr/>
        </p:nvSpPr>
        <p:spPr>
          <a:xfrm flipH="1">
            <a:off x="299276" y="946855"/>
            <a:ext cx="11892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i="0" dirty="0">
                <a:solidFill>
                  <a:srgbClr val="137A89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Sous-titre</a:t>
            </a:r>
            <a:endParaRPr sz="3200" b="1" i="0" dirty="0">
              <a:solidFill>
                <a:srgbClr val="137A89"/>
              </a:solidFill>
              <a:latin typeface="Calibri" panose="020F0502020204030204" pitchFamily="34" charset="0"/>
              <a:ea typeface="Arial Unicode MS" panose="020B0604020202020204" pitchFamily="34" charset="-128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48DED10-6FC6-4322-837F-3C4AE634D88B}"/>
              </a:ext>
            </a:extLst>
          </p:cNvPr>
          <p:cNvSpPr txBox="1"/>
          <p:nvPr/>
        </p:nvSpPr>
        <p:spPr>
          <a:xfrm flipH="1">
            <a:off x="299276" y="1496253"/>
            <a:ext cx="11892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0" dirty="0">
                <a:solidFill>
                  <a:srgbClr val="045693"/>
                </a:solidFill>
                <a:latin typeface="Calibri" panose="020F0502020204030204" pitchFamily="34" charset="0"/>
                <a:ea typeface="Arial Unicode MS" panose="020B0604020202020204" pitchFamily="34" charset="-128"/>
                <a:cs typeface="Calibri" panose="020F0502020204030204" pitchFamily="34" charset="0"/>
              </a:rPr>
              <a:t>Texte</a:t>
            </a:r>
            <a:endParaRPr sz="2400" b="1" i="0" dirty="0">
              <a:solidFill>
                <a:srgbClr val="045693"/>
              </a:solidFill>
              <a:latin typeface="Calibri" panose="020F0502020204030204" pitchFamily="34" charset="0"/>
              <a:ea typeface="Arial Unicode MS" panose="020B0604020202020204" pitchFamily="34" charset="-128"/>
              <a:cs typeface="Calibri" panose="020F0502020204030204" pitchFamily="34" charset="0"/>
            </a:endParaRP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53348FC7-B835-BB37-4C66-B9DC2D7A7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0247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2453971-6D0F-4E5B-52AD-DD3ADFA6AB93}"/>
              </a:ext>
            </a:extLst>
          </p:cNvPr>
          <p:cNvSpPr/>
          <p:nvPr/>
        </p:nvSpPr>
        <p:spPr>
          <a:xfrm>
            <a:off x="0" y="5788150"/>
            <a:ext cx="12192000" cy="1069850"/>
          </a:xfrm>
          <a:prstGeom prst="rect">
            <a:avLst/>
          </a:prstGeom>
          <a:solidFill>
            <a:srgbClr val="123D6A"/>
          </a:solidFill>
          <a:ln>
            <a:solidFill>
              <a:srgbClr val="123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79B0B33-4B52-9E08-5F0D-DC9A298834B9}"/>
              </a:ext>
            </a:extLst>
          </p:cNvPr>
          <p:cNvSpPr txBox="1"/>
          <p:nvPr/>
        </p:nvSpPr>
        <p:spPr>
          <a:xfrm>
            <a:off x="1914771" y="3200400"/>
            <a:ext cx="836245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 dirty="0">
                <a:solidFill>
                  <a:srgbClr val="045693"/>
                </a:solidFill>
              </a:rPr>
              <a:t>MERCI POUR VOTRE ATTENTION</a:t>
            </a:r>
            <a:endParaRPr lang="fr-FR" dirty="0">
              <a:solidFill>
                <a:srgbClr val="045693"/>
              </a:solidFill>
              <a:ea typeface="Calibri" panose="020F0502020204030204"/>
              <a:cs typeface="Calibri" panose="020F0502020204030204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6E5E066-30FF-F277-333B-DFB5F5D9A3C0}"/>
              </a:ext>
            </a:extLst>
          </p:cNvPr>
          <p:cNvGrpSpPr/>
          <p:nvPr/>
        </p:nvGrpSpPr>
        <p:grpSpPr>
          <a:xfrm>
            <a:off x="1033898" y="5946645"/>
            <a:ext cx="10124204" cy="771148"/>
            <a:chOff x="296283" y="5891781"/>
            <a:chExt cx="10124204" cy="77114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D73AF8F-10CF-5165-9E1C-B51E5F38F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7662" t="65790"/>
            <a:stretch>
              <a:fillRect/>
            </a:stretch>
          </p:blipFill>
          <p:spPr>
            <a:xfrm>
              <a:off x="7933311" y="6028943"/>
              <a:ext cx="2487176" cy="633986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A6054F2-B97A-4CD9-4715-8380A5D06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65132"/>
            <a:stretch>
              <a:fillRect/>
            </a:stretch>
          </p:blipFill>
          <p:spPr>
            <a:xfrm>
              <a:off x="296283" y="5891781"/>
              <a:ext cx="3989840" cy="646178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8A92EF0-E67D-E2D8-68EC-C3B0E8EB6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35856" b="36019"/>
            <a:stretch>
              <a:fillRect/>
            </a:stretch>
          </p:blipFill>
          <p:spPr>
            <a:xfrm>
              <a:off x="4101080" y="6016751"/>
              <a:ext cx="3989840" cy="5212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52655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Personnalisé 1">
      <a:dk1>
        <a:srgbClr val="006174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0EF2424AD40745AA174EF73D06345D" ma:contentTypeVersion="12" ma:contentTypeDescription="Crée un document." ma:contentTypeScope="" ma:versionID="08a40c6c451661eb8db3349bba30d39e">
  <xsd:schema xmlns:xsd="http://www.w3.org/2001/XMLSchema" xmlns:xs="http://www.w3.org/2001/XMLSchema" xmlns:p="http://schemas.microsoft.com/office/2006/metadata/properties" xmlns:ns2="6d8665bb-c7c3-4887-a481-c511af1b56e5" xmlns:ns3="02ce5163-0b9e-430e-ad89-f12fc571997e" targetNamespace="http://schemas.microsoft.com/office/2006/metadata/properties" ma:root="true" ma:fieldsID="4c2fdde707785565601b4fc193f3ea97" ns2:_="" ns3:_="">
    <xsd:import namespace="6d8665bb-c7c3-4887-a481-c511af1b56e5"/>
    <xsd:import namespace="02ce5163-0b9e-430e-ad89-f12fc57199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8665bb-c7c3-4887-a481-c511af1b56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e09ec1c2-07e8-4341-8423-0685889df3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ce5163-0b9e-430e-ad89-f12fc571997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8665bb-c7c3-4887-a481-c511af1b56e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588D6AC-A21C-41F0-A839-D620520E1D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1E48E5-E775-4499-9A96-2CB7A0FE08E9}">
  <ds:schemaRefs>
    <ds:schemaRef ds:uri="02ce5163-0b9e-430e-ad89-f12fc571997e"/>
    <ds:schemaRef ds:uri="6d8665bb-c7c3-4887-a481-c511af1b56e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2475A4C-D5D2-42C5-8DB6-D2DBA1457BE8}">
  <ds:schemaRefs>
    <ds:schemaRef ds:uri="6d8665bb-c7c3-4887-a481-c511af1b56e5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24</Words>
  <Application>Microsoft Office PowerPoint</Application>
  <PresentationFormat>Grand écran</PresentationFormat>
  <Paragraphs>16</Paragraphs>
  <Slides>4</Slides>
  <Notes>0</Notes>
  <HiddenSlides>1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4</vt:i4>
      </vt:variant>
    </vt:vector>
  </HeadingPairs>
  <TitlesOfParts>
    <vt:vector size="13" baseType="lpstr">
      <vt:lpstr>ＭＳ Ｐゴシック</vt:lpstr>
      <vt:lpstr>Aptos</vt:lpstr>
      <vt:lpstr>Aptos Display</vt:lpstr>
      <vt:lpstr>Arial</vt:lpstr>
      <vt:lpstr>Calibri</vt:lpstr>
      <vt:lpstr>Calibri Light</vt:lpstr>
      <vt:lpstr>Thème Office</vt:lpstr>
      <vt:lpstr>Conception personnalisée</vt:lpstr>
      <vt:lpstr>1_Conception personnalisée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Elodie LEROUX;OpenTBS 1.10.7</dc:creator>
  <cp:lastModifiedBy>Caroline BONDY</cp:lastModifiedBy>
  <cp:revision>15</cp:revision>
  <dcterms:created xsi:type="dcterms:W3CDTF">2023-11-21T14:34:19Z</dcterms:created>
  <dcterms:modified xsi:type="dcterms:W3CDTF">2026-03-18T14:18:55Z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0x010100A80EF2424AD40745AA174EF73D06345D</vt:lpwstr>
  </property>
  <property fmtid="{D5CDD505-2E9C-101B-9397-08002B2CF9AE}" pid="3" name="MediaServiceImageTags">
    <vt:lpwstr/>
  </property>
</Properties>
</file>