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CF98"/>
    <a:srgbClr val="F5A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47" y="3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0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8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0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2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3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9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5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5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0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3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124E5-FCE6-4977-82B2-AA253FC05C2E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B8983-E3B5-4A71-8A4B-B8889819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837234" y="101406"/>
            <a:ext cx="2215661" cy="1388158"/>
          </a:xfrm>
          <a:prstGeom prst="ellipse">
            <a:avLst/>
          </a:prstGeom>
          <a:solidFill>
            <a:srgbClr val="E4C67C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66"/>
                </a:solidFill>
              </a:rPr>
              <a:t>BRANDI MONTS</a:t>
            </a:r>
          </a:p>
          <a:p>
            <a:pPr algn="ctr"/>
            <a:r>
              <a:rPr lang="en-US" sz="1600" dirty="0" smtClean="0">
                <a:solidFill>
                  <a:srgbClr val="000066"/>
                </a:solidFill>
              </a:rPr>
              <a:t>Executive Director</a:t>
            </a:r>
          </a:p>
        </p:txBody>
      </p:sp>
      <p:sp>
        <p:nvSpPr>
          <p:cNvPr id="3" name="Oval 2"/>
          <p:cNvSpPr/>
          <p:nvPr/>
        </p:nvSpPr>
        <p:spPr>
          <a:xfrm>
            <a:off x="1001351" y="1620177"/>
            <a:ext cx="2215661" cy="1388158"/>
          </a:xfrm>
          <a:prstGeom prst="ellipse">
            <a:avLst/>
          </a:prstGeom>
          <a:solidFill>
            <a:srgbClr val="F5A66B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Unfilled</a:t>
            </a:r>
            <a:endParaRPr lang="en-US" sz="1400" dirty="0" smtClean="0">
              <a:solidFill>
                <a:srgbClr val="00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728740" y="1620177"/>
            <a:ext cx="2215661" cy="1388158"/>
          </a:xfrm>
          <a:prstGeom prst="ellipse">
            <a:avLst/>
          </a:prstGeom>
          <a:solidFill>
            <a:srgbClr val="F5A66B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66"/>
                </a:solidFill>
              </a:rPr>
              <a:t>Christie Chiles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Communications &amp; Admin Lead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COM 1</a:t>
            </a:r>
          </a:p>
        </p:txBody>
      </p:sp>
      <p:sp>
        <p:nvSpPr>
          <p:cNvPr id="5" name="Oval 4"/>
          <p:cNvSpPr/>
          <p:nvPr/>
        </p:nvSpPr>
        <p:spPr>
          <a:xfrm>
            <a:off x="6194203" y="1620177"/>
            <a:ext cx="2215661" cy="1388158"/>
          </a:xfrm>
          <a:prstGeom prst="ellipse">
            <a:avLst/>
          </a:prstGeom>
          <a:solidFill>
            <a:srgbClr val="F5A66B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66"/>
                </a:solidFill>
              </a:rPr>
              <a:t>EMILY ROGERS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Public Policy Director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COM 4</a:t>
            </a:r>
          </a:p>
        </p:txBody>
      </p:sp>
      <p:sp>
        <p:nvSpPr>
          <p:cNvPr id="6" name="Oval 5"/>
          <p:cNvSpPr/>
          <p:nvPr/>
        </p:nvSpPr>
        <p:spPr>
          <a:xfrm>
            <a:off x="3505382" y="1584814"/>
            <a:ext cx="2215661" cy="1388158"/>
          </a:xfrm>
          <a:prstGeom prst="ellipse">
            <a:avLst/>
          </a:prstGeom>
          <a:solidFill>
            <a:srgbClr val="F5A66B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66"/>
                </a:solidFill>
              </a:rPr>
              <a:t>BRIAN DAHL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State Plan Director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COM 5</a:t>
            </a:r>
          </a:p>
        </p:txBody>
      </p:sp>
      <p:sp>
        <p:nvSpPr>
          <p:cNvPr id="7" name="Oval 6"/>
          <p:cNvSpPr/>
          <p:nvPr/>
        </p:nvSpPr>
        <p:spPr>
          <a:xfrm>
            <a:off x="5213288" y="3419401"/>
            <a:ext cx="2215661" cy="1388158"/>
          </a:xfrm>
          <a:prstGeom prst="ellipse">
            <a:avLst/>
          </a:prstGeom>
          <a:solidFill>
            <a:srgbClr val="91CF98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66"/>
                </a:solidFill>
              </a:rPr>
              <a:t>PHILLIP RASMUSSEN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Office Assistant</a:t>
            </a:r>
          </a:p>
          <a:p>
            <a:pPr algn="ctr"/>
            <a:r>
              <a:rPr lang="en-US" sz="1400" dirty="0">
                <a:solidFill>
                  <a:srgbClr val="000066"/>
                </a:solidFill>
              </a:rPr>
              <a:t>O</a:t>
            </a:r>
            <a:r>
              <a:rPr lang="en-US" sz="1400" dirty="0" smtClean="0">
                <a:solidFill>
                  <a:srgbClr val="000066"/>
                </a:solidFill>
              </a:rPr>
              <a:t>A </a:t>
            </a:r>
            <a:r>
              <a:rPr lang="en-US" sz="1400" dirty="0">
                <a:solidFill>
                  <a:srgbClr val="000066"/>
                </a:solidFill>
              </a:rPr>
              <a:t>1</a:t>
            </a:r>
            <a:endParaRPr lang="en-US" sz="1400" b="1" dirty="0" smtClean="0">
              <a:solidFill>
                <a:srgbClr val="000066"/>
              </a:solidFill>
            </a:endParaRPr>
          </a:p>
          <a:p>
            <a:pPr algn="ctr"/>
            <a:endParaRPr lang="en-US" sz="1400" dirty="0" smtClean="0">
              <a:solidFill>
                <a:srgbClr val="000066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797476" y="3419401"/>
            <a:ext cx="2215661" cy="1388158"/>
          </a:xfrm>
          <a:prstGeom prst="ellipse">
            <a:avLst/>
          </a:prstGeom>
          <a:solidFill>
            <a:srgbClr val="91CF98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66"/>
                </a:solidFill>
              </a:rPr>
              <a:t>KEVIN VARGAS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Contracts &amp; State Plan Coordinator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COM 3</a:t>
            </a:r>
          </a:p>
        </p:txBody>
      </p:sp>
      <p:sp>
        <p:nvSpPr>
          <p:cNvPr id="9" name="Oval 8"/>
          <p:cNvSpPr/>
          <p:nvPr/>
        </p:nvSpPr>
        <p:spPr>
          <a:xfrm>
            <a:off x="3505382" y="4475430"/>
            <a:ext cx="2215661" cy="1388158"/>
          </a:xfrm>
          <a:prstGeom prst="ellipse">
            <a:avLst/>
          </a:prstGeom>
          <a:solidFill>
            <a:srgbClr val="91CF98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66"/>
                </a:solidFill>
              </a:rPr>
              <a:t>LINDA WEST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Membership Coordinator</a:t>
            </a:r>
          </a:p>
          <a:p>
            <a:pPr algn="ctr"/>
            <a:r>
              <a:rPr lang="en-US" sz="1400" dirty="0" smtClean="0">
                <a:solidFill>
                  <a:srgbClr val="000066"/>
                </a:solidFill>
              </a:rPr>
              <a:t>COM 2</a:t>
            </a:r>
          </a:p>
        </p:txBody>
      </p:sp>
      <p:sp>
        <p:nvSpPr>
          <p:cNvPr id="10" name="Right Arrow 9"/>
          <p:cNvSpPr/>
          <p:nvPr/>
        </p:nvSpPr>
        <p:spPr>
          <a:xfrm rot="5400000">
            <a:off x="3861981" y="3535735"/>
            <a:ext cx="1502457" cy="376933"/>
          </a:xfrm>
          <a:prstGeom prst="rightArrow">
            <a:avLst>
              <a:gd name="adj1" fmla="val 50000"/>
              <a:gd name="adj2" fmla="val 45905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7360883">
            <a:off x="3324604" y="3016528"/>
            <a:ext cx="848433" cy="376933"/>
          </a:xfrm>
          <a:prstGeom prst="rightArrow">
            <a:avLst>
              <a:gd name="adj1" fmla="val 50000"/>
              <a:gd name="adj2" fmla="val 45905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3573912">
            <a:off x="5073723" y="3007721"/>
            <a:ext cx="848433" cy="376933"/>
          </a:xfrm>
          <a:prstGeom prst="rightArrow">
            <a:avLst>
              <a:gd name="adj1" fmla="val 47439"/>
              <a:gd name="adj2" fmla="val 45905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7360883">
            <a:off x="5062402" y="1333300"/>
            <a:ext cx="359625" cy="376933"/>
          </a:xfrm>
          <a:prstGeom prst="rightArrow">
            <a:avLst>
              <a:gd name="adj1" fmla="val 50000"/>
              <a:gd name="adj2" fmla="val 45905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4070302">
            <a:off x="6519838" y="1328136"/>
            <a:ext cx="407284" cy="376933"/>
          </a:xfrm>
          <a:prstGeom prst="rightArrow">
            <a:avLst>
              <a:gd name="adj1" fmla="val 50000"/>
              <a:gd name="adj2" fmla="val 45905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9723837">
            <a:off x="2415342" y="1074289"/>
            <a:ext cx="2508140" cy="376933"/>
          </a:xfrm>
          <a:prstGeom prst="rightArrow">
            <a:avLst>
              <a:gd name="adj1" fmla="val 50000"/>
              <a:gd name="adj2" fmla="val 45905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163305">
            <a:off x="6967585" y="1093009"/>
            <a:ext cx="2462418" cy="376933"/>
          </a:xfrm>
          <a:prstGeom prst="rightArrow">
            <a:avLst>
              <a:gd name="adj1" fmla="val 47439"/>
              <a:gd name="adj2" fmla="val 45905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115541" y="4151592"/>
            <a:ext cx="3463260" cy="101791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DD COUNCIL ORGANIZATION CHART 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April 16, 2024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689" y="5492004"/>
            <a:ext cx="4722112" cy="91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96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56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Washington State Department of Commerce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Dahl, Brian (DDC)</dc:creator>
  <cp:lastModifiedBy>Chiles, Christie (DDC)</cp:lastModifiedBy>
  <cp:revision>9</cp:revision>
  <dcterms:created xsi:type="dcterms:W3CDTF">2023-11-02T16:08:33Z</dcterms:created>
  <dcterms:modified xsi:type="dcterms:W3CDTF">2024-04-12T23:21:06Z</dcterms:modified>
</cp:coreProperties>
</file>