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4" r:id="rId3"/>
    <p:sldId id="295" r:id="rId4"/>
    <p:sldId id="280" r:id="rId5"/>
    <p:sldId id="288" r:id="rId6"/>
    <p:sldId id="296" r:id="rId7"/>
    <p:sldId id="298" r:id="rId8"/>
    <p:sldId id="299" r:id="rId9"/>
    <p:sldId id="300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EFA586-EA1E-48E9-A3C4-70A0F47B64BF}">
          <p14:sldIdLst>
            <p14:sldId id="256"/>
          </p14:sldIdLst>
        </p14:section>
        <p14:section name="Untitled Section" id="{146F0936-22F0-4A2B-B600-AE7CC9AD7749}">
          <p14:sldIdLst>
            <p14:sldId id="294"/>
            <p14:sldId id="295"/>
            <p14:sldId id="280"/>
            <p14:sldId id="288"/>
            <p14:sldId id="296"/>
            <p14:sldId id="298"/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050" autoAdjust="0"/>
  </p:normalViewPr>
  <p:slideViewPr>
    <p:cSldViewPr snapToGrid="0">
      <p:cViewPr varScale="1">
        <p:scale>
          <a:sx n="92" d="100"/>
          <a:sy n="92" d="100"/>
        </p:scale>
        <p:origin x="101" y="2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189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4/19/2018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52EC63-FC93-44B4-9BA1-E148D93D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87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4/19/2018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140DDF-DCA8-4427-9702-A0F212B9F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6830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This is the first slide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0DDF-DCA8-4427-9702-A0F212B9F220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6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0DDF-DCA8-4427-9702-A0F212B9F220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6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0DDF-DCA8-4427-9702-A0F212B9F220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4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2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51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111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468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007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6768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1081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38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69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6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5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3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6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4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4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7059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9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1697009"/>
          </a:xfrm>
        </p:spPr>
        <p:txBody>
          <a:bodyPr/>
          <a:lstStyle/>
          <a:p>
            <a:r>
              <a:rPr lang="en-US" dirty="0" smtClean="0"/>
              <a:t>All of Our Voices make a Difference!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3367034"/>
            <a:ext cx="8825658" cy="861420"/>
          </a:xfrm>
        </p:spPr>
        <p:txBody>
          <a:bodyPr>
            <a:noAutofit/>
          </a:bodyPr>
          <a:lstStyle/>
          <a:p>
            <a:r>
              <a:rPr lang="en-US" sz="3200" dirty="0" smtClean="0"/>
              <a:t>Washington, DC Public Policy Seminar </a:t>
            </a:r>
            <a:r>
              <a:rPr lang="en-US" sz="3200" dirty="0" smtClean="0"/>
              <a:t>2024</a:t>
            </a:r>
            <a:endParaRPr lang="en-US" sz="3200" dirty="0" smtClean="0"/>
          </a:p>
          <a:p>
            <a:r>
              <a:rPr lang="en-US" sz="2400" dirty="0" smtClean="0"/>
              <a:t>Sent By the Council:  Brandi Monts, Emily Rogers, Melanie Cates, Melanie Baker, Sydney </a:t>
            </a:r>
            <a:r>
              <a:rPr lang="en-US" sz="2400" dirty="0" err="1" smtClean="0"/>
              <a:t>KrebSBACH</a:t>
            </a:r>
            <a:r>
              <a:rPr lang="en-US" sz="2400" dirty="0" smtClean="0"/>
              <a:t> AND SANDI GRUBERG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42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the issues that were discussed during the Disability Policy Seminar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1"/>
            <a:ext cx="4825158" cy="25420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Voting</a:t>
            </a:r>
          </a:p>
          <a:p>
            <a:r>
              <a:rPr lang="en-US" sz="2800" dirty="0" smtClean="0"/>
              <a:t>Autism Cares</a:t>
            </a:r>
          </a:p>
          <a:p>
            <a:r>
              <a:rPr lang="en-US" sz="2800" dirty="0" smtClean="0"/>
              <a:t>Community Living</a:t>
            </a:r>
          </a:p>
          <a:p>
            <a:r>
              <a:rPr lang="en-US" sz="2800" dirty="0" smtClean="0"/>
              <a:t>Criminal Legal</a:t>
            </a:r>
          </a:p>
          <a:p>
            <a:endParaRPr lang="en-US" sz="2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2542079"/>
          </a:xfrm>
        </p:spPr>
        <p:txBody>
          <a:bodyPr>
            <a:noAutofit/>
          </a:bodyPr>
          <a:lstStyle/>
          <a:p>
            <a:r>
              <a:rPr lang="en-US" sz="2800" dirty="0" smtClean="0"/>
              <a:t>Social Security/SSI</a:t>
            </a:r>
          </a:p>
          <a:p>
            <a:r>
              <a:rPr lang="en-US" sz="2800" dirty="0"/>
              <a:t>Disability  Funding</a:t>
            </a:r>
          </a:p>
          <a:p>
            <a:r>
              <a:rPr lang="en-US" sz="2800" dirty="0"/>
              <a:t>Education</a:t>
            </a:r>
          </a:p>
          <a:p>
            <a:r>
              <a:rPr lang="en-US" sz="2800" dirty="0" smtClean="0"/>
              <a:t>Employment of People with Disabilities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6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do on this busy day on the hill?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10150355" cy="34163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There were 15 of us from our State participating the Disability Policy Seminar.</a:t>
            </a:r>
          </a:p>
          <a:p>
            <a:pPr marL="0" indent="0">
              <a:buNone/>
            </a:pPr>
            <a:r>
              <a:rPr lang="en-US" sz="2400" dirty="0" smtClean="0"/>
              <a:t>We divided and conquered the appointments.</a:t>
            </a:r>
          </a:p>
          <a:p>
            <a:pPr marL="0" indent="0">
              <a:buNone/>
            </a:pPr>
            <a:r>
              <a:rPr lang="en-US" sz="2400" dirty="0" smtClean="0"/>
              <a:t>We met with Senator Cantwell and </a:t>
            </a:r>
            <a:r>
              <a:rPr lang="en-US" sz="2400" dirty="0" smtClean="0"/>
              <a:t> staff from Senator Patty Murray’s office, Congressman Rick Larson’s office,  Congresswoman </a:t>
            </a:r>
            <a:r>
              <a:rPr lang="en-US" sz="2400" dirty="0" err="1" smtClean="0"/>
              <a:t>Pramila</a:t>
            </a:r>
            <a:r>
              <a:rPr lang="en-US" sz="2400" dirty="0" smtClean="0"/>
              <a:t> </a:t>
            </a:r>
            <a:r>
              <a:rPr lang="en-US" sz="2400" dirty="0" err="1" smtClean="0"/>
              <a:t>Jayapal’s</a:t>
            </a:r>
            <a:r>
              <a:rPr lang="en-US" sz="2400" dirty="0" smtClean="0"/>
              <a:t> office, Congresswoman Kim </a:t>
            </a:r>
            <a:r>
              <a:rPr lang="en-US" sz="2400" dirty="0" err="1" smtClean="0"/>
              <a:t>Schrier’s</a:t>
            </a:r>
            <a:r>
              <a:rPr lang="en-US" sz="2400" dirty="0" smtClean="0"/>
              <a:t>  office, Congressman Rick Larson’s office and Congresswoman’s Marilyn  Strickland’s office.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Everyone had really good appointments.</a:t>
            </a:r>
          </a:p>
        </p:txBody>
      </p:sp>
    </p:spTree>
    <p:extLst>
      <p:ext uri="{BB962C8B-B14F-4D97-AF65-F5344CB8AC3E}">
        <p14:creationId xmlns:p14="http://schemas.microsoft.com/office/powerpoint/2010/main" val="1637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672859"/>
            <a:ext cx="8761413" cy="1380227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pic>
        <p:nvPicPr>
          <p:cNvPr id="1026" name="Picture 2" descr="18ee3b7e70ac1a532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1" y="1130530"/>
            <a:ext cx="3928517" cy="523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18ee3e706aec116042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01" y="1130530"/>
            <a:ext cx="3866727" cy="5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1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pic>
        <p:nvPicPr>
          <p:cNvPr id="2050" name="Picture 2" descr="18ee3e6be6989a22c2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49" y="839585"/>
            <a:ext cx="3697998" cy="492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18ee3e6db7b255c18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912" y="906087"/>
            <a:ext cx="3685328" cy="491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8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group of five people smiling for camera in front of the Capitol building in Washington D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87" y="773084"/>
            <a:ext cx="4850476" cy="32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18f0d640103c41b06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6731" y="2623272"/>
            <a:ext cx="45942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0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ur people in Washington DC for the Public Policy Conference 20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9" y="872837"/>
            <a:ext cx="5114405" cy="34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18f0d63645bdf13826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10" y="2954635"/>
            <a:ext cx="4671347" cy="350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5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Issues impact 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88358"/>
            <a:ext cx="8761412" cy="363144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Remember that Medicaid underpins and funds all of the medical AND many community supports including: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Residential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Inclusion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Lawmakers on any level want to hear from you about how the service affects your life 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need this service because. . . 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use this service because. . .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Congress people have home state offices and staff that are willing to meet and talk with you.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Questions and Thoughts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6975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16902</TotalTime>
  <Words>236</Words>
  <Application>Microsoft Office PowerPoint</Application>
  <PresentationFormat>Widescreen</PresentationFormat>
  <Paragraphs>42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 Boardroom</vt:lpstr>
      <vt:lpstr>All of Our Voices make a Difference!</vt:lpstr>
      <vt:lpstr>Some of the issues that were discussed during the Disability Policy Seminar</vt:lpstr>
      <vt:lpstr>What did we do on this busy day on the hill?</vt:lpstr>
      <vt:lpstr> </vt:lpstr>
      <vt:lpstr>PowerPoint Presentation</vt:lpstr>
      <vt:lpstr>PowerPoint Presentation</vt:lpstr>
      <vt:lpstr>PowerPoint Presentation</vt:lpstr>
      <vt:lpstr>Federal Issues impact us!</vt:lpstr>
      <vt:lpstr>PowerPoint Presentation</vt:lpstr>
    </vt:vector>
  </TitlesOfParts>
  <Company>Washington State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Wrap Up</dc:title>
  <dc:creator>Rogers, Emily (DDC)</dc:creator>
  <cp:lastModifiedBy>Rogers, Emily (DDC)</cp:lastModifiedBy>
  <cp:revision>137</cp:revision>
  <cp:lastPrinted>2019-03-22T16:57:18Z</cp:lastPrinted>
  <dcterms:created xsi:type="dcterms:W3CDTF">2018-03-15T17:12:40Z</dcterms:created>
  <dcterms:modified xsi:type="dcterms:W3CDTF">2024-04-24T00:26:58Z</dcterms:modified>
</cp:coreProperties>
</file>