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5" r:id="rId1"/>
  </p:sldMasterIdLst>
  <p:notesMasterIdLst>
    <p:notesMasterId r:id="rId7"/>
  </p:notesMasterIdLst>
  <p:handoutMasterIdLst>
    <p:handoutMasterId r:id="rId8"/>
  </p:handoutMasterIdLst>
  <p:sldIdLst>
    <p:sldId id="256" r:id="rId2"/>
    <p:sldId id="295" r:id="rId3"/>
    <p:sldId id="299" r:id="rId4"/>
    <p:sldId id="301" r:id="rId5"/>
    <p:sldId id="300"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EFA586-EA1E-48E9-A3C4-70A0F47B64BF}">
          <p14:sldIdLst>
            <p14:sldId id="256"/>
          </p14:sldIdLst>
        </p14:section>
        <p14:section name="Untitled Section" id="{146F0936-22F0-4A2B-B600-AE7CC9AD7749}">
          <p14:sldIdLst>
            <p14:sldId id="295"/>
            <p14:sldId id="299"/>
            <p14:sldId id="301"/>
            <p14:sldId id="30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2" autoAdjust="0"/>
    <p:restoredTop sz="94050" autoAdjust="0"/>
  </p:normalViewPr>
  <p:slideViewPr>
    <p:cSldViewPr snapToGrid="0">
      <p:cViewPr varScale="1">
        <p:scale>
          <a:sx n="92" d="100"/>
          <a:sy n="92" d="100"/>
        </p:scale>
        <p:origin x="101" y="226"/>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2" d="100"/>
          <a:sy n="52" d="100"/>
        </p:scale>
        <p:origin x="189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r>
              <a:rPr lang="en-US" smtClean="0"/>
              <a:t>4/19/2018</a:t>
            </a:r>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B52EC63-FC93-44B4-9BA1-E148D93D8294}" type="slidenum">
              <a:rPr lang="en-US" smtClean="0"/>
              <a:t>‹#›</a:t>
            </a:fld>
            <a:endParaRPr lang="en-US"/>
          </a:p>
        </p:txBody>
      </p:sp>
    </p:spTree>
    <p:extLst>
      <p:ext uri="{BB962C8B-B14F-4D97-AF65-F5344CB8AC3E}">
        <p14:creationId xmlns:p14="http://schemas.microsoft.com/office/powerpoint/2010/main" val="1971887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r>
              <a:rPr lang="en-US" smtClean="0"/>
              <a:t>4/19/2018</a:t>
            </a:r>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B140DDF-DCA8-4427-9702-A0F212B9F220}" type="slidenum">
              <a:rPr lang="en-US" smtClean="0"/>
              <a:t>‹#›</a:t>
            </a:fld>
            <a:endParaRPr lang="en-US"/>
          </a:p>
        </p:txBody>
      </p:sp>
    </p:spTree>
    <p:extLst>
      <p:ext uri="{BB962C8B-B14F-4D97-AF65-F5344CB8AC3E}">
        <p14:creationId xmlns:p14="http://schemas.microsoft.com/office/powerpoint/2010/main" val="60306830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t>This is the first slide of the presentation</a:t>
            </a:r>
          </a:p>
        </p:txBody>
      </p:sp>
      <p:sp>
        <p:nvSpPr>
          <p:cNvPr id="4" name="Slide Number Placeholder 3"/>
          <p:cNvSpPr>
            <a:spLocks noGrp="1"/>
          </p:cNvSpPr>
          <p:nvPr>
            <p:ph type="sldNum" sz="quarter" idx="10"/>
          </p:nvPr>
        </p:nvSpPr>
        <p:spPr/>
        <p:txBody>
          <a:bodyPr/>
          <a:lstStyle/>
          <a:p>
            <a:fld id="{8B140DDF-DCA8-4427-9702-A0F212B9F220}" type="slidenum">
              <a:rPr lang="en-US" smtClean="0"/>
              <a:t>1</a:t>
            </a:fld>
            <a:endParaRPr lang="en-US"/>
          </a:p>
        </p:txBody>
      </p:sp>
      <p:sp>
        <p:nvSpPr>
          <p:cNvPr id="5" name="Date Placeholder 4"/>
          <p:cNvSpPr>
            <a:spLocks noGrp="1"/>
          </p:cNvSpPr>
          <p:nvPr>
            <p:ph type="dt" idx="11"/>
          </p:nvPr>
        </p:nvSpPr>
        <p:spPr/>
        <p:txBody>
          <a:bodyPr/>
          <a:lstStyle/>
          <a:p>
            <a:r>
              <a:rPr lang="en-US" smtClean="0"/>
              <a:t>4/19/2018</a:t>
            </a:r>
            <a:endParaRPr lang="en-US"/>
          </a:p>
        </p:txBody>
      </p:sp>
    </p:spTree>
    <p:extLst>
      <p:ext uri="{BB962C8B-B14F-4D97-AF65-F5344CB8AC3E}">
        <p14:creationId xmlns:p14="http://schemas.microsoft.com/office/powerpoint/2010/main" val="1129961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392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47095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810140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180749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009005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23131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46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2977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7851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148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121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3531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004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5155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76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242285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4/23/2024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092590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5629" y="1449147"/>
            <a:ext cx="8946372" cy="1697009"/>
          </a:xfrm>
        </p:spPr>
        <p:txBody>
          <a:bodyPr>
            <a:normAutofit/>
          </a:bodyPr>
          <a:lstStyle/>
          <a:p>
            <a:r>
              <a:rPr lang="en-US" dirty="0" smtClean="0"/>
              <a:t>Rapid Response Team</a:t>
            </a:r>
            <a:endParaRPr lang="en-US" dirty="0"/>
          </a:p>
        </p:txBody>
      </p:sp>
      <p:sp>
        <p:nvSpPr>
          <p:cNvPr id="3" name="Subtitle 2"/>
          <p:cNvSpPr>
            <a:spLocks noGrp="1"/>
          </p:cNvSpPr>
          <p:nvPr>
            <p:ph type="subTitle" idx="1"/>
          </p:nvPr>
        </p:nvSpPr>
        <p:spPr>
          <a:xfrm>
            <a:off x="2435629" y="3367034"/>
            <a:ext cx="8395854" cy="1047024"/>
          </a:xfrm>
        </p:spPr>
        <p:txBody>
          <a:bodyPr>
            <a:noAutofit/>
          </a:bodyPr>
          <a:lstStyle/>
          <a:p>
            <a:r>
              <a:rPr lang="en-US" sz="3200" dirty="0" smtClean="0"/>
              <a:t>Emily Rogers, Public Policy Director, Washington State Developmental Disabilities Council</a:t>
            </a:r>
            <a:endParaRPr lang="en-US" sz="3200" dirty="0" smtClean="0"/>
          </a:p>
        </p:txBody>
      </p:sp>
    </p:spTree>
    <p:extLst>
      <p:ext uri="{BB962C8B-B14F-4D97-AF65-F5344CB8AC3E}">
        <p14:creationId xmlns:p14="http://schemas.microsoft.com/office/powerpoint/2010/main" val="864222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Rapid Response Team?</a:t>
            </a:r>
            <a:endParaRPr lang="en-US" dirty="0"/>
          </a:p>
        </p:txBody>
      </p:sp>
      <p:sp>
        <p:nvSpPr>
          <p:cNvPr id="3" name="Content Placeholder 2"/>
          <p:cNvSpPr>
            <a:spLocks noGrp="1"/>
          </p:cNvSpPr>
          <p:nvPr>
            <p:ph sz="half" idx="1"/>
          </p:nvPr>
        </p:nvSpPr>
        <p:spPr>
          <a:xfrm>
            <a:off x="2592924" y="1837114"/>
            <a:ext cx="8712384" cy="4182688"/>
          </a:xfrm>
        </p:spPr>
        <p:txBody>
          <a:bodyPr>
            <a:normAutofit fontScale="92500" lnSpcReduction="10000"/>
          </a:bodyPr>
          <a:lstStyle/>
          <a:p>
            <a:pPr marL="0" indent="0">
              <a:buNone/>
            </a:pPr>
            <a:r>
              <a:rPr lang="en-US" sz="2400" dirty="0" smtClean="0"/>
              <a:t>The Session is  a very busy and  crazy time.   There is a need for a quick response to questions and direction in timely manner.</a:t>
            </a:r>
          </a:p>
          <a:p>
            <a:pPr marL="0" indent="0">
              <a:buNone/>
            </a:pPr>
            <a:endParaRPr lang="en-US" sz="2400" dirty="0"/>
          </a:p>
          <a:p>
            <a:pPr marL="0" indent="0">
              <a:buNone/>
            </a:pPr>
            <a:r>
              <a:rPr lang="en-US" sz="2400" dirty="0" smtClean="0"/>
              <a:t>What is the purpose of a Rapid Response Team?</a:t>
            </a:r>
          </a:p>
          <a:p>
            <a:pPr marL="0" indent="0">
              <a:buNone/>
            </a:pPr>
            <a:r>
              <a:rPr lang="en-US" sz="2400" dirty="0" smtClean="0"/>
              <a:t>This is  a team of people  interested in staying up to date on the issues that impact people with IDD  during the Legislative Session</a:t>
            </a:r>
          </a:p>
          <a:p>
            <a:pPr marL="0" indent="0">
              <a:buNone/>
            </a:pPr>
            <a:endParaRPr lang="en-US" sz="2400" dirty="0"/>
          </a:p>
          <a:p>
            <a:pPr marL="0" indent="0">
              <a:buNone/>
            </a:pPr>
            <a:r>
              <a:rPr lang="en-US" sz="2400" dirty="0" smtClean="0"/>
              <a:t>These people also will have a significant role in deciding the direction that the Council goes when it comes to issues and bills.</a:t>
            </a:r>
          </a:p>
          <a:p>
            <a:pPr marL="0" indent="0">
              <a:buNone/>
            </a:pPr>
            <a:endParaRPr lang="en-US" sz="2400" dirty="0"/>
          </a:p>
          <a:p>
            <a:pPr marL="0" indent="0">
              <a:buNone/>
            </a:pPr>
            <a:endParaRPr lang="en-US" sz="2400" dirty="0" smtClean="0"/>
          </a:p>
          <a:p>
            <a:pPr marL="0" indent="0">
              <a:buNone/>
            </a:pPr>
            <a:endParaRPr lang="en-US" sz="2400" dirty="0" smtClean="0"/>
          </a:p>
        </p:txBody>
      </p:sp>
    </p:spTree>
    <p:extLst>
      <p:ext uri="{BB962C8B-B14F-4D97-AF65-F5344CB8AC3E}">
        <p14:creationId xmlns:p14="http://schemas.microsoft.com/office/powerpoint/2010/main" val="163750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a:t>
            </a:r>
            <a:r>
              <a:rPr lang="en-US" dirty="0">
                <a:latin typeface="Arial" panose="020B0604020202020204" pitchFamily="34" charset="0"/>
                <a:cs typeface="Arial" panose="020B0604020202020204" pitchFamily="34" charset="0"/>
              </a:rPr>
              <a:t>we need:</a:t>
            </a:r>
            <a:br>
              <a:rPr lang="en-US"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2909454" y="1521229"/>
            <a:ext cx="8595157" cy="4896196"/>
          </a:xfrm>
        </p:spPr>
        <p:txBody>
          <a:bodyPr>
            <a:noAutofit/>
          </a:bodyPr>
          <a:lstStyle/>
          <a:p>
            <a:pPr marL="0" indent="0">
              <a:buNone/>
            </a:pPr>
            <a:r>
              <a:rPr lang="en-US" dirty="0" smtClean="0">
                <a:latin typeface="Arial" panose="020B0604020202020204" pitchFamily="34" charset="0"/>
                <a:cs typeface="Arial" panose="020B0604020202020204" pitchFamily="34" charset="0"/>
              </a:rPr>
              <a:t>People who are interested in staying up to date on the issues as the session approaches and a commitment to continue to stay up to date throughout the Session.</a:t>
            </a:r>
          </a:p>
          <a:p>
            <a:pPr marL="0" indent="0">
              <a:buNone/>
            </a:pPr>
            <a:r>
              <a:rPr lang="en-US" dirty="0" smtClean="0">
                <a:latin typeface="Arial" panose="020B0604020202020204" pitchFamily="34" charset="0"/>
                <a:cs typeface="Arial" panose="020B0604020202020204" pitchFamily="34" charset="0"/>
              </a:rPr>
              <a:t>An agreed upon number of people and system for determining who should  become a member of this new team.</a:t>
            </a:r>
          </a:p>
          <a:p>
            <a:pPr marL="0" indent="0">
              <a:buNone/>
            </a:pPr>
            <a:r>
              <a:rPr lang="en-US" dirty="0" smtClean="0">
                <a:latin typeface="Arial" panose="020B0604020202020204" pitchFamily="34" charset="0"/>
                <a:cs typeface="Arial" panose="020B0604020202020204" pitchFamily="34" charset="0"/>
              </a:rPr>
              <a:t>An agreed </a:t>
            </a:r>
            <a:r>
              <a:rPr lang="en-US" dirty="0">
                <a:latin typeface="Arial" panose="020B0604020202020204" pitchFamily="34" charset="0"/>
                <a:cs typeface="Arial" panose="020B0604020202020204" pitchFamily="34" charset="0"/>
              </a:rPr>
              <a:t>u</a:t>
            </a:r>
            <a:r>
              <a:rPr lang="en-US" dirty="0" smtClean="0">
                <a:latin typeface="Arial" panose="020B0604020202020204" pitchFamily="34" charset="0"/>
                <a:cs typeface="Arial" panose="020B0604020202020204" pitchFamily="34" charset="0"/>
              </a:rPr>
              <a:t>pon way to communicate consistently going forward that means everyone will have an accurate and reliable way to receive information.</a:t>
            </a:r>
          </a:p>
          <a:p>
            <a:pPr marL="0" indent="0">
              <a:buNone/>
            </a:pPr>
            <a:r>
              <a:rPr lang="en-US" dirty="0" smtClean="0">
                <a:latin typeface="Arial" panose="020B0604020202020204" pitchFamily="34" charset="0"/>
                <a:cs typeface="Arial" panose="020B0604020202020204" pitchFamily="34" charset="0"/>
              </a:rPr>
              <a:t>For example:</a:t>
            </a:r>
          </a:p>
          <a:p>
            <a:pPr marL="0" indent="0">
              <a:buNone/>
            </a:pPr>
            <a:r>
              <a:rPr lang="en-US" dirty="0" smtClean="0">
                <a:latin typeface="Arial" panose="020B0604020202020204" pitchFamily="34" charset="0"/>
                <a:cs typeface="Arial" panose="020B0604020202020204" pitchFamily="34" charset="0"/>
              </a:rPr>
              <a:t>A weekly phone call that all of the members of the Rapid Response Team could participate.</a:t>
            </a:r>
          </a:p>
          <a:p>
            <a:pPr marL="0" indent="0">
              <a:buNone/>
            </a:pPr>
            <a:r>
              <a:rPr lang="en-US" dirty="0" smtClean="0">
                <a:latin typeface="Arial" panose="020B0604020202020204" pitchFamily="34" charset="0"/>
                <a:cs typeface="Arial" panose="020B0604020202020204" pitchFamily="34" charset="0"/>
              </a:rPr>
              <a:t>A place to put accurate reliable information so that we all have the information we need to make informed decisions and assist in deciding the direction the Council should go. (This might be able to be part of the Members Only part of our  Website)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1887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Example:</a:t>
            </a:r>
            <a:endParaRPr lang="en-US" dirty="0"/>
          </a:p>
        </p:txBody>
      </p:sp>
      <p:sp>
        <p:nvSpPr>
          <p:cNvPr id="3" name="Content Placeholder 2"/>
          <p:cNvSpPr>
            <a:spLocks noGrp="1"/>
          </p:cNvSpPr>
          <p:nvPr>
            <p:ph idx="1"/>
          </p:nvPr>
        </p:nvSpPr>
        <p:spPr>
          <a:xfrm>
            <a:off x="2589212" y="1753985"/>
            <a:ext cx="8915400" cy="4157237"/>
          </a:xfrm>
        </p:spPr>
        <p:txBody>
          <a:bodyPr>
            <a:normAutofit/>
          </a:bodyPr>
          <a:lstStyle/>
          <a:p>
            <a:pPr marL="0" indent="0">
              <a:buNone/>
            </a:pPr>
            <a:r>
              <a:rPr lang="en-US" sz="2400" dirty="0" smtClean="0"/>
              <a:t>The Rapid Response for SAIL has evolved over the years.  During </a:t>
            </a:r>
            <a:r>
              <a:rPr lang="en-US" sz="2400" smtClean="0"/>
              <a:t>my time </a:t>
            </a:r>
            <a:r>
              <a:rPr lang="en-US" sz="2400" dirty="0" smtClean="0"/>
              <a:t>the need for a Rapid Response Team came about.</a:t>
            </a:r>
          </a:p>
          <a:p>
            <a:pPr marL="0" indent="0">
              <a:buNone/>
            </a:pPr>
            <a:r>
              <a:rPr lang="en-US" sz="2400" dirty="0" smtClean="0"/>
              <a:t>There was  8 people chosen  by the group.  We would meet each week at an agreed upon time.  5 of the 8 people needed to agree on how to respond to questions or issues in order for SAIL to move forward.</a:t>
            </a:r>
          </a:p>
          <a:p>
            <a:pPr marL="0" indent="0">
              <a:buNone/>
            </a:pPr>
            <a:r>
              <a:rPr lang="en-US" sz="2400" dirty="0" smtClean="0"/>
              <a:t>As the Sessions would come to a close we would have e-mail conversations to make the decision making process even faster.</a:t>
            </a:r>
            <a:endParaRPr lang="en-US" sz="2400" dirty="0"/>
          </a:p>
          <a:p>
            <a:pPr marL="0" indent="0">
              <a:buNone/>
            </a:pPr>
            <a:endParaRPr lang="en-US" sz="2400" dirty="0"/>
          </a:p>
        </p:txBody>
      </p:sp>
    </p:spTree>
    <p:extLst>
      <p:ext uri="{BB962C8B-B14F-4D97-AF65-F5344CB8AC3E}">
        <p14:creationId xmlns:p14="http://schemas.microsoft.com/office/powerpoint/2010/main" val="4111234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3600" dirty="0" smtClean="0"/>
          </a:p>
          <a:p>
            <a:pPr marL="0" indent="0" algn="ctr">
              <a:buNone/>
            </a:pPr>
            <a:endParaRPr lang="en-US" sz="3600" dirty="0"/>
          </a:p>
          <a:p>
            <a:pPr marL="0" indent="0" algn="ctr">
              <a:buNone/>
            </a:pPr>
            <a:r>
              <a:rPr lang="en-US" sz="3600" dirty="0" smtClean="0"/>
              <a:t>Questions and Thoughts</a:t>
            </a:r>
            <a:endParaRPr lang="en-US" sz="3600" dirty="0"/>
          </a:p>
        </p:txBody>
      </p:sp>
    </p:spTree>
    <p:extLst>
      <p:ext uri="{BB962C8B-B14F-4D97-AF65-F5344CB8AC3E}">
        <p14:creationId xmlns:p14="http://schemas.microsoft.com/office/powerpoint/2010/main" val="33069752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16986</TotalTime>
  <Words>358</Words>
  <Application>Microsoft Office PowerPoint</Application>
  <PresentationFormat>Widescreen</PresentationFormat>
  <Paragraphs>27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Century Gothic</vt:lpstr>
      <vt:lpstr>Wingdings 3</vt:lpstr>
      <vt:lpstr>Wisp</vt:lpstr>
      <vt:lpstr>Rapid Response Team</vt:lpstr>
      <vt:lpstr>What is a Rapid Response Team?</vt:lpstr>
      <vt:lpstr>What we need: </vt:lpstr>
      <vt:lpstr>For Example:</vt:lpstr>
      <vt:lpstr>PowerPoint Presentation</vt:lpstr>
    </vt:vector>
  </TitlesOfParts>
  <Company>Washington State Department of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Wrap Up</dc:title>
  <dc:creator>Rogers, Emily (DDC)</dc:creator>
  <cp:lastModifiedBy>Rogers, Emily (DDC)</cp:lastModifiedBy>
  <cp:revision>144</cp:revision>
  <cp:lastPrinted>2019-03-22T16:57:18Z</cp:lastPrinted>
  <dcterms:created xsi:type="dcterms:W3CDTF">2018-03-15T17:12:40Z</dcterms:created>
  <dcterms:modified xsi:type="dcterms:W3CDTF">2024-04-24T01:51:46Z</dcterms:modified>
</cp:coreProperties>
</file>