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SLA, OLA, underpinning contract</a:t>
            </a:r>
          </a:p>
          <a:p>
            <a:r>
              <a:t>How a service level agreement rests on operational level agreements and underpinning contracts.</a:t>
            </a:r>
          </a:p>
          <a:p>
            <a:r>
              <a:t>Source: ITIL 4 service level management and supplier management practices; OLA/underpinning contract terms carried over from ITIL v3 · From: SLAs and OLAs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SLA, OLA, underpinning contract</a:t>
            </a:r>
          </a:p>
          <a:p>
            <a:r>
              <a:t>How a service level agreement rests on operational level agreements and underpinning contracts.</a:t>
            </a:r>
          </a:p>
          <a:p>
            <a:r>
              <a:t>Source: ITIL 4 service level management and supplier management practices; OLA/underpinning contract terms carried over from ITIL v3 · From: SLAs and OLAs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-ola-uc-stac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SLA, OLA, underpinning contract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How a service level agreement rests on operational level agreements and underpinning contracts.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ITIL 4 service level management and supplier management practices; OLA/underpinning contract terms carried over from ITIL v3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la-ola-uc-stack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SLA, OLA, underpinning contract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How a service level agreement rests on operational level agreements and underpinning contracts.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ITIL 4 service level management and supplier management practices; OLA/underpinning contract terms carried over from ITIL v3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