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a CMDB connects</a:t>
            </a:r>
          </a:p>
          <a:p>
            <a:r>
              <a:t>What a CMDB connects: a service at the top and the configuration items and suppliers it depends on below.</a:t>
            </a:r>
          </a:p>
          <a:p>
            <a:r>
              <a:t>Source: ITIL 4 service configuration management practice (CI definition, relationships); example service illustrative · From: IT asset management and the CMDB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a CMDB connects</a:t>
            </a:r>
          </a:p>
          <a:p>
            <a:r>
              <a:t>What a CMDB connects: a service at the top and the configuration items and suppliers it depends on below.</a:t>
            </a:r>
          </a:p>
          <a:p>
            <a:r>
              <a:t>Source: ITIL 4 service configuration management practice (CI definition, relationships); example service illustrative · From: IT asset management and the CMDB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mdb-relationshi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What a CMDB connects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What a CMDB connects: a service at the top and the configuration items and suppliers it depends on below.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ITIL 4 service configuration management practice (CI definition, relationships); example service illustrative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mdb-relationship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What a CMDB connects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What a CMDB connects: a service at the top and the configuration items and suppliers it depends on below.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ITIL 4 service configuration management practice (CI definition, relationships); example service illustrative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