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Anatomy of a major incident</a:t>
            </a:r>
          </a:p>
          <a:p>
            <a:r>
              <a:t>The anatomy of a major incident from detection to the post-incident review, with the communication cadence above it.</a:t>
            </a:r>
          </a:p>
          <a:p>
            <a:r>
              <a:t>Source: ITIL 4 incident management practice (major incident procedure, swarming, stakeholder updates) · From: Incident and major incident management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Anatomy of a major incident</a:t>
            </a:r>
          </a:p>
          <a:p>
            <a:r>
              <a:t>The anatomy of a major incident from detection to the post-incident review, with the communication cadence above it.</a:t>
            </a:r>
          </a:p>
          <a:p>
            <a:r>
              <a:t>Source: ITIL 4 incident management practice (major incident procedure, swarming, stakeholder updates) · From: Incident and major incident management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major-incident-timelin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major-incident-timeline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07" y="320040"/>
            <a:ext cx="11054080" cy="621792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