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Incident, problem or change?</a:t>
            </a:r>
          </a:p>
          <a:p>
            <a:r>
              <a:t>Incident, problem and change as three tickets, each answering a different question.</a:t>
            </a:r>
          </a:p>
          <a:p>
            <a:r>
              <a:t>Source: ITIL 4 practice guides: incident, problem and change definitions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Incident, problem or change?</a:t>
            </a:r>
          </a:p>
          <a:p>
            <a:r>
              <a:t>Incident, problem and change as three tickets, each answering a different question.</a:t>
            </a:r>
          </a:p>
          <a:p>
            <a:r>
              <a:t>Source: ITIL 4 practice guides: incident, problem and change definitions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cident-problem-ch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cident-problem-chang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