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ITIL 4 service value chain</a:t>
            </a:r>
          </a:p>
          <a:p>
            <a:r>
              <a:t>The six activities of the ITIL 4 service value chain, from demand to value.</a:t>
            </a:r>
          </a:p>
          <a:p>
            <a:r>
              <a:t>Source: ITIL 4 Foundation, Axelos 2019 (activity purposes paraphrased) · From: ITIL 4 service management in practice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ITIL 4 service value chain</a:t>
            </a:r>
          </a:p>
          <a:p>
            <a:r>
              <a:t>The six activities of the ITIL 4 service value chain, from demand to value.</a:t>
            </a:r>
          </a:p>
          <a:p>
            <a:r>
              <a:t>Source: ITIL 4 Foundation, Axelos 2019 (activity purposes paraphrased) · From: ITIL 4 service management in practice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til4-service-value-ch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til4-service-value-chain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