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policy lifecycle</a:t>
            </a:r>
          </a:p>
          <a:p>
            <a:r>
              <a:t>The policy lifecycle: draft, approve, publish, attest and review, and what restarts the review clock.</a:t>
            </a:r>
          </a:p>
          <a:p>
            <a:r>
              <a:t>Source: guide chapter 10 · From: The regulatory compliance program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policy lifecycle</a:t>
            </a:r>
          </a:p>
          <a:p>
            <a:r>
              <a:t>The policy lifecycle: draft, approve, publish, attest and review, and what restarts the review clock.</a:t>
            </a:r>
          </a:p>
          <a:p>
            <a:r>
              <a:t>Source: guide chapter 10 · From: The regulatory compliance program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2943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policy-lifecyc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07" y="320040"/>
            <a:ext cx="11054080" cy="621792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policy-lifecycle-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07" y="320040"/>
            <a:ext cx="11054080" cy="621792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