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vendor lifecycle</a:t>
            </a:r>
          </a:p>
          <a:p>
            <a:r>
              <a:t>The vendor lifecycle from intake and due diligence to contract, monitoring and offboarding, around one vendor record.</a:t>
            </a:r>
          </a:p>
          <a:p>
            <a:r>
              <a:t>Source: guide chapter 4 · From: Building a third-party risk management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vendor lifecycle</a:t>
            </a:r>
          </a:p>
          <a:p>
            <a:r>
              <a:t>The vendor lifecycle from intake and due diligence to contract, monitoring and offboarding, around one vendor record.</a:t>
            </a:r>
          </a:p>
          <a:p>
            <a:r>
              <a:t>Source: guide chapter 4 · From: Building a third-party risk management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endor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endor-life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