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five pillars of DORA</a:t>
            </a:r>
          </a:p>
          <a:p>
            <a:r>
              <a:t>The five pillars of the EU Digital Operational Resilience Act and what each requires of a financial entity.</a:t>
            </a:r>
          </a:p>
          <a:p>
            <a:r>
              <a:t>Source: Regulation (EU) 2022/2554, applies from 17 Jan 2025 · From: Operational resilience: BIA, BCP and DORA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five pillars of DORA</a:t>
            </a:r>
          </a:p>
          <a:p>
            <a:r>
              <a:t>The five pillars of the EU Digital Operational Resilience Act and what each requires of a financial entity.</a:t>
            </a:r>
          </a:p>
          <a:p>
            <a:r>
              <a:t>Source: Regulation (EU) 2022/2554, applies from 17 Jan 2025 · From: Operational resilience: BIA, BCP and DORA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ra-five-pilla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The five pillars of DORA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five pillars of the EU Digital Operational Resilience Act and what each requires of a financial entity.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Regulation (EU) 2022/2554, applies from 17 Jan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ora-five-pillar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The five pillars of DORA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five pillars of the EU Digital Operational Resilience Act and what each requires of a financial entity.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Regulation (EU) 2022/2554, applies from 17 Jan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