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ISO 31000 risk process</a:t>
            </a:r>
          </a:p>
          <a:p>
            <a:r>
              <a:t>The ISO 31000:2018 risk process, clauses 6.2 to 6.7, with communication and monitoring running alongside.</a:t>
            </a:r>
          </a:p>
          <a:p>
            <a:r>
              <a:t>Source: ISO 31000:2018 clause 6 · From: Risk management frameworks compared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ISO 31000 risk process</a:t>
            </a:r>
          </a:p>
          <a:p>
            <a:r>
              <a:t>The ISO 31000:2018 risk process, clauses 6.2 to 6.7, with communication and monitoring running alongside.</a:t>
            </a:r>
          </a:p>
          <a:p>
            <a:r>
              <a:t>Source: ISO 31000:2018 clause 6 · From: Risk management frameworks compared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so-31000-pro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The ISO 31000 risk process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ISO 31000:2018 risk process, clauses 6.2 to 6.7, with communication and monitoring running alongside.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ISO 31000:2018 clause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so-31000-proces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The ISO 31000 risk process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ISO 31000:2018 risk process, clauses 6.2 to 6.7, with communication and monitoring running alongside.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ISO 31000:2018 clause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