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internal audit lifecycle</a:t>
            </a:r>
          </a:p>
          <a:p>
            <a:r>
              <a:t>The internal audit lifecycle from the annual plan through fieldwork, reporting and follow-up, on one system of record.</a:t>
            </a:r>
          </a:p>
          <a:p>
            <a:r>
              <a:t>Source: IIA Global Internal Audit Standards 2024 (Standards 9.4, 13, 14, 15) · From: IT risk assessment and the IT compliance audit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internal audit lifecycle</a:t>
            </a:r>
          </a:p>
          <a:p>
            <a:r>
              <a:t>The internal audit lifecycle from the annual plan through fieldwork, reporting and follow-up, on one system of record.</a:t>
            </a:r>
          </a:p>
          <a:p>
            <a:r>
              <a:t>Source: IIA Global Internal Audit Standards 2024 (Standards 9.4, 13, 14, 15) · From: IT risk assessment and the IT compliance audit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nternal-audit-life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nternal-audit-lifecycle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