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Six types of control</a:t>
            </a:r>
          </a:p>
          <a:p>
            <a:r>
              <a:t>Preventive, detective and corrective controls, manual and automated, with one example in every cell.</a:t>
            </a:r>
          </a:p>
          <a:p>
            <a:r>
              <a:t>Source: COSO Internal Control – Integrated Framework 2013; corrective type per common practice · From: Internal controls, the risk-control matrix and control testing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Six types of control</a:t>
            </a:r>
          </a:p>
          <a:p>
            <a:r>
              <a:t>Preventive, detective and corrective controls, manual and automated, with one example in every cell.</a:t>
            </a:r>
          </a:p>
          <a:p>
            <a:r>
              <a:t>Source: COSO Internal Control – Integrated Framework 2013; corrective type per common practice · From: Internal controls, the risk-control matrix and control testing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94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control-types-matri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control-types-matrix-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