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Seven elements of a compliance program</a:t>
            </a:r>
          </a:p>
          <a:p>
            <a:r>
              <a:t>The seven elements of an effective compliance program from the US Sentencing Guidelines, drawn as one wheel.</a:t>
            </a:r>
          </a:p>
          <a:p>
            <a:r>
              <a:t>Source: US Sentencing Guidelines §8B2.1 · From: The regulatory compliance program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Seven elements of a compliance program</a:t>
            </a:r>
          </a:p>
          <a:p>
            <a:r>
              <a:t>The seven elements of an effective compliance program from the US Sentencing Guidelines, drawn as one wheel.</a:t>
            </a:r>
          </a:p>
          <a:p>
            <a:r>
              <a:t>Source: US Sentencing Guidelines §8B2.1 · From: The regulatory compliance program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mpliance-programme-seven-element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Seven elements of a compliance program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The seven elements of an effective compliance program from the US Sentencing Guidelines, drawn as one wheel.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US Sentencing Guidelines §8B2.1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compliance-programme-seven-elements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Seven elements of a compliance program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The seven elements of an effective compliance program from the US Sentencing Guidelines, drawn as one wheel.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US Sentencing Guidelines §8B2.1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