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Inherent, residual, target risk</a:t>
            </a:r>
          </a:p>
          <a:p>
            <a:r>
              <a:t>Inherent, residual and target risk as a funnel narrowed by controls, with the ISO 31000 treatment options.</a:t>
            </a:r>
          </a:p>
          <a:p>
            <a:r>
              <a:t>Source: ISO 31000:2018 6.5 risk treatment · From: Risk register and risk assessment matrix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Inherent, residual, target risk</a:t>
            </a:r>
          </a:p>
          <a:p>
            <a:r>
              <a:t>Inherent, residual and target risk as a funnel narrowed by controls, with the ISO 31000 treatment options.</a:t>
            </a:r>
          </a:p>
          <a:p>
            <a:r>
              <a:t>Source: ISO 31000:2018 6.5 risk treatment · From: Risk register and risk assessment matrix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nherent-residual-targ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nherent-residual-target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