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5×5 risk matrix</a:t>
            </a:r>
          </a:p>
          <a:p>
            <a:r>
              <a:t>A 5×5 likelihood-and-consequence matrix with example risks plotted and the bands that decide who acts.</a:t>
            </a:r>
          </a:p>
          <a:p>
            <a:r>
              <a:t>Source: ISO 31010:2019 B.10 consequence/likelihood matrix; scale labels and bands illustrative · From: Risk register and risk assessment matrix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5×5 risk matrix</a:t>
            </a:r>
          </a:p>
          <a:p>
            <a:r>
              <a:t>A 5×5 likelihood-and-consequence matrix with example risks plotted and the bands that decide who acts.</a:t>
            </a:r>
          </a:p>
          <a:p>
            <a:r>
              <a:t>Source: ISO 31010:2019 B.10 consequence/likelihood matrix; scale labels and bands illustrative · From: Risk register and risk assessment matrix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isk-matrix-5x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isk-matrix-5x5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