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three lines model</a:t>
            </a:r>
          </a:p>
          <a:p>
            <a:r>
              <a:t>The IIA three lines model: governing body, management's two lines, internal audit and external assurance.</a:t>
            </a:r>
          </a:p>
          <a:p>
            <a:r>
              <a:t>Source: IIA Three Lines Model, 2020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three lines model</a:t>
            </a:r>
          </a:p>
          <a:p>
            <a:r>
              <a:t>The IIA three lines model: governing body, management's two lines, internal audit and external assurance.</a:t>
            </a:r>
          </a:p>
          <a:p>
            <a:r>
              <a:t>Source: IIA Three Lines Model, 2020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hree-lines-mod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The three lines model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IIA three lines model: governing body, management's two lines, internal audit and external assurance.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IIA Three Lines Model,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hree-lines-model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The three lines model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IIA three lines model: governing body, management's two lines, internal audit and external assurance.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IIA Three Lines Model,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