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Third-party risk in 12 steps</a:t>
            </a:r>
          </a:p>
          <a:p>
            <a:r>
              <a:t>The twelve steps of a third-party risk assessment in four phases, from intake to decision and monitoring.</a:t>
            </a:r>
          </a:p>
          <a:p>
            <a:r>
              <a:t>Source: guide chapters: 12 steps in 4 phases · From: Building a third-party risk management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Third-party risk in 12 steps</a:t>
            </a:r>
          </a:p>
          <a:p>
            <a:r>
              <a:t>The twelve steps of a third-party risk assessment in four phases, from intake to decision and monitoring.</a:t>
            </a:r>
          </a:p>
          <a:p>
            <a:r>
              <a:t>Source: guide chapters: 12 steps in 4 phases · From: Building a third-party risk management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tpra-12-step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tpra-12-step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