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NIST CSF 2.0 vs ISO/IEC 27001</a:t>
            </a:r>
          </a:p>
          <a:p>
            <a:r>
              <a:t>NIST CSF 2.0 and ISO/IEC 27001:2022 side by side: structure, certification, controls and how the OLIR mapping joins them.</a:t>
            </a:r>
          </a:p>
          <a:p>
            <a:r>
              <a:t>Source: NIST CSF 2.0 (2024), ISO/IEC 27001:2022, NIST OLIR · From: Risk management frameworks compared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NIST CSF 2.0 vs ISO/IEC 27001</a:t>
            </a:r>
          </a:p>
          <a:p>
            <a:r>
              <a:t>NIST CSF 2.0 and ISO/IEC 27001:2022 side by side: structure, certification, controls and how the OLIR mapping joins them.</a:t>
            </a:r>
          </a:p>
          <a:p>
            <a:r>
              <a:t>Source: NIST CSF 2.0 (2024), ISO/IEC 27001:2022, NIST OLIR · From: Risk management frameworks compared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sf-vs-27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sf-vs-27001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