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layers of a GRC program</a:t>
            </a:r>
          </a:p>
          <a:p>
            <a:r>
              <a:t>Obligations, risks, controls and evidence as four linked layers, and why connecting them is what integrated GRC means.</a:t>
            </a:r>
          </a:p>
          <a:p>
            <a:r>
              <a:t>Source: guide's own four-layer model (obligations, risks, controls, evidence) · From: What is GRC?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layers of a GRC program</a:t>
            </a:r>
          </a:p>
          <a:p>
            <a:r>
              <a:t>Obligations, risks, controls and evidence as four linked layers, and why connecting them is what integrated GRC means.</a:t>
            </a:r>
          </a:p>
          <a:p>
            <a:r>
              <a:t>Source: guide's own four-layer model (obligations, risks, controls, evidence) · From: What is GRC?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grc-four-lay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Four layers of a GRC program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Obligations, risks, controls and evidence as four linked layers, and why connecting them is what integrated GRC means.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guide's own four-layer model (obligations, risks, controls, evidence)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grc-four-layers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Four layers of a GRC program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Obligations, risks, controls and evidence as four linked layers, and why connecting them is what integrated GRC means.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guide's own four-layer model (obligations, risks, controls, evidence)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