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From outputs to benefits</a:t>
            </a:r>
          </a:p>
          <a:p>
            <a:r>
              <a:t>A benefits map from outputs through capabilities and outcomes to benefits and objectives.</a:t>
            </a:r>
          </a:p>
          <a:p>
            <a:r>
              <a:t>Source: Managing Successful Programmes 5th ed. · From: Benefits realization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From outputs to benefits</a:t>
            </a:r>
          </a:p>
          <a:p>
            <a:r>
              <a:t>A benefits map from outputs through capabilities and outcomes to benefits and objectives.</a:t>
            </a:r>
          </a:p>
          <a:p>
            <a:r>
              <a:t>Source: Managing Successful Programmes 5th ed. · From: Benefits realization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enefits-realisation-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enefits-realisation-map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