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Demand against supply</a:t>
            </a:r>
          </a:p>
          <a:p>
            <a:r>
              <a:t>Resource capacity as a balance between project demand and the hours a team can supply.</a:t>
            </a:r>
          </a:p>
          <a:p>
            <a:r>
              <a:t>Source: guide chapter 3 · From: Resource capacity planning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Demand against supply</a:t>
            </a:r>
          </a:p>
          <a:p>
            <a:r>
              <a:t>Resource capacity as a balance between project demand and the hours a team can supply.</a:t>
            </a:r>
          </a:p>
          <a:p>
            <a:r>
              <a:t>Source: guide chapter 3 · From: Resource capacity planning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2943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capacity-demand-suppl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07" y="320040"/>
            <a:ext cx="11054080" cy="62179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capacity-demand-supply-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07" y="320040"/>
            <a:ext cx="11054080" cy="621792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