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goes in the RAID log</a:t>
            </a:r>
          </a:p>
          <a:p>
            <a:r>
              <a:t>Risks, assumptions, issues and dependencies: what each drawer of a RAID log holds.</a:t>
            </a:r>
          </a:p>
          <a:p>
            <a:r>
              <a:t>Source: PRINCE2 7 risk and issue themes · From: Project risks and issues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goes in the RAID log</a:t>
            </a:r>
          </a:p>
          <a:p>
            <a:r>
              <a:t>Risks, assumptions, issues and dependencies: what each drawer of a RAID log holds.</a:t>
            </a:r>
          </a:p>
          <a:p>
            <a:r>
              <a:t>Source: PRINCE2 7 risk and issue themes · From: Project risks and issues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aid-lo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Inter"/>
              </a:defRPr>
            </a:pPr>
            <a:r>
              <a:t>What goes in the RAID log</a:t>
            </a:r>
          </a:p>
          <a:p>
            <a:pPr>
              <a:spcBef>
                <a:spcPts val="1400"/>
              </a:spcBef>
              <a:defRPr sz="1600">
                <a:solidFill>
                  <a:srgbClr val="DFE3E7"/>
                </a:solidFill>
                <a:latin typeface="Inter"/>
              </a:defRPr>
            </a:pPr>
            <a:r>
              <a:t>Risks, assumptions, issues and dependencies: what each drawer of a RAID log holds.</a:t>
            </a:r>
          </a:p>
          <a:p>
            <a:pPr>
              <a:spcBef>
                <a:spcPts val="1800"/>
              </a:spcBef>
              <a:defRPr sz="1100">
                <a:solidFill>
                  <a:srgbClr val="FFC72C"/>
                </a:solidFill>
                <a:latin typeface="Inter"/>
              </a:defRPr>
            </a:pPr>
            <a:r>
              <a:t>Source: PRINCE2 7 risk and issue themes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aid-log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11C2D"/>
                </a:solidFill>
                <a:latin typeface="Inter"/>
              </a:defRPr>
            </a:pPr>
            <a:r>
              <a:t>What goes in the RAID log</a:t>
            </a:r>
          </a:p>
          <a:p>
            <a:pPr>
              <a:spcBef>
                <a:spcPts val="1400"/>
              </a:spcBef>
              <a:defRPr sz="1600">
                <a:solidFill>
                  <a:srgbClr val="293342"/>
                </a:solidFill>
                <a:latin typeface="Inter"/>
              </a:defRPr>
            </a:pPr>
            <a:r>
              <a:t>Risks, assumptions, issues and dependencies: what each drawer of a RAID log holds.</a:t>
            </a:r>
          </a:p>
          <a:p>
            <a:pPr>
              <a:spcBef>
                <a:spcPts val="1800"/>
              </a:spcBef>
              <a:defRPr sz="1100">
                <a:solidFill>
                  <a:srgbClr val="2D6BCC"/>
                </a:solidFill>
                <a:latin typeface="Inter"/>
              </a:defRPr>
            </a:pPr>
            <a:r>
              <a:t>Source: PRINCE2 7 risk and issue themes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