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PMO maturity ladder</a:t>
            </a:r>
          </a:p>
          <a:p>
            <a:r>
              <a:t>Five steps of PMO maturity, from collecting status to a strategic portfolio office.</a:t>
            </a:r>
          </a:p>
          <a:p>
            <a:r>
              <a:t>Source: PMI PMO frameworks · From: Setting up a PMO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PMO maturity ladder</a:t>
            </a:r>
          </a:p>
          <a:p>
            <a:r>
              <a:t>Five steps of PMO maturity, from collecting status to a strategic portfolio office.</a:t>
            </a:r>
          </a:p>
          <a:p>
            <a:r>
              <a:t>Source: PMI PMO frameworks · From: Setting up a PMO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mo-maturity-lad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The PMO maturity ladder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Five steps of PMO maturity, from collecting status to a strategic portfolio office.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PMI PMO frameworks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mo-maturity-ladder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The PMO maturity ladder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Five steps of PMO maturity, from collecting status to a strategic portfolio office.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PMI PMO frameworks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