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gates, one question each</a:t>
            </a:r>
          </a:p>
          <a:p>
            <a:r>
              <a:t>Five stage gates from idea to close, and the one question each gate must answer.</a:t>
            </a:r>
          </a:p>
          <a:p>
            <a:r>
              <a:t>Source: PMI PMBOK Guide 7th ed.; Cooper Stage-Gate · From: Stage gates and project governance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Five gates, one question each</a:t>
            </a:r>
          </a:p>
          <a:p>
            <a:r>
              <a:t>Five stage gates from idea to close, and the one question each gate must answer.</a:t>
            </a:r>
          </a:p>
          <a:p>
            <a:r>
              <a:t>Source: PMI PMBOK Guide 7th ed.; Cooper Stage-Gate · From: Stage gates and project governance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tage-gat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tage-gat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