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Value against effort</a:t>
            </a:r>
          </a:p>
          <a:p>
            <a:r>
              <a:t>Value against effort as a 2×2 for portfolio prioritization, with example projects in each quadrant.</a:t>
            </a:r>
          </a:p>
          <a:p>
            <a:r>
              <a:t>Source: guide chapter 5 · From: Portfolio prioritization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Value against effort</a:t>
            </a:r>
          </a:p>
          <a:p>
            <a:r>
              <a:t>Value against effort as a 2×2 for portfolio prioritization, with example projects in each quadrant.</a:t>
            </a:r>
          </a:p>
          <a:p>
            <a:r>
              <a:t>Source: guide chapter 5 · From: Portfolio prioritization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ortfolio-prioritisation-matri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ortfolio-prioritisation-matrix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