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record, five stages</a:t>
            </a:r>
          </a:p>
          <a:p>
            <a:r>
              <a:t>The IT asset lifecycle from plan to retire, with one record traveling with the asset.</a:t>
            </a:r>
          </a:p>
          <a:p>
            <a:r>
              <a:t>Source: ISO/IEC 19770-1:2017 · From: IT asset management and the CMDB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record, five stages</a:t>
            </a:r>
          </a:p>
          <a:p>
            <a:r>
              <a:t>The IT asset lifecycle from plan to retire, with one record traveling with the asset.</a:t>
            </a:r>
          </a:p>
          <a:p>
            <a:r>
              <a:t>Source: ISO/IEC 19770-1:2017 · From: IT asset management and the CMDB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t-asset-life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t-asset-lifecycl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