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shortest path to fulfilled</a:t>
            </a:r>
          </a:p>
          <a:p>
            <a:r>
              <a:t>How a service request travels from catalog to fulfillment, with approval gates and the pre-approved shortcut.</a:t>
            </a:r>
          </a:p>
          <a:p>
            <a:r>
              <a:t>Source: ITIL 4 service request management practice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shortest path to fulfilled</a:t>
            </a:r>
          </a:p>
          <a:p>
            <a:r>
              <a:t>How a service request travels from catalog to fulfillment, with approval gates and the pre-approved shortcut.</a:t>
            </a:r>
          </a:p>
          <a:p>
            <a:r>
              <a:t>Source: ITIL 4 service request management practice · From: Service catalog and request fulfillment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quest-fulfilment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quest-fulfilment-flow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