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lanes for change</a:t>
            </a:r>
          </a:p>
          <a:p>
            <a:r>
              <a:t>Standard, normal and emergency change as three lanes of different speed, with the change authority for each.</a:t>
            </a:r>
          </a:p>
          <a:p>
            <a:r>
              <a:t>Source: ITIL 4 change enablement practice · From: Change enablement and the CAB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lanes for change</a:t>
            </a:r>
          </a:p>
          <a:p>
            <a:r>
              <a:t>Standard, normal and emergency change as three lanes of different speed, with the change authority for each.</a:t>
            </a:r>
          </a:p>
          <a:p>
            <a:r>
              <a:t>Source: ITIL 4 change enablement practice · From: Change enablement and the CAB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hange-typ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hange-types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