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risk iceberg</a:t>
            </a:r>
          </a:p>
          <a:p>
            <a:r>
              <a:t>What the board sees above the waterline, and the untested controls, unowned risks and stale policies that produce it.</a:t>
            </a:r>
          </a:p>
          <a:p>
            <a:r>
              <a:t>Source: guide · From: Risk register and risk assessment matrix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risk iceberg</a:t>
            </a:r>
          </a:p>
          <a:p>
            <a:r>
              <a:t>What the board sees above the waterline, and the untested controls, unowned risks and stale policies that produce it.</a:t>
            </a:r>
          </a:p>
          <a:p>
            <a:r>
              <a:t>Source: guide · From: Risk register and risk assessment matrix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isk-iceber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The risk iceberg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What the board sees above the waterline, and the untested controls, unowned risks and stale policies that produce it.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guide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isk-iceberg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The risk iceberg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What the board sees above the waterline, and the untested controls, unowned risks and stale policies that produce it.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guide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