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Policy, standard, procedure</a:t>
            </a:r>
          </a:p>
          <a:p>
            <a:r>
              <a:t>Why one document cannot do three jobs: policies set intent, standards set the measurable rule, procedures set the steps.</a:t>
            </a:r>
          </a:p>
          <a:p>
            <a:r>
              <a:t>Source: ISO/IEC 27001:2022 Annex A 5.1; COSO 2013 principle 12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Policy, standard, procedure</a:t>
            </a:r>
          </a:p>
          <a:p>
            <a:r>
              <a:t>Why one document cannot do three jobs: policies set intent, standards set the measurable rule, procedures set the steps.</a:t>
            </a:r>
          </a:p>
          <a:p>
            <a:r>
              <a:t>Source: ISO/IEC 27001:2022 Annex A 5.1; COSO 2013 principle 12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olicy-standard-proced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olicy-standard-procedur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