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ways to test a control</a:t>
            </a:r>
          </a:p>
          <a:p>
            <a:r>
              <a:t>Inquiry, observation, inspection and reperformance, in rising order of the evidence they give.</a:t>
            </a:r>
          </a:p>
          <a:p>
            <a:r>
              <a:t>Source: PCAOB AS 2201 .50; IIA Standards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ways to test a control</a:t>
            </a:r>
          </a:p>
          <a:p>
            <a:r>
              <a:t>Inquiry, observation, inspection and reperformance, in rising order of the evidence they give.</a:t>
            </a:r>
          </a:p>
          <a:p>
            <a:r>
              <a:t>Source: PCAOB AS 2201 .50; IIA Standards · From: Internal controls, the risk-control matrix and control testing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ol-testing-metho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ntrol-testing-method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