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SOX 404 in one year</a:t>
            </a:r>
          </a:p>
          <a:p>
            <a:r>
              <a:t>Scoping, walkthroughs, testing, remediation and the management assertion, laid out on a fiscal year.</a:t>
            </a:r>
          </a:p>
          <a:p>
            <a:r>
              <a:t>Source: SEC Rule 13a-15; PCAOB AS 2201 · From: Internal controls, the risk-control matrix and control testing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SOX 404 in one year</a:t>
            </a:r>
          </a:p>
          <a:p>
            <a:r>
              <a:t>Scoping, walkthroughs, testing, remediation and the management assertion, laid out on a fiscal year.</a:t>
            </a:r>
          </a:p>
          <a:p>
            <a:r>
              <a:t>Source: SEC Rule 13a-15; PCAOB AS 2201 · From: Internal controls, the risk-control matrix and control testing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ox-404-y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ox-404-year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