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Appetite, tolerance, capacity</a:t>
            </a:r>
          </a:p>
          <a:p>
            <a:r>
              <a:t>The three limits a board sets, from what it wants to take to what it could survive.</a:t>
            </a:r>
          </a:p>
          <a:p>
            <a:r>
              <a:t>Source: ISO 31000:2018 cl. 5.4; COSO ERM 2017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Appetite, tolerance, capacity</a:t>
            </a:r>
          </a:p>
          <a:p>
            <a:r>
              <a:t>The three limits a board sets, from what it wants to take to what it could survive.</a:t>
            </a:r>
          </a:p>
          <a:p>
            <a:r>
              <a:t>Source: ISO 31000:2018 cl. 5.4; COSO ERM 2017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ppetite-tolerance-capac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Appetite, tolerance, capacity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three limits a board sets, from what it wants to take to what it could survive.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ISO 31000:2018 cl. 5.4; COSO ERM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ppetite-tolerance-capacity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Appetite, tolerance, capacity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three limits a board sets, from what it wants to take to what it could survive.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ISO 31000:2018 cl. 5.4; COSO ERM 2017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