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KRI or KPI?</a:t>
            </a:r>
          </a:p>
          <a:p>
            <a:r>
              <a:t>A KPI tells you how the business performed; a KRI warns you a risk is building. One table of differences.</a:t>
            </a:r>
          </a:p>
          <a:p>
            <a:r>
              <a:t>Source: COSO ERM 2017 principle 14 · From: Risk register and risk assessment matrix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KRI or KPI?</a:t>
            </a:r>
          </a:p>
          <a:p>
            <a:r>
              <a:t>A KPI tells you how the business performed; a KRI warns you a risk is building. One table of differences.</a:t>
            </a:r>
          </a:p>
          <a:p>
            <a:r>
              <a:t>Source: COSO ERM 2017 principle 14 · From: Risk register and risk assessment matrix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ri-vs-kp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kri-vs-kpi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