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obligation to evidence</a:t>
            </a:r>
          </a:p>
          <a:p>
            <a:r>
              <a:t>Obligation, control, test, evidence, report: the chain an auditor follows backwards.</a:t>
            </a:r>
          </a:p>
          <a:p>
            <a:r>
              <a:t>Source: ISO/IEC 27001:2022 cl. 9.2; COSO 2013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obligation to evidence</a:t>
            </a:r>
          </a:p>
          <a:p>
            <a:r>
              <a:t>Obligation, control, test, evidence, report: the chain an auditor follows backwards.</a:t>
            </a:r>
          </a:p>
          <a:p>
            <a:r>
              <a:t>Source: ISO/IEC 27001:2022 cl. 9.2; COSO 2013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vidence-ch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vidence-chain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