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issue lifecycle</a:t>
            </a:r>
          </a:p>
          <a:p>
            <a:r>
              <a:t>Identify, rate, own, remediate, verify, close: why an issue is only closed when the fix is tested.</a:t>
            </a:r>
          </a:p>
          <a:p>
            <a:r>
              <a:t>Source: IIA Standard 2500; ISO/IEC 27001 cl. 10.1 · From: IT risk assessment and the IT compliance audit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issue lifecycle</a:t>
            </a:r>
          </a:p>
          <a:p>
            <a:r>
              <a:t>Identify, rate, own, remediate, verify, close: why an issue is only closed when the fix is tested.</a:t>
            </a:r>
          </a:p>
          <a:p>
            <a:r>
              <a:t>Source: IIA Standard 2500; ISO/IEC 27001 cl. 10.1 · From: IT risk assessment and the IT compliance audit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ssue-life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ssue-lifecycl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