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ways to exercise a plan</a:t>
            </a:r>
          </a:p>
          <a:p>
            <a:r>
              <a:t>Tabletop, walkthrough, simulation and full interruption, what each proves and what it costs.</a:t>
            </a:r>
          </a:p>
          <a:p>
            <a:r>
              <a:t>Source: ISO 22301:2019 cl. 8.5; ISO 22398:2013 · From: Operational resilience: BIA, BCP and DORA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ways to exercise a plan</a:t>
            </a:r>
          </a:p>
          <a:p>
            <a:r>
              <a:t>Tabletop, walkthrough, simulation and full interruption, what each proves and what it costs.</a:t>
            </a:r>
          </a:p>
          <a:p>
            <a:r>
              <a:t>Source: ISO 22301:2019 cl. 8.5; ISO 22398:2013 · From: Operational resilience: BIA, BCP and DORA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xercise-typ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xercise-type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