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functions of NIST CSF 2.0</a:t>
            </a:r>
          </a:p>
          <a:p>
            <a:r>
              <a:t>Govern, identify, protect, detect, respond, recover, and why 2.0 put governance at the center.</a:t>
            </a:r>
          </a:p>
          <a:p>
            <a:r>
              <a:t>Source: NIST CSF 2.0 (Feb 2024) · From: Risk management frameworks compared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functions of NIST CSF 2.0</a:t>
            </a:r>
          </a:p>
          <a:p>
            <a:r>
              <a:t>Govern, identify, protect, detect, respond, recover, and why 2.0 put governance at the center.</a:t>
            </a:r>
          </a:p>
          <a:p>
            <a:r>
              <a:t>Source: NIST CSF 2.0 (Feb 2024) · From: Risk management frameworks compared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nist-csf-func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Six functions of NIST CSF 2.0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Govern, identify, protect, detect, respond, recover, and why 2.0 put governance at the center.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NIST CSF 2.0 (Feb 2024)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nist-csf-function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Six functions of NIST CSF 2.0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Govern, identify, protect, detect, respond, recover, and why 2.0 put governance at the center.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NIST CSF 2.0 (Feb 2024)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