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Six lawful bases under GDPR</a:t>
            </a:r>
          </a:p>
          <a:p>
            <a:r>
              <a:t>Consent, contract, legal obligation, vital interests, public task, legitimate interests: one must fit before you process.</a:t>
            </a:r>
          </a:p>
          <a:p>
            <a:r>
              <a:t>Source: GDPR Art. 6(1)(a)–(f) · From: The regulatory compliance program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Six lawful bases under GDPR</a:t>
            </a:r>
          </a:p>
          <a:p>
            <a:r>
              <a:t>Consent, contract, legal obligation, vital interests, public task, legitimate interests: one must fit before you process.</a:t>
            </a:r>
          </a:p>
          <a:p>
            <a:r>
              <a:t>Source: GDPR Art. 6(1)(a)–(f) · From: The regulatory compliance program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94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gdpr-lawful-bas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20040"/>
            <a:ext cx="4974336" cy="62179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51576" y="1097280"/>
            <a:ext cx="6074359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FFFFFF"/>
                </a:solidFill>
                <a:latin typeface="Inter"/>
              </a:defRPr>
            </a:pPr>
            <a:r>
              <a:t>Six lawful bases under GDPR</a:t>
            </a:r>
          </a:p>
          <a:p>
            <a:pPr>
              <a:spcBef>
                <a:spcPts val="1400"/>
              </a:spcBef>
              <a:defRPr sz="1600">
                <a:solidFill>
                  <a:srgbClr val="DFE3E7"/>
                </a:solidFill>
                <a:latin typeface="Inter"/>
              </a:defRPr>
            </a:pPr>
            <a:r>
              <a:t>Consent, contract, legal obligation, vital interests, public task, legitimate interests: one must fit before you process.</a:t>
            </a:r>
          </a:p>
          <a:p>
            <a:pPr>
              <a:spcBef>
                <a:spcPts val="1800"/>
              </a:spcBef>
              <a:defRPr sz="1100">
                <a:solidFill>
                  <a:srgbClr val="FFC72C"/>
                </a:solidFill>
                <a:latin typeface="Inter"/>
              </a:defRPr>
            </a:pPr>
            <a:r>
              <a:t>Source: GDPR Art. 6(1)(a)–(f)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gdpr-lawful-bases-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20040"/>
            <a:ext cx="4974336" cy="62179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51576" y="1097280"/>
            <a:ext cx="6074359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111C2D"/>
                </a:solidFill>
                <a:latin typeface="Inter"/>
              </a:defRPr>
            </a:pPr>
            <a:r>
              <a:t>Six lawful bases under GDPR</a:t>
            </a:r>
          </a:p>
          <a:p>
            <a:pPr>
              <a:spcBef>
                <a:spcPts val="1400"/>
              </a:spcBef>
              <a:defRPr sz="1600">
                <a:solidFill>
                  <a:srgbClr val="293342"/>
                </a:solidFill>
                <a:latin typeface="Inter"/>
              </a:defRPr>
            </a:pPr>
            <a:r>
              <a:t>Consent, contract, legal obligation, vital interests, public task, legitimate interests: one must fit before you process.</a:t>
            </a:r>
          </a:p>
          <a:p>
            <a:pPr>
              <a:spcBef>
                <a:spcPts val="1800"/>
              </a:spcBef>
              <a:defRPr sz="1100">
                <a:solidFill>
                  <a:srgbClr val="2D6BCC"/>
                </a:solidFill>
                <a:latin typeface="Inter"/>
              </a:defRPr>
            </a:pPr>
            <a:r>
              <a:t>Source: GDPR Art. 6(1)(a)–(f)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