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ESG reporting covers</a:t>
            </a:r>
          </a:p>
          <a:p>
            <a:r>
              <a:t>Environmental, social and governance disclosures, and the frameworks that define each branch.</a:t>
            </a:r>
          </a:p>
          <a:p>
            <a:r>
              <a:t>Source: CSRD (EU 2022/2464); ISSB IFRS S1/S2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ESG reporting covers</a:t>
            </a:r>
          </a:p>
          <a:p>
            <a:r>
              <a:t>Environmental, social and governance disclosures, and the frameworks that define each branch.</a:t>
            </a:r>
          </a:p>
          <a:p>
            <a:r>
              <a:t>Source: CSRD (EU 2022/2464); ISSB IFRS S1/S2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sg-sco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What ESG reporting covers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Environmental, social and governance disclosures, and the frameworks that define each branch.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CSRD (EU 2022/2464); ISSB IFRS S1/S2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esg-scop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What ESG reporting covers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Environmental, social and governance disclosures, and the frameworks that define each branch.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CSRD (EU 2022/2464); ISSB IFRS S1/S2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